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17.xml" ContentType="application/vnd.openxmlformats-officedocument.presentationml.slideMaster+xml"/>
  <Override PartName="/ppt/slideMasters/slideMaster19.xml" ContentType="application/vnd.openxmlformats-officedocument.presentationml.slideMaster+xml"/>
  <Override PartName="/ppt/slideMasters/_rels/slideMaster1.xml.rels" ContentType="application/vnd.openxmlformats-package.relationships+xml"/>
  <Override PartName="/ppt/slideMasters/_rels/slideMaster17.xml.rels" ContentType="application/vnd.openxmlformats-package.relationships+xml"/>
  <Override PartName="/ppt/slideMasters/_rels/slideMaster19.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6" r:id="rId3"/>
    <p:sldMasterId id="2147483668"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17.xml"/><Relationship Id="rId4" Type="http://schemas.openxmlformats.org/officeDocument/2006/relationships/slideMaster" Target="slideMasters/slideMaster19.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presProps" Target="pres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932640" y="948240"/>
            <a:ext cx="4113360" cy="2626920"/>
          </a:xfrm>
          <a:prstGeom prst="rect">
            <a:avLst/>
          </a:prstGeom>
          <a:noFill/>
          <a:ln w="0">
            <a:noFill/>
          </a:ln>
        </p:spPr>
        <p:txBody>
          <a:bodyPr lIns="91440" rIns="91440" tIns="91440" bIns="91440" anchor="b">
            <a:noAutofit/>
          </a:bodyPr>
          <a:p>
            <a:pPr indent="0">
              <a:buNone/>
            </a:pPr>
            <a:r>
              <a:rPr b="0" lang="en-US" sz="6500" strike="noStrike" u="none">
                <a:solidFill>
                  <a:srgbClr val="000000"/>
                </a:solidFill>
                <a:effectLst/>
                <a:uFillTx/>
                <a:latin typeface="Arial"/>
              </a:rPr>
              <a:t>Cli</a:t>
            </a:r>
            <a:r>
              <a:rPr b="0" lang="en-US" sz="6500" strike="noStrike" u="none">
                <a:solidFill>
                  <a:srgbClr val="000000"/>
                </a:solidFill>
                <a:effectLst/>
                <a:uFillTx/>
                <a:latin typeface="Arial"/>
              </a:rPr>
              <a:t>ck </a:t>
            </a:r>
            <a:r>
              <a:rPr b="0" lang="en-US" sz="6500" strike="noStrike" u="none">
                <a:solidFill>
                  <a:srgbClr val="000000"/>
                </a:solidFill>
                <a:effectLst/>
                <a:uFillTx/>
                <a:latin typeface="Arial"/>
              </a:rPr>
              <a:t>to </a:t>
            </a:r>
            <a:r>
              <a:rPr b="0" lang="en-US" sz="6500" strike="noStrike" u="none">
                <a:solidFill>
                  <a:srgbClr val="000000"/>
                </a:solidFill>
                <a:effectLst/>
                <a:uFillTx/>
                <a:latin typeface="Arial"/>
              </a:rPr>
              <a:t>ed</a:t>
            </a:r>
            <a:r>
              <a:rPr b="0" lang="en-US" sz="6500" strike="noStrike" u="none">
                <a:solidFill>
                  <a:srgbClr val="000000"/>
                </a:solidFill>
                <a:effectLst/>
                <a:uFillTx/>
                <a:latin typeface="Arial"/>
              </a:rPr>
              <a:t>it </a:t>
            </a:r>
            <a:r>
              <a:rPr b="0" lang="en-US" sz="6500" strike="noStrike" u="none">
                <a:solidFill>
                  <a:srgbClr val="000000"/>
                </a:solidFill>
                <a:effectLst/>
                <a:uFillTx/>
                <a:latin typeface="Arial"/>
              </a:rPr>
              <a:t>th</a:t>
            </a:r>
            <a:r>
              <a:rPr b="0" lang="en-US" sz="6500" strike="noStrike" u="none">
                <a:solidFill>
                  <a:srgbClr val="000000"/>
                </a:solidFill>
                <a:effectLst/>
                <a:uFillTx/>
                <a:latin typeface="Arial"/>
              </a:rPr>
              <a:t>e </a:t>
            </a:r>
            <a:r>
              <a:rPr b="0" lang="en-US" sz="6500" strike="noStrike" u="none">
                <a:solidFill>
                  <a:srgbClr val="000000"/>
                </a:solidFill>
                <a:effectLst/>
                <a:uFillTx/>
                <a:latin typeface="Arial"/>
              </a:rPr>
              <a:t>titl</a:t>
            </a:r>
            <a:r>
              <a:rPr b="0" lang="en-US" sz="6500" strike="noStrike" u="none">
                <a:solidFill>
                  <a:srgbClr val="000000"/>
                </a:solidFill>
                <a:effectLst/>
                <a:uFillTx/>
                <a:latin typeface="Arial"/>
              </a:rPr>
              <a:t>e </a:t>
            </a:r>
            <a:r>
              <a:rPr b="0" lang="en-US" sz="6500" strike="noStrike" u="none">
                <a:solidFill>
                  <a:srgbClr val="000000"/>
                </a:solidFill>
                <a:effectLst/>
                <a:uFillTx/>
                <a:latin typeface="Arial"/>
              </a:rPr>
              <a:t>te</a:t>
            </a:r>
            <a:r>
              <a:rPr b="0" lang="en-US" sz="6500" strike="noStrike" u="none">
                <a:solidFill>
                  <a:srgbClr val="000000"/>
                </a:solidFill>
                <a:effectLst/>
                <a:uFillTx/>
                <a:latin typeface="Arial"/>
              </a:rPr>
              <a:t>xt </a:t>
            </a:r>
            <a:r>
              <a:rPr b="0" lang="en-US" sz="6500" strike="noStrike" u="none">
                <a:solidFill>
                  <a:srgbClr val="000000"/>
                </a:solidFill>
                <a:effectLst/>
                <a:uFillTx/>
                <a:latin typeface="Arial"/>
              </a:rPr>
              <a:t>for</a:t>
            </a:r>
            <a:r>
              <a:rPr b="0" lang="en-US" sz="6500" strike="noStrike" u="none">
                <a:solidFill>
                  <a:srgbClr val="000000"/>
                </a:solidFill>
                <a:effectLst/>
                <a:uFillTx/>
                <a:latin typeface="Arial"/>
              </a:rPr>
              <a:t>m</a:t>
            </a:r>
            <a:r>
              <a:rPr b="0" lang="en-US" sz="6500" strike="noStrike" u="none">
                <a:solidFill>
                  <a:srgbClr val="000000"/>
                </a:solidFill>
                <a:effectLst/>
                <a:uFillTx/>
                <a:latin typeface="Arial"/>
              </a:rPr>
              <a:t>at</a:t>
            </a:r>
            <a:endParaRPr b="0" lang="en-US" sz="6500" strike="noStrike" u="none">
              <a:solidFill>
                <a:srgbClr val="000000"/>
              </a:solidFill>
              <a:effectLst/>
              <a:uFillTx/>
              <a:latin typeface="Arial"/>
            </a:endParaRPr>
          </a:p>
        </p:txBody>
      </p:sp>
      <p:grpSp>
        <p:nvGrpSpPr>
          <p:cNvPr id="1" name="Google Shape;11;p2"/>
          <p:cNvGrpSpPr/>
          <p:nvPr/>
        </p:nvGrpSpPr>
        <p:grpSpPr>
          <a:xfrm>
            <a:off x="132840" y="288720"/>
            <a:ext cx="8877960" cy="4565880"/>
            <a:chOff x="132840" y="288720"/>
            <a:chExt cx="8877960" cy="4565880"/>
          </a:xfrm>
        </p:grpSpPr>
        <p:grpSp>
          <p:nvGrpSpPr>
            <p:cNvPr id="2" name="Google Shape;12;p2"/>
            <p:cNvGrpSpPr/>
            <p:nvPr/>
          </p:nvGrpSpPr>
          <p:grpSpPr>
            <a:xfrm>
              <a:off x="132840" y="288720"/>
              <a:ext cx="3208320" cy="4565880"/>
              <a:chOff x="132840" y="288720"/>
              <a:chExt cx="3208320" cy="4565880"/>
            </a:xfrm>
          </p:grpSpPr>
          <p:sp>
            <p:nvSpPr>
              <p:cNvPr id="3" name="Google Shape;13;p2"/>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4" name="Google Shape;14;p2"/>
              <p:cNvGrpSpPr/>
              <p:nvPr/>
            </p:nvGrpSpPr>
            <p:grpSpPr>
              <a:xfrm>
                <a:off x="269280" y="500400"/>
                <a:ext cx="337680" cy="386280"/>
                <a:chOff x="269280" y="500400"/>
                <a:chExt cx="337680" cy="386280"/>
              </a:xfrm>
            </p:grpSpPr>
            <p:sp>
              <p:nvSpPr>
                <p:cNvPr id="5" name="Google Shape;15;p2"/>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 name="Google Shape;16;p2"/>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 name="Google Shape;17;p2"/>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 name="Google Shape;18;p2"/>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 name="Google Shape;19;p2"/>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 name="Google Shape;20;p2"/>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 name="Google Shape;21;p2"/>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 name="Google Shape;22;p2"/>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 name="Google Shape;23;p2"/>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 name="Google Shape;24;p2"/>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5" name="Google Shape;25;p2"/>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 name="Google Shape;26;p2"/>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 name="Google Shape;27;p2"/>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 name="Google Shape;28;p2"/>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 name="Google Shape;29;p2"/>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 name="Google Shape;30;p2"/>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 name="Google Shape;31;p2"/>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 name="Google Shape;32;p2"/>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 name="Google Shape;33;p2"/>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 name="Google Shape;34;p2"/>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 name="Google Shape;35;p2"/>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 name="Google Shape;36;p2"/>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 name="Google Shape;37;p2"/>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 name="Google Shape;38;p2"/>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 name="Google Shape;39;p2"/>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 name="Google Shape;40;p2"/>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 name="Google Shape;41;p2"/>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 name="Google Shape;42;p2"/>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 name="Google Shape;43;p2"/>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 name="Google Shape;44;p2"/>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 name="Google Shape;45;p2"/>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 name="Google Shape;46;p2"/>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7" name="Google Shape;47;p2"/>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 name="Google Shape;48;p2"/>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 name="Google Shape;49;p2"/>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 name="Google Shape;50;p2"/>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 name="Google Shape;51;p2"/>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 name="Google Shape;52;p2"/>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 name="Google Shape;53;p2"/>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44" name="Google Shape;54;p2"/>
            <p:cNvGrpSpPr/>
            <p:nvPr/>
          </p:nvGrpSpPr>
          <p:grpSpPr>
            <a:xfrm>
              <a:off x="5802480" y="288720"/>
              <a:ext cx="3208320" cy="4565520"/>
              <a:chOff x="5802480" y="288720"/>
              <a:chExt cx="3208320" cy="4565520"/>
            </a:xfrm>
          </p:grpSpPr>
          <p:sp>
            <p:nvSpPr>
              <p:cNvPr id="45" name="Google Shape;55;p2"/>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46" name="Google Shape;56;p2"/>
              <p:cNvGrpSpPr/>
              <p:nvPr/>
            </p:nvGrpSpPr>
            <p:grpSpPr>
              <a:xfrm>
                <a:off x="8536320" y="4256640"/>
                <a:ext cx="337680" cy="386280"/>
                <a:chOff x="8536320" y="4256640"/>
                <a:chExt cx="337680" cy="386280"/>
              </a:xfrm>
            </p:grpSpPr>
            <p:sp>
              <p:nvSpPr>
                <p:cNvPr id="47" name="Google Shape;57;p2"/>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 name="Google Shape;58;p2"/>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 name="Google Shape;59;p2"/>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 name="Google Shape;60;p2"/>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 name="Google Shape;61;p2"/>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 name="Google Shape;62;p2"/>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 name="Google Shape;63;p2"/>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 name="Google Shape;64;p2"/>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 name="Google Shape;65;p2"/>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 name="Google Shape;66;p2"/>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7" name="Google Shape;67;p2"/>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 name="Google Shape;68;p2"/>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 name="Google Shape;69;p2"/>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 name="Google Shape;70;p2"/>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 name="Google Shape;71;p2"/>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 name="Google Shape;72;p2"/>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 name="Google Shape;73;p2"/>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 name="Google Shape;74;p2"/>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 name="Google Shape;75;p2"/>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 name="Google Shape;76;p2"/>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 name="Google Shape;77;p2"/>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 name="Google Shape;78;p2"/>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 name="Google Shape;79;p2"/>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 name="Google Shape;80;p2"/>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 name="Google Shape;81;p2"/>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 name="Google Shape;82;p2"/>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 name="Google Shape;83;p2"/>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 name="Google Shape;84;p2"/>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5" name="Google Shape;85;p2"/>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6" name="Google Shape;86;p2"/>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 name="Google Shape;87;p2"/>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 name="Google Shape;88;p2"/>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 name="Google Shape;89;p2"/>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 name="Google Shape;90;p2"/>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 name="Google Shape;91;p2"/>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 name="Google Shape;92;p2"/>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 name="Google Shape;93;p2"/>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 name="Google Shape;94;p2"/>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5" name="Google Shape;95;p2"/>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86" name="Google Shape;96;p2"/>
            <p:cNvGrpSpPr/>
            <p:nvPr/>
          </p:nvGrpSpPr>
          <p:grpSpPr>
            <a:xfrm>
              <a:off x="4384440" y="327960"/>
              <a:ext cx="374760" cy="58680"/>
              <a:chOff x="4384440" y="327960"/>
              <a:chExt cx="374760" cy="58680"/>
            </a:xfrm>
          </p:grpSpPr>
          <p:sp>
            <p:nvSpPr>
              <p:cNvPr id="87" name="Google Shape;97;p2"/>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8" name="Google Shape;98;p2"/>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9" name="Google Shape;99;p2"/>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90" name="Google Shape;100;p2"/>
            <p:cNvGrpSpPr/>
            <p:nvPr/>
          </p:nvGrpSpPr>
          <p:grpSpPr>
            <a:xfrm>
              <a:off x="4394880" y="4757040"/>
              <a:ext cx="375120" cy="58680"/>
              <a:chOff x="4394880" y="4757040"/>
              <a:chExt cx="375120" cy="58680"/>
            </a:xfrm>
          </p:grpSpPr>
          <p:sp>
            <p:nvSpPr>
              <p:cNvPr id="91" name="Google Shape;101;p2"/>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2" name="Google Shape;102;p2"/>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3" name="Google Shape;103;p2"/>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9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lt1"/>
        </a:solidFill>
      </p:bgPr>
    </p:bg>
    <p:spTree>
      <p:nvGrpSpPr>
        <p:cNvPr id="1" name=""/>
        <p:cNvGrpSpPr/>
        <p:nvPr/>
      </p:nvGrpSpPr>
      <p:grpSpPr>
        <a:xfrm>
          <a:off x="0" y="0"/>
          <a:ext cx="0" cy="0"/>
          <a:chOff x="0" y="0"/>
          <a:chExt cx="0" cy="0"/>
        </a:xfrm>
      </p:grpSpPr>
      <p:grpSp>
        <p:nvGrpSpPr>
          <p:cNvPr id="888" name="Google Shape;1619;p19"/>
          <p:cNvGrpSpPr/>
          <p:nvPr/>
        </p:nvGrpSpPr>
        <p:grpSpPr>
          <a:xfrm>
            <a:off x="132840" y="288720"/>
            <a:ext cx="8877960" cy="4565880"/>
            <a:chOff x="132840" y="288720"/>
            <a:chExt cx="8877960" cy="4565880"/>
          </a:xfrm>
        </p:grpSpPr>
        <p:grpSp>
          <p:nvGrpSpPr>
            <p:cNvPr id="889" name="Google Shape;1620;p19"/>
            <p:cNvGrpSpPr/>
            <p:nvPr/>
          </p:nvGrpSpPr>
          <p:grpSpPr>
            <a:xfrm>
              <a:off x="132840" y="288720"/>
              <a:ext cx="3208320" cy="4565880"/>
              <a:chOff x="132840" y="288720"/>
              <a:chExt cx="3208320" cy="4565880"/>
            </a:xfrm>
          </p:grpSpPr>
          <p:sp>
            <p:nvSpPr>
              <p:cNvPr id="890" name="Google Shape;1621;p19"/>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891" name="Google Shape;1622;p19"/>
              <p:cNvGrpSpPr/>
              <p:nvPr/>
            </p:nvGrpSpPr>
            <p:grpSpPr>
              <a:xfrm>
                <a:off x="269280" y="500400"/>
                <a:ext cx="337680" cy="386280"/>
                <a:chOff x="269280" y="500400"/>
                <a:chExt cx="337680" cy="386280"/>
              </a:xfrm>
            </p:grpSpPr>
            <p:sp>
              <p:nvSpPr>
                <p:cNvPr id="892" name="Google Shape;1623;p19"/>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3" name="Google Shape;1624;p19"/>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4" name="Google Shape;1625;p19"/>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5" name="Google Shape;1626;p19"/>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6" name="Google Shape;1627;p19"/>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7" name="Google Shape;1628;p19"/>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8" name="Google Shape;1629;p19"/>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99" name="Google Shape;1630;p19"/>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0" name="Google Shape;1631;p19"/>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1" name="Google Shape;1632;p19"/>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902" name="Google Shape;1633;p19"/>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3" name="Google Shape;1634;p19"/>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4" name="Google Shape;1635;p19"/>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5" name="Google Shape;1636;p19"/>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6" name="Google Shape;1637;p19"/>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7" name="Google Shape;1638;p19"/>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8" name="Google Shape;1639;p19"/>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09" name="Google Shape;1640;p19"/>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0" name="Google Shape;1641;p19"/>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1" name="Google Shape;1642;p19"/>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2" name="Google Shape;1643;p19"/>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3" name="Google Shape;1644;p19"/>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4" name="Google Shape;1645;p19"/>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5" name="Google Shape;1646;p19"/>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6" name="Google Shape;1647;p19"/>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7" name="Google Shape;1648;p19"/>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8" name="Google Shape;1649;p19"/>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19" name="Google Shape;1650;p19"/>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0" name="Google Shape;1651;p19"/>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1" name="Google Shape;1652;p19"/>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2" name="Google Shape;1653;p19"/>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3" name="Google Shape;1654;p19"/>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4" name="Google Shape;1655;p19"/>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5" name="Google Shape;1656;p19"/>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6" name="Google Shape;1657;p19"/>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7" name="Google Shape;1658;p19"/>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8" name="Google Shape;1659;p19"/>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29" name="Google Shape;1660;p19"/>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0" name="Google Shape;1661;p19"/>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931" name="Google Shape;1662;p19"/>
            <p:cNvGrpSpPr/>
            <p:nvPr/>
          </p:nvGrpSpPr>
          <p:grpSpPr>
            <a:xfrm>
              <a:off x="5802480" y="288720"/>
              <a:ext cx="3208320" cy="4565520"/>
              <a:chOff x="5802480" y="288720"/>
              <a:chExt cx="3208320" cy="4565520"/>
            </a:xfrm>
          </p:grpSpPr>
          <p:sp>
            <p:nvSpPr>
              <p:cNvPr id="932" name="Google Shape;1663;p19"/>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933" name="Google Shape;1664;p19"/>
              <p:cNvGrpSpPr/>
              <p:nvPr/>
            </p:nvGrpSpPr>
            <p:grpSpPr>
              <a:xfrm>
                <a:off x="8536320" y="4256640"/>
                <a:ext cx="337680" cy="386280"/>
                <a:chOff x="8536320" y="4256640"/>
                <a:chExt cx="337680" cy="386280"/>
              </a:xfrm>
            </p:grpSpPr>
            <p:sp>
              <p:nvSpPr>
                <p:cNvPr id="934" name="Google Shape;1665;p19"/>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5" name="Google Shape;1666;p19"/>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6" name="Google Shape;1667;p19"/>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7" name="Google Shape;1668;p19"/>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8" name="Google Shape;1669;p19"/>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39" name="Google Shape;1670;p19"/>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0" name="Google Shape;1671;p19"/>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1" name="Google Shape;1672;p19"/>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2" name="Google Shape;1673;p19"/>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3" name="Google Shape;1674;p19"/>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944" name="Google Shape;1675;p19"/>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5" name="Google Shape;1676;p19"/>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6" name="Google Shape;1677;p19"/>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7" name="Google Shape;1678;p19"/>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8" name="Google Shape;1679;p19"/>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49" name="Google Shape;1680;p19"/>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0" name="Google Shape;1681;p19"/>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1" name="Google Shape;1682;p19"/>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2" name="Google Shape;1683;p19"/>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3" name="Google Shape;1684;p19"/>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4" name="Google Shape;1685;p19"/>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5" name="Google Shape;1686;p19"/>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6" name="Google Shape;1687;p19"/>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7" name="Google Shape;1688;p19"/>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8" name="Google Shape;1689;p19"/>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59" name="Google Shape;1690;p19"/>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0" name="Google Shape;1691;p19"/>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1" name="Google Shape;1692;p19"/>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2" name="Google Shape;1693;p19"/>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3" name="Google Shape;1694;p19"/>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4" name="Google Shape;1695;p19"/>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5" name="Google Shape;1696;p19"/>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6" name="Google Shape;1697;p19"/>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7" name="Google Shape;1698;p19"/>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8" name="Google Shape;1699;p19"/>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69" name="Google Shape;1700;p19"/>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70" name="Google Shape;1701;p19"/>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71" name="Google Shape;1702;p19"/>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972" name="Google Shape;1703;p19"/>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973" name="Google Shape;1704;p19"/>
            <p:cNvGrpSpPr/>
            <p:nvPr/>
          </p:nvGrpSpPr>
          <p:grpSpPr>
            <a:xfrm>
              <a:off x="4384440" y="327960"/>
              <a:ext cx="374760" cy="58680"/>
              <a:chOff x="4384440" y="327960"/>
              <a:chExt cx="374760" cy="58680"/>
            </a:xfrm>
          </p:grpSpPr>
          <p:sp>
            <p:nvSpPr>
              <p:cNvPr id="974" name="Google Shape;1705;p19"/>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75" name="Google Shape;1706;p19"/>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76" name="Google Shape;1707;p19"/>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977" name="Google Shape;1708;p19"/>
            <p:cNvGrpSpPr/>
            <p:nvPr/>
          </p:nvGrpSpPr>
          <p:grpSpPr>
            <a:xfrm>
              <a:off x="4394880" y="4757040"/>
              <a:ext cx="375120" cy="58680"/>
              <a:chOff x="4394880" y="4757040"/>
              <a:chExt cx="375120" cy="58680"/>
            </a:xfrm>
          </p:grpSpPr>
          <p:sp>
            <p:nvSpPr>
              <p:cNvPr id="978" name="Google Shape;1709;p19"/>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79" name="Google Shape;1710;p19"/>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980" name="Google Shape;1711;p19"/>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grpSp>
        <p:nvGrpSpPr>
          <p:cNvPr id="981" name="Google Shape;1712;p19"/>
          <p:cNvGrpSpPr/>
          <p:nvPr/>
        </p:nvGrpSpPr>
        <p:grpSpPr>
          <a:xfrm>
            <a:off x="914760" y="3500640"/>
            <a:ext cx="802800" cy="1103040"/>
            <a:chOff x="914760" y="3500640"/>
            <a:chExt cx="802800" cy="1103040"/>
          </a:xfrm>
        </p:grpSpPr>
        <p:grpSp>
          <p:nvGrpSpPr>
            <p:cNvPr id="982" name="Google Shape;1713;p19"/>
            <p:cNvGrpSpPr/>
            <p:nvPr/>
          </p:nvGrpSpPr>
          <p:grpSpPr>
            <a:xfrm>
              <a:off x="984960" y="4469040"/>
              <a:ext cx="697680" cy="134640"/>
              <a:chOff x="984960" y="4469040"/>
              <a:chExt cx="697680" cy="134640"/>
            </a:xfrm>
          </p:grpSpPr>
          <p:sp>
            <p:nvSpPr>
              <p:cNvPr id="983" name="Google Shape;1714;p19"/>
              <p:cNvSpPr/>
              <p:nvPr/>
            </p:nvSpPr>
            <p:spPr>
              <a:xfrm>
                <a:off x="984960" y="4469040"/>
                <a:ext cx="697680" cy="134640"/>
              </a:xfrm>
              <a:custGeom>
                <a:avLst/>
                <a:gdLst>
                  <a:gd name="textAreaLeft" fmla="*/ 0 w 697680"/>
                  <a:gd name="textAreaRight" fmla="*/ 698040 w 697680"/>
                  <a:gd name="textAreaTop" fmla="*/ 0 h 134640"/>
                  <a:gd name="textAreaBottom" fmla="*/ 135000 h 13464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43" y="143969"/>
                      <a:pt x="731229"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84" name="Google Shape;1715;p19"/>
              <p:cNvGrpSpPr/>
              <p:nvPr/>
            </p:nvGrpSpPr>
            <p:grpSpPr>
              <a:xfrm>
                <a:off x="1042920" y="4487760"/>
                <a:ext cx="582120" cy="96120"/>
                <a:chOff x="1042920" y="4487760"/>
                <a:chExt cx="582120" cy="96120"/>
              </a:xfrm>
            </p:grpSpPr>
            <p:sp>
              <p:nvSpPr>
                <p:cNvPr id="985" name="Google Shape;1716;p19"/>
                <p:cNvSpPr/>
                <p:nvPr/>
              </p:nvSpPr>
              <p:spPr>
                <a:xfrm>
                  <a:off x="104292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 name="Google Shape;1717;p19"/>
                <p:cNvSpPr/>
                <p:nvPr/>
              </p:nvSpPr>
              <p:spPr>
                <a:xfrm>
                  <a:off x="112464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7" name="Google Shape;1718;p19"/>
                <p:cNvSpPr/>
                <p:nvPr/>
              </p:nvSpPr>
              <p:spPr>
                <a:xfrm>
                  <a:off x="120636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8" name="Google Shape;1719;p19"/>
                <p:cNvSpPr/>
                <p:nvPr/>
              </p:nvSpPr>
              <p:spPr>
                <a:xfrm>
                  <a:off x="128772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 name="Google Shape;1720;p19"/>
                <p:cNvSpPr/>
                <p:nvPr/>
              </p:nvSpPr>
              <p:spPr>
                <a:xfrm>
                  <a:off x="136944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0" name="Google Shape;1721;p19"/>
                <p:cNvSpPr/>
                <p:nvPr/>
              </p:nvSpPr>
              <p:spPr>
                <a:xfrm>
                  <a:off x="145116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68"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1" name="Google Shape;1722;p19"/>
                <p:cNvSpPr/>
                <p:nvPr/>
              </p:nvSpPr>
              <p:spPr>
                <a:xfrm>
                  <a:off x="153288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2" name="Google Shape;1723;p19"/>
                <p:cNvSpPr/>
                <p:nvPr/>
              </p:nvSpPr>
              <p:spPr>
                <a:xfrm>
                  <a:off x="1614240" y="4487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079"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993" name="Google Shape;1724;p19"/>
            <p:cNvSpPr/>
            <p:nvPr/>
          </p:nvSpPr>
          <p:spPr>
            <a:xfrm>
              <a:off x="932400" y="4333680"/>
              <a:ext cx="697680" cy="134640"/>
            </a:xfrm>
            <a:custGeom>
              <a:avLst/>
              <a:gdLst>
                <a:gd name="textAreaLeft" fmla="*/ 0 w 697680"/>
                <a:gd name="textAreaRight" fmla="*/ 698040 w 697680"/>
                <a:gd name="textAreaTop" fmla="*/ 0 h 134640"/>
                <a:gd name="textAreaBottom" fmla="*/ 135000 h 13464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08" y="143969"/>
                    <a:pt x="731229" y="143969"/>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994" name="Google Shape;1725;p19"/>
            <p:cNvGrpSpPr/>
            <p:nvPr/>
          </p:nvGrpSpPr>
          <p:grpSpPr>
            <a:xfrm>
              <a:off x="990360" y="4352760"/>
              <a:ext cx="582120" cy="96120"/>
              <a:chOff x="990360" y="4352760"/>
              <a:chExt cx="582120" cy="96120"/>
            </a:xfrm>
          </p:grpSpPr>
          <p:sp>
            <p:nvSpPr>
              <p:cNvPr id="995" name="Google Shape;1726;p19"/>
              <p:cNvSpPr/>
              <p:nvPr/>
            </p:nvSpPr>
            <p:spPr>
              <a:xfrm>
                <a:off x="99036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6" name="Google Shape;1727;p19"/>
              <p:cNvSpPr/>
              <p:nvPr/>
            </p:nvSpPr>
            <p:spPr>
              <a:xfrm>
                <a:off x="107208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7" name="Google Shape;1728;p19"/>
              <p:cNvSpPr/>
              <p:nvPr/>
            </p:nvSpPr>
            <p:spPr>
              <a:xfrm>
                <a:off x="115380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33"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8" name="Google Shape;1729;p19"/>
              <p:cNvSpPr/>
              <p:nvPr/>
            </p:nvSpPr>
            <p:spPr>
              <a:xfrm>
                <a:off x="123516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9" name="Google Shape;1730;p19"/>
              <p:cNvSpPr/>
              <p:nvPr/>
            </p:nvSpPr>
            <p:spPr>
              <a:xfrm>
                <a:off x="131688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33"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0" name="Google Shape;1731;p19"/>
              <p:cNvSpPr/>
              <p:nvPr/>
            </p:nvSpPr>
            <p:spPr>
              <a:xfrm>
                <a:off x="139860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68"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1" name="Google Shape;1732;p19"/>
              <p:cNvSpPr/>
              <p:nvPr/>
            </p:nvSpPr>
            <p:spPr>
              <a:xfrm>
                <a:off x="148032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2" name="Google Shape;1733;p19"/>
              <p:cNvSpPr/>
              <p:nvPr/>
            </p:nvSpPr>
            <p:spPr>
              <a:xfrm>
                <a:off x="1561680" y="435276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68"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003" name="Google Shape;1734;p19"/>
            <p:cNvSpPr/>
            <p:nvPr/>
          </p:nvSpPr>
          <p:spPr>
            <a:xfrm>
              <a:off x="1019880" y="4198680"/>
              <a:ext cx="697680" cy="134640"/>
            </a:xfrm>
            <a:custGeom>
              <a:avLst/>
              <a:gdLst>
                <a:gd name="textAreaLeft" fmla="*/ 0 w 697680"/>
                <a:gd name="textAreaRight" fmla="*/ 698040 w 697680"/>
                <a:gd name="textAreaTop" fmla="*/ 0 h 134640"/>
                <a:gd name="textAreaBottom" fmla="*/ 135000 h 134640"/>
              </a:gdLst>
              <a:ahLst/>
              <a:cxnLst/>
              <a:rect l="textAreaLeft" t="textAreaTop" r="textAreaRight" b="textAreaBottom"/>
              <a:pathLst>
                <a:path w="743729" h="143969">
                  <a:moveTo>
                    <a:pt x="731195" y="143969"/>
                  </a:moveTo>
                  <a:lnTo>
                    <a:pt x="12501" y="143969"/>
                  </a:lnTo>
                  <a:cubicBezTo>
                    <a:pt x="5587" y="143969"/>
                    <a:pt x="0" y="138382"/>
                    <a:pt x="0" y="131468"/>
                  </a:cubicBezTo>
                  <a:lnTo>
                    <a:pt x="0" y="12501"/>
                  </a:lnTo>
                  <a:cubicBezTo>
                    <a:pt x="0" y="5587"/>
                    <a:pt x="5587" y="0"/>
                    <a:pt x="12501" y="0"/>
                  </a:cubicBezTo>
                  <a:lnTo>
                    <a:pt x="731230" y="0"/>
                  </a:lnTo>
                  <a:cubicBezTo>
                    <a:pt x="738143" y="0"/>
                    <a:pt x="743730" y="5587"/>
                    <a:pt x="743730" y="12501"/>
                  </a:cubicBezTo>
                  <a:lnTo>
                    <a:pt x="743730" y="131468"/>
                  </a:lnTo>
                  <a:cubicBezTo>
                    <a:pt x="743695" y="138347"/>
                    <a:pt x="738108" y="143969"/>
                    <a:pt x="731195"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004" name="Google Shape;1735;p19"/>
            <p:cNvGrpSpPr/>
            <p:nvPr/>
          </p:nvGrpSpPr>
          <p:grpSpPr>
            <a:xfrm>
              <a:off x="1077840" y="4217400"/>
              <a:ext cx="582480" cy="96120"/>
              <a:chOff x="1077840" y="4217400"/>
              <a:chExt cx="582480" cy="96120"/>
            </a:xfrm>
          </p:grpSpPr>
          <p:sp>
            <p:nvSpPr>
              <p:cNvPr id="1005" name="Google Shape;1736;p19"/>
              <p:cNvSpPr/>
              <p:nvPr/>
            </p:nvSpPr>
            <p:spPr>
              <a:xfrm>
                <a:off x="107784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6" name="Google Shape;1737;p19"/>
              <p:cNvSpPr/>
              <p:nvPr/>
            </p:nvSpPr>
            <p:spPr>
              <a:xfrm>
                <a:off x="115956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7" name="Google Shape;1738;p19"/>
              <p:cNvSpPr/>
              <p:nvPr/>
            </p:nvSpPr>
            <p:spPr>
              <a:xfrm>
                <a:off x="124128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8" name="Google Shape;1739;p19"/>
              <p:cNvSpPr/>
              <p:nvPr/>
            </p:nvSpPr>
            <p:spPr>
              <a:xfrm>
                <a:off x="132264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09" name="Google Shape;1740;p19"/>
              <p:cNvSpPr/>
              <p:nvPr/>
            </p:nvSpPr>
            <p:spPr>
              <a:xfrm>
                <a:off x="140436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0" name="Google Shape;1741;p19"/>
              <p:cNvSpPr/>
              <p:nvPr/>
            </p:nvSpPr>
            <p:spPr>
              <a:xfrm>
                <a:off x="148608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1" name="Google Shape;1742;p19"/>
              <p:cNvSpPr/>
              <p:nvPr/>
            </p:nvSpPr>
            <p:spPr>
              <a:xfrm>
                <a:off x="156780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2" name="Google Shape;1743;p19"/>
              <p:cNvSpPr/>
              <p:nvPr/>
            </p:nvSpPr>
            <p:spPr>
              <a:xfrm>
                <a:off x="1649520" y="4217400"/>
                <a:ext cx="10800" cy="96120"/>
              </a:xfrm>
              <a:custGeom>
                <a:avLst/>
                <a:gdLst>
                  <a:gd name="textAreaLeft" fmla="*/ 0 w 10800"/>
                  <a:gd name="textAreaRight" fmla="*/ 11160 w 10800"/>
                  <a:gd name="textAreaTop" fmla="*/ 0 h 96120"/>
                  <a:gd name="textAreaBottom" fmla="*/ 96480 h 9612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013" name="Google Shape;1744;p19"/>
            <p:cNvSpPr/>
            <p:nvPr/>
          </p:nvSpPr>
          <p:spPr>
            <a:xfrm>
              <a:off x="973800" y="3500640"/>
              <a:ext cx="697680" cy="697680"/>
            </a:xfrm>
            <a:custGeom>
              <a:avLst/>
              <a:gdLst>
                <a:gd name="textAreaLeft" fmla="*/ 0 w 697680"/>
                <a:gd name="textAreaRight" fmla="*/ 698040 w 697680"/>
                <a:gd name="textAreaTop" fmla="*/ 0 h 697680"/>
                <a:gd name="textAreaBottom" fmla="*/ 698040 h 69768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4" name="Google Shape;1745;p19"/>
            <p:cNvSpPr/>
            <p:nvPr/>
          </p:nvSpPr>
          <p:spPr>
            <a:xfrm>
              <a:off x="1546200" y="3844080"/>
              <a:ext cx="111240" cy="10800"/>
            </a:xfrm>
            <a:custGeom>
              <a:avLst/>
              <a:gdLst>
                <a:gd name="textAreaLeft" fmla="*/ 0 w 111240"/>
                <a:gd name="textAreaRight" fmla="*/ 111600 w 111240"/>
                <a:gd name="textAreaTop" fmla="*/ 0 h 10800"/>
                <a:gd name="textAreaBottom" fmla="*/ 11160 h 10800"/>
              </a:gdLst>
              <a:ahLst/>
              <a:cxnLst/>
              <a:rect l="textAreaLeft" t="textAreaTop" r="textAreaRight" b="textAreaBottom"/>
              <a:pathLst>
                <a:path w="118723" h="11732">
                  <a:moveTo>
                    <a:pt x="112857" y="11733"/>
                  </a:moveTo>
                  <a:lnTo>
                    <a:pt x="5867" y="11733"/>
                  </a:lnTo>
                  <a:cubicBezTo>
                    <a:pt x="2619" y="11733"/>
                    <a:pt x="0" y="9114"/>
                    <a:pt x="0" y="5866"/>
                  </a:cubicBezTo>
                  <a:cubicBezTo>
                    <a:pt x="0" y="2619"/>
                    <a:pt x="2619" y="0"/>
                    <a:pt x="5867" y="0"/>
                  </a:cubicBezTo>
                  <a:lnTo>
                    <a:pt x="112857" y="0"/>
                  </a:lnTo>
                  <a:cubicBezTo>
                    <a:pt x="116104" y="0"/>
                    <a:pt x="118723" y="2619"/>
                    <a:pt x="118723" y="5866"/>
                  </a:cubicBezTo>
                  <a:cubicBezTo>
                    <a:pt x="118723" y="9114"/>
                    <a:pt x="116104" y="11733"/>
                    <a:pt x="112857"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5" name="Google Shape;1746;p19"/>
            <p:cNvSpPr/>
            <p:nvPr/>
          </p:nvSpPr>
          <p:spPr>
            <a:xfrm>
              <a:off x="1518120" y="3932280"/>
              <a:ext cx="126000" cy="10800"/>
            </a:xfrm>
            <a:custGeom>
              <a:avLst/>
              <a:gdLst>
                <a:gd name="textAreaLeft" fmla="*/ 0 w 126000"/>
                <a:gd name="textAreaRight" fmla="*/ 126360 w 126000"/>
                <a:gd name="textAreaTop" fmla="*/ 0 h 10800"/>
                <a:gd name="textAreaBottom" fmla="*/ 11160 h 1080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6" name="Google Shape;1747;p19"/>
            <p:cNvSpPr/>
            <p:nvPr/>
          </p:nvSpPr>
          <p:spPr>
            <a:xfrm>
              <a:off x="1498320" y="4010040"/>
              <a:ext cx="115920" cy="10800"/>
            </a:xfrm>
            <a:custGeom>
              <a:avLst/>
              <a:gdLst>
                <a:gd name="textAreaLeft" fmla="*/ 0 w 115920"/>
                <a:gd name="textAreaRight" fmla="*/ 116280 w 115920"/>
                <a:gd name="textAreaTop" fmla="*/ 0 h 10800"/>
                <a:gd name="textAreaBottom" fmla="*/ 11160 h 1080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7" name="Google Shape;1748;p19"/>
            <p:cNvSpPr/>
            <p:nvPr/>
          </p:nvSpPr>
          <p:spPr>
            <a:xfrm>
              <a:off x="1460880" y="4082760"/>
              <a:ext cx="104400" cy="10800"/>
            </a:xfrm>
            <a:custGeom>
              <a:avLst/>
              <a:gdLst>
                <a:gd name="textAreaLeft" fmla="*/ 0 w 104400"/>
                <a:gd name="textAreaRight" fmla="*/ 104760 w 104400"/>
                <a:gd name="textAreaTop" fmla="*/ 0 h 10800"/>
                <a:gd name="textAreaBottom" fmla="*/ 11160 h 1080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8" name="Google Shape;1749;p19"/>
            <p:cNvSpPr/>
            <p:nvPr/>
          </p:nvSpPr>
          <p:spPr>
            <a:xfrm>
              <a:off x="1403280" y="4144320"/>
              <a:ext cx="83880" cy="10800"/>
            </a:xfrm>
            <a:custGeom>
              <a:avLst/>
              <a:gdLst>
                <a:gd name="textAreaLeft" fmla="*/ 0 w 83880"/>
                <a:gd name="textAreaRight" fmla="*/ 84240 w 83880"/>
                <a:gd name="textAreaTop" fmla="*/ 0 h 10800"/>
                <a:gd name="textAreaBottom" fmla="*/ 11160 h 1080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19" name="Google Shape;1750;p19"/>
            <p:cNvSpPr/>
            <p:nvPr/>
          </p:nvSpPr>
          <p:spPr>
            <a:xfrm>
              <a:off x="1518120" y="3755880"/>
              <a:ext cx="126000" cy="10800"/>
            </a:xfrm>
            <a:custGeom>
              <a:avLst/>
              <a:gdLst>
                <a:gd name="textAreaLeft" fmla="*/ 0 w 126000"/>
                <a:gd name="textAreaRight" fmla="*/ 126360 w 126000"/>
                <a:gd name="textAreaTop" fmla="*/ 0 h 10800"/>
                <a:gd name="textAreaBottom" fmla="*/ 11160 h 1080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20" name="Google Shape;1751;p19"/>
            <p:cNvSpPr/>
            <p:nvPr/>
          </p:nvSpPr>
          <p:spPr>
            <a:xfrm>
              <a:off x="1498320" y="3678120"/>
              <a:ext cx="115920" cy="10800"/>
            </a:xfrm>
            <a:custGeom>
              <a:avLst/>
              <a:gdLst>
                <a:gd name="textAreaLeft" fmla="*/ 0 w 115920"/>
                <a:gd name="textAreaRight" fmla="*/ 116280 w 115920"/>
                <a:gd name="textAreaTop" fmla="*/ 0 h 10800"/>
                <a:gd name="textAreaBottom" fmla="*/ 11160 h 1080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21" name="Google Shape;1752;p19"/>
            <p:cNvSpPr/>
            <p:nvPr/>
          </p:nvSpPr>
          <p:spPr>
            <a:xfrm>
              <a:off x="1460880" y="3605400"/>
              <a:ext cx="104400" cy="10800"/>
            </a:xfrm>
            <a:custGeom>
              <a:avLst/>
              <a:gdLst>
                <a:gd name="textAreaLeft" fmla="*/ 0 w 104400"/>
                <a:gd name="textAreaRight" fmla="*/ 104760 w 104400"/>
                <a:gd name="textAreaTop" fmla="*/ 0 h 10800"/>
                <a:gd name="textAreaBottom" fmla="*/ 11160 h 1080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22" name="Google Shape;1753;p19"/>
            <p:cNvSpPr/>
            <p:nvPr/>
          </p:nvSpPr>
          <p:spPr>
            <a:xfrm>
              <a:off x="1403280" y="3543840"/>
              <a:ext cx="83880" cy="10800"/>
            </a:xfrm>
            <a:custGeom>
              <a:avLst/>
              <a:gdLst>
                <a:gd name="textAreaLeft" fmla="*/ 0 w 83880"/>
                <a:gd name="textAreaRight" fmla="*/ 84240 w 83880"/>
                <a:gd name="textAreaTop" fmla="*/ 0 h 10800"/>
                <a:gd name="textAreaBottom" fmla="*/ 11160 h 1080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23" name="Google Shape;1754;p19"/>
            <p:cNvSpPr/>
            <p:nvPr/>
          </p:nvSpPr>
          <p:spPr>
            <a:xfrm>
              <a:off x="914760" y="3500640"/>
              <a:ext cx="697680" cy="697680"/>
            </a:xfrm>
            <a:custGeom>
              <a:avLst/>
              <a:gdLst>
                <a:gd name="textAreaLeft" fmla="*/ 0 w 697680"/>
                <a:gd name="textAreaRight" fmla="*/ 698040 w 697680"/>
                <a:gd name="textAreaTop" fmla="*/ 0 h 697680"/>
                <a:gd name="textAreaBottom" fmla="*/ 698040 h 69768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24" name="Google Shape;1755;p19"/>
            <p:cNvSpPr/>
            <p:nvPr/>
          </p:nvSpPr>
          <p:spPr>
            <a:xfrm>
              <a:off x="1008720" y="3594240"/>
              <a:ext cx="510120" cy="510120"/>
            </a:xfrm>
            <a:custGeom>
              <a:avLst/>
              <a:gdLst>
                <a:gd name="textAreaLeft" fmla="*/ 0 w 510120"/>
                <a:gd name="textAreaRight" fmla="*/ 510480 w 510120"/>
                <a:gd name="textAreaTop" fmla="*/ 0 h 510120"/>
                <a:gd name="textAreaBottom" fmla="*/ 510480 h 510120"/>
              </a:gdLst>
              <a:ahLst/>
              <a:cxnLst/>
              <a:rect l="textAreaLeft" t="textAreaTop" r="textAreaRight" b="textAreaBottom"/>
              <a:pathLst>
                <a:path w="543751" h="543751">
                  <a:moveTo>
                    <a:pt x="543751" y="271876"/>
                  </a:moveTo>
                  <a:cubicBezTo>
                    <a:pt x="543751" y="422029"/>
                    <a:pt x="422028" y="543751"/>
                    <a:pt x="271875" y="543751"/>
                  </a:cubicBezTo>
                  <a:cubicBezTo>
                    <a:pt x="121722" y="543751"/>
                    <a:pt x="-1" y="422029"/>
                    <a:pt x="-1" y="271876"/>
                  </a:cubicBezTo>
                  <a:cubicBezTo>
                    <a:pt x="-1" y="121723"/>
                    <a:pt x="121722" y="0"/>
                    <a:pt x="271875" y="0"/>
                  </a:cubicBezTo>
                  <a:cubicBezTo>
                    <a:pt x="422028" y="0"/>
                    <a:pt x="543751" y="121723"/>
                    <a:pt x="543751" y="271876"/>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025" name="Google Shape;1756;p19"/>
            <p:cNvSpPr/>
            <p:nvPr/>
          </p:nvSpPr>
          <p:spPr>
            <a:xfrm>
              <a:off x="1175400" y="3674520"/>
              <a:ext cx="176040" cy="346320"/>
            </a:xfrm>
            <a:custGeom>
              <a:avLst/>
              <a:gdLst>
                <a:gd name="textAreaLeft" fmla="*/ 0 w 176040"/>
                <a:gd name="textAreaRight" fmla="*/ 176400 w 176040"/>
                <a:gd name="textAreaTop" fmla="*/ 0 h 346320"/>
                <a:gd name="textAreaBottom" fmla="*/ 346680 h 346320"/>
              </a:gdLst>
              <a:ahLst/>
              <a:cxnLst/>
              <a:rect l="textAreaLeft" t="textAreaTop" r="textAreaRight" b="textAreaBottom"/>
              <a:pathLst>
                <a:path w="188070" h="369333">
                  <a:moveTo>
                    <a:pt x="178258" y="206857"/>
                  </a:moveTo>
                  <a:cubicBezTo>
                    <a:pt x="171729" y="196696"/>
                    <a:pt x="161987" y="188036"/>
                    <a:pt x="149102" y="180878"/>
                  </a:cubicBezTo>
                  <a:cubicBezTo>
                    <a:pt x="136217" y="173720"/>
                    <a:pt x="120294" y="167120"/>
                    <a:pt x="101334" y="161149"/>
                  </a:cubicBezTo>
                  <a:cubicBezTo>
                    <a:pt x="90369" y="157657"/>
                    <a:pt x="80941" y="154340"/>
                    <a:pt x="73119" y="151162"/>
                  </a:cubicBezTo>
                  <a:cubicBezTo>
                    <a:pt x="65263" y="147985"/>
                    <a:pt x="59222" y="144144"/>
                    <a:pt x="54997" y="139674"/>
                  </a:cubicBezTo>
                  <a:cubicBezTo>
                    <a:pt x="50771" y="135170"/>
                    <a:pt x="48641" y="129268"/>
                    <a:pt x="48641" y="121901"/>
                  </a:cubicBezTo>
                  <a:cubicBezTo>
                    <a:pt x="48641" y="112682"/>
                    <a:pt x="52448" y="105768"/>
                    <a:pt x="60060" y="101159"/>
                  </a:cubicBezTo>
                  <a:cubicBezTo>
                    <a:pt x="67672" y="96550"/>
                    <a:pt x="78427" y="94245"/>
                    <a:pt x="92394" y="94245"/>
                  </a:cubicBezTo>
                  <a:cubicBezTo>
                    <a:pt x="105733" y="94245"/>
                    <a:pt x="118862" y="95956"/>
                    <a:pt x="131748" y="99378"/>
                  </a:cubicBezTo>
                  <a:cubicBezTo>
                    <a:pt x="144632" y="102800"/>
                    <a:pt x="158460" y="107828"/>
                    <a:pt x="173160" y="114428"/>
                  </a:cubicBezTo>
                  <a:lnTo>
                    <a:pt x="178015" y="65437"/>
                  </a:lnTo>
                  <a:cubicBezTo>
                    <a:pt x="167783" y="61317"/>
                    <a:pt x="155457" y="57511"/>
                    <a:pt x="141001" y="53949"/>
                  </a:cubicBezTo>
                  <a:cubicBezTo>
                    <a:pt x="132586" y="51889"/>
                    <a:pt x="123856" y="50492"/>
                    <a:pt x="114917" y="49619"/>
                  </a:cubicBezTo>
                  <a:lnTo>
                    <a:pt x="117815" y="0"/>
                  </a:lnTo>
                  <a:lnTo>
                    <a:pt x="81186" y="0"/>
                  </a:lnTo>
                  <a:lnTo>
                    <a:pt x="84048" y="49061"/>
                  </a:lnTo>
                  <a:cubicBezTo>
                    <a:pt x="67986" y="50038"/>
                    <a:pt x="54089" y="53006"/>
                    <a:pt x="42565" y="58244"/>
                  </a:cubicBezTo>
                  <a:cubicBezTo>
                    <a:pt x="28423" y="64669"/>
                    <a:pt x="17808" y="73504"/>
                    <a:pt x="10684" y="84782"/>
                  </a:cubicBezTo>
                  <a:cubicBezTo>
                    <a:pt x="3562" y="96061"/>
                    <a:pt x="35" y="108911"/>
                    <a:pt x="35" y="123367"/>
                  </a:cubicBezTo>
                  <a:cubicBezTo>
                    <a:pt x="35" y="138068"/>
                    <a:pt x="3282" y="150150"/>
                    <a:pt x="9742" y="159613"/>
                  </a:cubicBezTo>
                  <a:cubicBezTo>
                    <a:pt x="16237" y="169076"/>
                    <a:pt x="25001" y="176897"/>
                    <a:pt x="36105" y="183078"/>
                  </a:cubicBezTo>
                  <a:cubicBezTo>
                    <a:pt x="47210" y="189259"/>
                    <a:pt x="59710" y="194776"/>
                    <a:pt x="73678" y="199629"/>
                  </a:cubicBezTo>
                  <a:cubicBezTo>
                    <a:pt x="87645" y="204483"/>
                    <a:pt x="99098" y="208813"/>
                    <a:pt x="108073" y="212619"/>
                  </a:cubicBezTo>
                  <a:cubicBezTo>
                    <a:pt x="117047" y="216425"/>
                    <a:pt x="123716" y="220720"/>
                    <a:pt x="128081" y="225504"/>
                  </a:cubicBezTo>
                  <a:cubicBezTo>
                    <a:pt x="132446" y="230288"/>
                    <a:pt x="134610" y="236643"/>
                    <a:pt x="134610" y="244465"/>
                  </a:cubicBezTo>
                  <a:cubicBezTo>
                    <a:pt x="134610" y="254696"/>
                    <a:pt x="130735" y="262273"/>
                    <a:pt x="123018" y="267267"/>
                  </a:cubicBezTo>
                  <a:cubicBezTo>
                    <a:pt x="115301" y="272260"/>
                    <a:pt x="105069" y="274739"/>
                    <a:pt x="92359" y="274739"/>
                  </a:cubicBezTo>
                  <a:cubicBezTo>
                    <a:pt x="82128" y="274739"/>
                    <a:pt x="72037" y="273622"/>
                    <a:pt x="62085" y="271387"/>
                  </a:cubicBezTo>
                  <a:cubicBezTo>
                    <a:pt x="52098" y="269152"/>
                    <a:pt x="42391" y="266219"/>
                    <a:pt x="32928" y="262587"/>
                  </a:cubicBezTo>
                  <a:cubicBezTo>
                    <a:pt x="23465" y="258991"/>
                    <a:pt x="14351" y="255045"/>
                    <a:pt x="5621" y="250820"/>
                  </a:cubicBezTo>
                  <a:lnTo>
                    <a:pt x="0" y="301661"/>
                  </a:lnTo>
                  <a:cubicBezTo>
                    <a:pt x="5621" y="304420"/>
                    <a:pt x="13199" y="307248"/>
                    <a:pt x="22802" y="310181"/>
                  </a:cubicBezTo>
                  <a:cubicBezTo>
                    <a:pt x="32405" y="313115"/>
                    <a:pt x="42810" y="315594"/>
                    <a:pt x="54019" y="317654"/>
                  </a:cubicBezTo>
                  <a:cubicBezTo>
                    <a:pt x="64215" y="319540"/>
                    <a:pt x="74167" y="320517"/>
                    <a:pt x="83874" y="320657"/>
                  </a:cubicBezTo>
                  <a:lnTo>
                    <a:pt x="81151" y="369333"/>
                  </a:lnTo>
                  <a:lnTo>
                    <a:pt x="117780" y="369333"/>
                  </a:lnTo>
                  <a:lnTo>
                    <a:pt x="114952" y="319051"/>
                  </a:lnTo>
                  <a:cubicBezTo>
                    <a:pt x="124484" y="317794"/>
                    <a:pt x="132829" y="315838"/>
                    <a:pt x="139918" y="313184"/>
                  </a:cubicBezTo>
                  <a:cubicBezTo>
                    <a:pt x="153327" y="308121"/>
                    <a:pt x="163488" y="301696"/>
                    <a:pt x="170472" y="293839"/>
                  </a:cubicBezTo>
                  <a:cubicBezTo>
                    <a:pt x="177455" y="285983"/>
                    <a:pt x="182135" y="277672"/>
                    <a:pt x="184509" y="268873"/>
                  </a:cubicBezTo>
                  <a:cubicBezTo>
                    <a:pt x="186884" y="260073"/>
                    <a:pt x="188071" y="251972"/>
                    <a:pt x="188071" y="244465"/>
                  </a:cubicBezTo>
                  <a:cubicBezTo>
                    <a:pt x="188071" y="229555"/>
                    <a:pt x="184824" y="217019"/>
                    <a:pt x="178258" y="20685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1026" name="Google Shape;1757;p19"/>
          <p:cNvGrpSpPr/>
          <p:nvPr/>
        </p:nvGrpSpPr>
        <p:grpSpPr>
          <a:xfrm>
            <a:off x="7613640" y="662760"/>
            <a:ext cx="547200" cy="58680"/>
            <a:chOff x="7613640" y="662760"/>
            <a:chExt cx="547200" cy="58680"/>
          </a:xfrm>
        </p:grpSpPr>
        <p:sp>
          <p:nvSpPr>
            <p:cNvPr id="1027" name="Google Shape;1758;p19"/>
            <p:cNvSpPr/>
            <p:nvPr/>
          </p:nvSpPr>
          <p:spPr>
            <a:xfrm rot="5400000">
              <a:off x="8102160" y="662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028" name="Google Shape;1759;p19"/>
            <p:cNvSpPr/>
            <p:nvPr/>
          </p:nvSpPr>
          <p:spPr>
            <a:xfrm rot="5400000">
              <a:off x="7939440" y="662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029" name="Google Shape;1760;p19"/>
            <p:cNvSpPr/>
            <p:nvPr/>
          </p:nvSpPr>
          <p:spPr>
            <a:xfrm rot="5400000">
              <a:off x="7776720" y="662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030" name="Google Shape;1761;p19"/>
            <p:cNvSpPr/>
            <p:nvPr/>
          </p:nvSpPr>
          <p:spPr>
            <a:xfrm rot="5400000">
              <a:off x="7613640" y="662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sp>
        <p:nvSpPr>
          <p:cNvPr id="1031" name="PlaceHolder 1"/>
          <p:cNvSpPr>
            <a:spLocks noGrp="1"/>
          </p:cNvSpPr>
          <p:nvPr>
            <p:ph type="title"/>
          </p:nvPr>
        </p:nvSpPr>
        <p:spPr>
          <a:xfrm>
            <a:off x="2380320" y="3565440"/>
            <a:ext cx="4383360" cy="841320"/>
          </a:xfrm>
          <a:prstGeom prst="rect">
            <a:avLst/>
          </a:prstGeom>
          <a:noFill/>
          <a:ln w="0">
            <a:noFill/>
          </a:ln>
        </p:spPr>
        <p:txBody>
          <a:bodyPr lIns="91440" rIns="91440" tIns="91440" bIns="91440" anchor="t">
            <a:noAutofit/>
          </a:bodyPr>
          <a:p>
            <a:pPr indent="0">
              <a:buNone/>
            </a:pPr>
            <a:r>
              <a:rPr b="0" lang="en-US" sz="4800" strike="noStrike" u="none">
                <a:solidFill>
                  <a:srgbClr val="000000"/>
                </a:solidFill>
                <a:effectLst/>
                <a:uFillTx/>
                <a:latin typeface="Arial"/>
              </a:rPr>
              <a:t>Cli</a:t>
            </a:r>
            <a:r>
              <a:rPr b="0" lang="en-US" sz="4800" strike="noStrike" u="none">
                <a:solidFill>
                  <a:srgbClr val="000000"/>
                </a:solidFill>
                <a:effectLst/>
                <a:uFillTx/>
                <a:latin typeface="Arial"/>
              </a:rPr>
              <a:t>ck </a:t>
            </a:r>
            <a:r>
              <a:rPr b="0" lang="en-US" sz="4800" strike="noStrike" u="none">
                <a:solidFill>
                  <a:srgbClr val="000000"/>
                </a:solidFill>
                <a:effectLst/>
                <a:uFillTx/>
                <a:latin typeface="Arial"/>
              </a:rPr>
              <a:t>to </a:t>
            </a:r>
            <a:r>
              <a:rPr b="0" lang="en-US" sz="4800" strike="noStrike" u="none">
                <a:solidFill>
                  <a:srgbClr val="000000"/>
                </a:solidFill>
                <a:effectLst/>
                <a:uFillTx/>
                <a:latin typeface="Arial"/>
              </a:rPr>
              <a:t>edi</a:t>
            </a:r>
            <a:r>
              <a:rPr b="0" lang="en-US" sz="4800" strike="noStrike" u="none">
                <a:solidFill>
                  <a:srgbClr val="000000"/>
                </a:solidFill>
                <a:effectLst/>
                <a:uFillTx/>
                <a:latin typeface="Arial"/>
              </a:rPr>
              <a:t>t </a:t>
            </a:r>
            <a:r>
              <a:rPr b="0" lang="en-US" sz="4800" strike="noStrike" u="none">
                <a:solidFill>
                  <a:srgbClr val="000000"/>
                </a:solidFill>
                <a:effectLst/>
                <a:uFillTx/>
                <a:latin typeface="Arial"/>
              </a:rPr>
              <a:t>the </a:t>
            </a:r>
            <a:r>
              <a:rPr b="0" lang="en-US" sz="4800" strike="noStrike" u="none">
                <a:solidFill>
                  <a:srgbClr val="000000"/>
                </a:solidFill>
                <a:effectLst/>
                <a:uFillTx/>
                <a:latin typeface="Arial"/>
              </a:rPr>
              <a:t>title </a:t>
            </a:r>
            <a:r>
              <a:rPr b="0" lang="en-US" sz="4800" strike="noStrike" u="none">
                <a:solidFill>
                  <a:srgbClr val="000000"/>
                </a:solidFill>
                <a:effectLst/>
                <a:uFillTx/>
                <a:latin typeface="Arial"/>
              </a:rPr>
              <a:t>tex</a:t>
            </a:r>
            <a:r>
              <a:rPr b="0" lang="en-US" sz="4800" strike="noStrike" u="none">
                <a:solidFill>
                  <a:srgbClr val="000000"/>
                </a:solidFill>
                <a:effectLst/>
                <a:uFillTx/>
                <a:latin typeface="Arial"/>
              </a:rPr>
              <a:t>t </a:t>
            </a:r>
            <a:r>
              <a:rPr b="0" lang="en-US" sz="4800" strike="noStrike" u="none">
                <a:solidFill>
                  <a:srgbClr val="000000"/>
                </a:solidFill>
                <a:effectLst/>
                <a:uFillTx/>
                <a:latin typeface="Arial"/>
              </a:rPr>
              <a:t>for</a:t>
            </a:r>
            <a:r>
              <a:rPr b="0" lang="en-US" sz="4800" strike="noStrike" u="none">
                <a:solidFill>
                  <a:srgbClr val="000000"/>
                </a:solidFill>
                <a:effectLst/>
                <a:uFillTx/>
                <a:latin typeface="Arial"/>
              </a:rPr>
              <a:t>ma</a:t>
            </a:r>
            <a:r>
              <a:rPr b="0" lang="en-US" sz="4800" strike="noStrike" u="none">
                <a:solidFill>
                  <a:srgbClr val="000000"/>
                </a:solidFill>
                <a:effectLst/>
                <a:uFillTx/>
                <a:latin typeface="Arial"/>
              </a:rPr>
              <a:t>t</a:t>
            </a:r>
            <a:endParaRPr b="0" lang="en-US" sz="4800" strike="noStrike" u="none">
              <a:solidFill>
                <a:srgbClr val="000000"/>
              </a:solidFill>
              <a:effectLst/>
              <a:uFillTx/>
              <a:latin typeface="Arial"/>
            </a:endParaRPr>
          </a:p>
        </p:txBody>
      </p:sp>
      <p:sp>
        <p:nvSpPr>
          <p:cNvPr id="1032" name="PlaceHolder 2"/>
          <p:cNvSpPr>
            <a:spLocks noGrp="1"/>
          </p:cNvSpPr>
          <p:nvPr>
            <p:ph type="title"/>
          </p:nvPr>
        </p:nvSpPr>
        <p:spPr>
          <a:xfrm>
            <a:off x="961200" y="3622320"/>
            <a:ext cx="1235520" cy="841320"/>
          </a:xfrm>
          <a:prstGeom prst="rect">
            <a:avLst/>
          </a:prstGeom>
          <a:noFill/>
          <a:ln w="0">
            <a:noFill/>
          </a:ln>
        </p:spPr>
        <p:txBody>
          <a:bodyPr lIns="91440" rIns="91440" tIns="91440" bIns="91440" anchor="b">
            <a:noAutofit/>
          </a:bodyPr>
          <a:p>
            <a:pPr indent="0">
              <a:lnSpc>
                <a:spcPct val="100000"/>
              </a:lnSpc>
              <a:buNone/>
            </a:pPr>
            <a:r>
              <a:rPr b="1" lang="en-US" sz="4800" strike="noStrike" u="none">
                <a:solidFill>
                  <a:schemeClr val="dk2"/>
                </a:solidFill>
                <a:effectLst/>
                <a:uFillTx/>
                <a:latin typeface="Krub"/>
                <a:ea typeface="Krub"/>
              </a:rPr>
              <a:t>xx</a:t>
            </a:r>
            <a:r>
              <a:rPr b="1" lang="en-US" sz="4800" strike="noStrike" u="none">
                <a:solidFill>
                  <a:schemeClr val="dk2"/>
                </a:solidFill>
                <a:effectLst/>
                <a:uFillTx/>
                <a:latin typeface="Krub"/>
                <a:ea typeface="Krub"/>
              </a:rPr>
              <a:t>%</a:t>
            </a:r>
            <a:endParaRPr b="0" lang="en-US" sz="4800" strike="noStrike" u="none">
              <a:solidFill>
                <a:srgbClr val="000000"/>
              </a:solidFill>
              <a:effectLst/>
              <a:uFillTx/>
              <a:latin typeface="Arial"/>
            </a:endParaRPr>
          </a:p>
        </p:txBody>
      </p:sp>
      <p:sp>
        <p:nvSpPr>
          <p:cNvPr id="1033" name="PlaceHolder 3"/>
          <p:cNvSpPr>
            <a:spLocks noGrp="1"/>
          </p:cNvSpPr>
          <p:nvPr>
            <p:ph type="body"/>
          </p:nvPr>
        </p:nvSpPr>
        <p:spPr>
          <a:xfrm>
            <a:off x="1040040" y="618120"/>
            <a:ext cx="7036560" cy="2637720"/>
          </a:xfrm>
          <a:prstGeom prst="rect">
            <a:avLst/>
          </a:prstGeom>
          <a:noFill/>
          <a:ln w="19080">
            <a:solidFill>
              <a:schemeClr val="lt2"/>
            </a:solidFill>
            <a:round/>
          </a:ln>
        </p:spPr>
        <p:txBody>
          <a:bodyPr lIns="90000" rIns="90000" tIns="45000" bIns="4500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grpSp>
        <p:nvGrpSpPr>
          <p:cNvPr id="1034" name="Google Shape;108;p3"/>
          <p:cNvGrpSpPr/>
          <p:nvPr/>
        </p:nvGrpSpPr>
        <p:grpSpPr>
          <a:xfrm>
            <a:off x="132840" y="288720"/>
            <a:ext cx="8877960" cy="4565880"/>
            <a:chOff x="132840" y="288720"/>
            <a:chExt cx="8877960" cy="4565880"/>
          </a:xfrm>
        </p:grpSpPr>
        <p:grpSp>
          <p:nvGrpSpPr>
            <p:cNvPr id="1035" name="Google Shape;109;p3"/>
            <p:cNvGrpSpPr/>
            <p:nvPr/>
          </p:nvGrpSpPr>
          <p:grpSpPr>
            <a:xfrm>
              <a:off x="132840" y="288720"/>
              <a:ext cx="3208320" cy="4565880"/>
              <a:chOff x="132840" y="288720"/>
              <a:chExt cx="3208320" cy="4565880"/>
            </a:xfrm>
          </p:grpSpPr>
          <p:sp>
            <p:nvSpPr>
              <p:cNvPr id="1036" name="Google Shape;110;p3"/>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037" name="Google Shape;111;p3"/>
              <p:cNvGrpSpPr/>
              <p:nvPr/>
            </p:nvGrpSpPr>
            <p:grpSpPr>
              <a:xfrm>
                <a:off x="269280" y="500400"/>
                <a:ext cx="337680" cy="386280"/>
                <a:chOff x="269280" y="500400"/>
                <a:chExt cx="337680" cy="386280"/>
              </a:xfrm>
            </p:grpSpPr>
            <p:sp>
              <p:nvSpPr>
                <p:cNvPr id="1038" name="Google Shape;112;p3"/>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39" name="Google Shape;113;p3"/>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0" name="Google Shape;114;p3"/>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1" name="Google Shape;115;p3"/>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2" name="Google Shape;116;p3"/>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3" name="Google Shape;117;p3"/>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4" name="Google Shape;118;p3"/>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5" name="Google Shape;119;p3"/>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6" name="Google Shape;120;p3"/>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7" name="Google Shape;121;p3"/>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048" name="Google Shape;122;p3"/>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9" name="Google Shape;123;p3"/>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0" name="Google Shape;124;p3"/>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1" name="Google Shape;125;p3"/>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2" name="Google Shape;126;p3"/>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3" name="Google Shape;127;p3"/>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4" name="Google Shape;128;p3"/>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5" name="Google Shape;129;p3"/>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6" name="Google Shape;130;p3"/>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7" name="Google Shape;131;p3"/>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8" name="Google Shape;132;p3"/>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9" name="Google Shape;133;p3"/>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0" name="Google Shape;134;p3"/>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1" name="Google Shape;135;p3"/>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2" name="Google Shape;136;p3"/>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3" name="Google Shape;137;p3"/>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4" name="Google Shape;138;p3"/>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5" name="Google Shape;139;p3"/>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6" name="Google Shape;140;p3"/>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7" name="Google Shape;141;p3"/>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8" name="Google Shape;142;p3"/>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9" name="Google Shape;143;p3"/>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0" name="Google Shape;144;p3"/>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1" name="Google Shape;145;p3"/>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2" name="Google Shape;146;p3"/>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3" name="Google Shape;147;p3"/>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4" name="Google Shape;148;p3"/>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5" name="Google Shape;149;p3"/>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6" name="Google Shape;150;p3"/>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077" name="Google Shape;151;p3"/>
            <p:cNvGrpSpPr/>
            <p:nvPr/>
          </p:nvGrpSpPr>
          <p:grpSpPr>
            <a:xfrm>
              <a:off x="5802480" y="288720"/>
              <a:ext cx="3208320" cy="4565520"/>
              <a:chOff x="5802480" y="288720"/>
              <a:chExt cx="3208320" cy="4565520"/>
            </a:xfrm>
          </p:grpSpPr>
          <p:sp>
            <p:nvSpPr>
              <p:cNvPr id="1078" name="Google Shape;152;p3"/>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079" name="Google Shape;153;p3"/>
              <p:cNvGrpSpPr/>
              <p:nvPr/>
            </p:nvGrpSpPr>
            <p:grpSpPr>
              <a:xfrm>
                <a:off x="8536320" y="4256640"/>
                <a:ext cx="337680" cy="386280"/>
                <a:chOff x="8536320" y="4256640"/>
                <a:chExt cx="337680" cy="386280"/>
              </a:xfrm>
            </p:grpSpPr>
            <p:sp>
              <p:nvSpPr>
                <p:cNvPr id="1080" name="Google Shape;154;p3"/>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1" name="Google Shape;155;p3"/>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2" name="Google Shape;156;p3"/>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3" name="Google Shape;157;p3"/>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4" name="Google Shape;158;p3"/>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5" name="Google Shape;159;p3"/>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6" name="Google Shape;160;p3"/>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7" name="Google Shape;161;p3"/>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8" name="Google Shape;162;p3"/>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9" name="Google Shape;163;p3"/>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090" name="Google Shape;164;p3"/>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1" name="Google Shape;165;p3"/>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2" name="Google Shape;166;p3"/>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3" name="Google Shape;167;p3"/>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4" name="Google Shape;168;p3"/>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5" name="Google Shape;169;p3"/>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6" name="Google Shape;170;p3"/>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7" name="Google Shape;171;p3"/>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8" name="Google Shape;172;p3"/>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99" name="Google Shape;173;p3"/>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0" name="Google Shape;174;p3"/>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1" name="Google Shape;175;p3"/>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2" name="Google Shape;176;p3"/>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3" name="Google Shape;177;p3"/>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4" name="Google Shape;178;p3"/>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5" name="Google Shape;179;p3"/>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6" name="Google Shape;180;p3"/>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7" name="Google Shape;181;p3"/>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8" name="Google Shape;182;p3"/>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9" name="Google Shape;183;p3"/>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0" name="Google Shape;184;p3"/>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1" name="Google Shape;185;p3"/>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2" name="Google Shape;186;p3"/>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3" name="Google Shape;187;p3"/>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4" name="Google Shape;188;p3"/>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5" name="Google Shape;189;p3"/>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6" name="Google Shape;190;p3"/>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7" name="Google Shape;191;p3"/>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8" name="Google Shape;192;p3"/>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119" name="Google Shape;193;p3"/>
            <p:cNvGrpSpPr/>
            <p:nvPr/>
          </p:nvGrpSpPr>
          <p:grpSpPr>
            <a:xfrm>
              <a:off x="4384440" y="327960"/>
              <a:ext cx="374760" cy="58680"/>
              <a:chOff x="4384440" y="327960"/>
              <a:chExt cx="374760" cy="58680"/>
            </a:xfrm>
          </p:grpSpPr>
          <p:sp>
            <p:nvSpPr>
              <p:cNvPr id="1120" name="Google Shape;194;p3"/>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121" name="Google Shape;195;p3"/>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122" name="Google Shape;196;p3"/>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123" name="Google Shape;197;p3"/>
            <p:cNvGrpSpPr/>
            <p:nvPr/>
          </p:nvGrpSpPr>
          <p:grpSpPr>
            <a:xfrm>
              <a:off x="4394880" y="4757040"/>
              <a:ext cx="375120" cy="58680"/>
              <a:chOff x="4394880" y="4757040"/>
              <a:chExt cx="375120" cy="58680"/>
            </a:xfrm>
          </p:grpSpPr>
          <p:sp>
            <p:nvSpPr>
              <p:cNvPr id="1124" name="Google Shape;198;p3"/>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125" name="Google Shape;199;p3"/>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126" name="Google Shape;200;p3"/>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sp>
        <p:nvSpPr>
          <p:cNvPr id="112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1128" name="PlaceHolder 2"/>
          <p:cNvSpPr>
            <a:spLocks noGrp="1"/>
          </p:cNvSpPr>
          <p:nvPr>
            <p:ph type="body"/>
          </p:nvPr>
        </p:nvSpPr>
        <p:spPr>
          <a:xfrm>
            <a:off x="720000" y="1137960"/>
            <a:ext cx="7703640" cy="3877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en-US" sz="1200" strike="noStrike" u="none">
                <a:solidFill>
                  <a:srgbClr val="000000"/>
                </a:solidFill>
                <a:effectLst/>
                <a:uFillTx/>
                <a:latin typeface="Arial"/>
              </a:rPr>
              <a:t>Click to edit the outline text format</a:t>
            </a:r>
            <a:endParaRPr b="0" lang="en-US"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200" strike="noStrike" u="none">
                <a:solidFill>
                  <a:srgbClr val="000000"/>
                </a:solidFill>
                <a:effectLst/>
                <a:uFillTx/>
                <a:latin typeface="Arial"/>
              </a:rPr>
              <a:t>Second Outline Level</a:t>
            </a:r>
            <a:endParaRPr b="0" lang="en-US"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200" strike="noStrike" u="none">
                <a:solidFill>
                  <a:srgbClr val="000000"/>
                </a:solidFill>
                <a:effectLst/>
                <a:uFillTx/>
                <a:latin typeface="Arial"/>
              </a:rPr>
              <a:t>Third Outline Level</a:t>
            </a:r>
            <a:endParaRPr b="0" lang="en-US"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200" strike="noStrike" u="none">
                <a:solidFill>
                  <a:srgbClr val="000000"/>
                </a:solidFill>
                <a:effectLst/>
                <a:uFillTx/>
                <a:latin typeface="Arial"/>
              </a:rPr>
              <a:t>Fourth Outline Level</a:t>
            </a:r>
            <a:endParaRPr b="0" lang="en-US"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200" strike="noStrike" u="none">
                <a:solidFill>
                  <a:srgbClr val="000000"/>
                </a:solidFill>
                <a:effectLst/>
                <a:uFillTx/>
                <a:latin typeface="Arial"/>
              </a:rPr>
              <a:t>Fifth Outline Level</a:t>
            </a:r>
            <a:endParaRPr b="0" lang="en-US"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200" strike="noStrike" u="none">
                <a:solidFill>
                  <a:srgbClr val="000000"/>
                </a:solidFill>
                <a:effectLst/>
                <a:uFillTx/>
                <a:latin typeface="Arial"/>
              </a:rPr>
              <a:t>Sixth Outline Level</a:t>
            </a:r>
            <a:endParaRPr b="0" lang="en-US"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200" strike="noStrike" u="none">
                <a:solidFill>
                  <a:srgbClr val="000000"/>
                </a:solidFill>
                <a:effectLst/>
                <a:uFillTx/>
                <a:latin typeface="Arial"/>
              </a:rPr>
              <a:t>Seventh Outline Level</a:t>
            </a:r>
            <a:endParaRPr b="0" lang="en-US" sz="1200" strike="noStrike" u="none">
              <a:solidFill>
                <a:srgbClr val="000000"/>
              </a:solidFill>
              <a:effectLst/>
              <a:uFillTx/>
              <a:latin typeface="Arial"/>
            </a:endParaRPr>
          </a:p>
        </p:txBody>
      </p:sp>
      <p:grpSp>
        <p:nvGrpSpPr>
          <p:cNvPr id="1129" name="Google Shape;204;p4"/>
          <p:cNvGrpSpPr/>
          <p:nvPr/>
        </p:nvGrpSpPr>
        <p:grpSpPr>
          <a:xfrm>
            <a:off x="132840" y="288720"/>
            <a:ext cx="8877960" cy="4565880"/>
            <a:chOff x="132840" y="288720"/>
            <a:chExt cx="8877960" cy="4565880"/>
          </a:xfrm>
        </p:grpSpPr>
        <p:grpSp>
          <p:nvGrpSpPr>
            <p:cNvPr id="1130" name="Google Shape;205;p4"/>
            <p:cNvGrpSpPr/>
            <p:nvPr/>
          </p:nvGrpSpPr>
          <p:grpSpPr>
            <a:xfrm>
              <a:off x="132840" y="288720"/>
              <a:ext cx="3208320" cy="4565880"/>
              <a:chOff x="132840" y="288720"/>
              <a:chExt cx="3208320" cy="4565880"/>
            </a:xfrm>
          </p:grpSpPr>
          <p:sp>
            <p:nvSpPr>
              <p:cNvPr id="1131" name="Google Shape;206;p4"/>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132" name="Google Shape;207;p4"/>
              <p:cNvGrpSpPr/>
              <p:nvPr/>
            </p:nvGrpSpPr>
            <p:grpSpPr>
              <a:xfrm>
                <a:off x="269280" y="500400"/>
                <a:ext cx="337680" cy="386280"/>
                <a:chOff x="269280" y="500400"/>
                <a:chExt cx="337680" cy="386280"/>
              </a:xfrm>
            </p:grpSpPr>
            <p:sp>
              <p:nvSpPr>
                <p:cNvPr id="1133" name="Google Shape;208;p4"/>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4" name="Google Shape;209;p4"/>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5" name="Google Shape;210;p4"/>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6" name="Google Shape;211;p4"/>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7" name="Google Shape;212;p4"/>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8" name="Google Shape;213;p4"/>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9" name="Google Shape;214;p4"/>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0" name="Google Shape;215;p4"/>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1" name="Google Shape;216;p4"/>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2" name="Google Shape;217;p4"/>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143" name="Google Shape;218;p4"/>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4" name="Google Shape;219;p4"/>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5" name="Google Shape;220;p4"/>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6" name="Google Shape;221;p4"/>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7" name="Google Shape;222;p4"/>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8" name="Google Shape;223;p4"/>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9" name="Google Shape;224;p4"/>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0" name="Google Shape;225;p4"/>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1" name="Google Shape;226;p4"/>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2" name="Google Shape;227;p4"/>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3" name="Google Shape;228;p4"/>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4" name="Google Shape;229;p4"/>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5" name="Google Shape;230;p4"/>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6" name="Google Shape;231;p4"/>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7" name="Google Shape;232;p4"/>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8" name="Google Shape;233;p4"/>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9" name="Google Shape;234;p4"/>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0" name="Google Shape;235;p4"/>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1" name="Google Shape;236;p4"/>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2" name="Google Shape;237;p4"/>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3" name="Google Shape;238;p4"/>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4" name="Google Shape;239;p4"/>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5" name="Google Shape;240;p4"/>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6" name="Google Shape;241;p4"/>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7" name="Google Shape;242;p4"/>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8" name="Google Shape;243;p4"/>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9" name="Google Shape;244;p4"/>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0" name="Google Shape;245;p4"/>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1" name="Google Shape;246;p4"/>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172" name="Google Shape;247;p4"/>
            <p:cNvGrpSpPr/>
            <p:nvPr/>
          </p:nvGrpSpPr>
          <p:grpSpPr>
            <a:xfrm>
              <a:off x="5802480" y="288720"/>
              <a:ext cx="3208320" cy="4565520"/>
              <a:chOff x="5802480" y="288720"/>
              <a:chExt cx="3208320" cy="4565520"/>
            </a:xfrm>
          </p:grpSpPr>
          <p:sp>
            <p:nvSpPr>
              <p:cNvPr id="1173" name="Google Shape;248;p4"/>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174" name="Google Shape;249;p4"/>
              <p:cNvGrpSpPr/>
              <p:nvPr/>
            </p:nvGrpSpPr>
            <p:grpSpPr>
              <a:xfrm>
                <a:off x="8536320" y="4256640"/>
                <a:ext cx="337680" cy="386280"/>
                <a:chOff x="8536320" y="4256640"/>
                <a:chExt cx="337680" cy="386280"/>
              </a:xfrm>
            </p:grpSpPr>
            <p:sp>
              <p:nvSpPr>
                <p:cNvPr id="1175" name="Google Shape;250;p4"/>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6" name="Google Shape;251;p4"/>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7" name="Google Shape;252;p4"/>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8" name="Google Shape;253;p4"/>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9" name="Google Shape;254;p4"/>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0" name="Google Shape;255;p4"/>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1" name="Google Shape;256;p4"/>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2" name="Google Shape;257;p4"/>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3" name="Google Shape;258;p4"/>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4" name="Google Shape;259;p4"/>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185" name="Google Shape;260;p4"/>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6" name="Google Shape;261;p4"/>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7" name="Google Shape;262;p4"/>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8" name="Google Shape;263;p4"/>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9" name="Google Shape;264;p4"/>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0" name="Google Shape;265;p4"/>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1" name="Google Shape;266;p4"/>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2" name="Google Shape;267;p4"/>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3" name="Google Shape;268;p4"/>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4" name="Google Shape;269;p4"/>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5" name="Google Shape;270;p4"/>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6" name="Google Shape;271;p4"/>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7" name="Google Shape;272;p4"/>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8" name="Google Shape;273;p4"/>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9" name="Google Shape;274;p4"/>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0" name="Google Shape;275;p4"/>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1" name="Google Shape;276;p4"/>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2" name="Google Shape;277;p4"/>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3" name="Google Shape;278;p4"/>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4" name="Google Shape;279;p4"/>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5" name="Google Shape;280;p4"/>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6" name="Google Shape;281;p4"/>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7" name="Google Shape;282;p4"/>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8" name="Google Shape;283;p4"/>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9" name="Google Shape;284;p4"/>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10" name="Google Shape;285;p4"/>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11" name="Google Shape;286;p4"/>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12" name="Google Shape;287;p4"/>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13" name="Google Shape;288;p4"/>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214" name="Google Shape;289;p4"/>
            <p:cNvGrpSpPr/>
            <p:nvPr/>
          </p:nvGrpSpPr>
          <p:grpSpPr>
            <a:xfrm>
              <a:off x="4384440" y="327960"/>
              <a:ext cx="374760" cy="58680"/>
              <a:chOff x="4384440" y="327960"/>
              <a:chExt cx="374760" cy="58680"/>
            </a:xfrm>
          </p:grpSpPr>
          <p:sp>
            <p:nvSpPr>
              <p:cNvPr id="1215" name="Google Shape;290;p4"/>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216" name="Google Shape;291;p4"/>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217" name="Google Shape;292;p4"/>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218" name="Google Shape;293;p4"/>
            <p:cNvGrpSpPr/>
            <p:nvPr/>
          </p:nvGrpSpPr>
          <p:grpSpPr>
            <a:xfrm>
              <a:off x="4394880" y="4757040"/>
              <a:ext cx="375120" cy="58680"/>
              <a:chOff x="4394880" y="4757040"/>
              <a:chExt cx="375120" cy="58680"/>
            </a:xfrm>
          </p:grpSpPr>
          <p:sp>
            <p:nvSpPr>
              <p:cNvPr id="1219" name="Google Shape;294;p4"/>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220" name="Google Shape;295;p4"/>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221" name="Google Shape;296;p4"/>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grpSp>
        <p:nvGrpSpPr>
          <p:cNvPr id="1222" name="Google Shape;298;p5"/>
          <p:cNvGrpSpPr/>
          <p:nvPr/>
        </p:nvGrpSpPr>
        <p:grpSpPr>
          <a:xfrm>
            <a:off x="132840" y="288720"/>
            <a:ext cx="8877960" cy="4565880"/>
            <a:chOff x="132840" y="288720"/>
            <a:chExt cx="8877960" cy="4565880"/>
          </a:xfrm>
        </p:grpSpPr>
        <p:grpSp>
          <p:nvGrpSpPr>
            <p:cNvPr id="1223" name="Google Shape;299;p5"/>
            <p:cNvGrpSpPr/>
            <p:nvPr/>
          </p:nvGrpSpPr>
          <p:grpSpPr>
            <a:xfrm>
              <a:off x="132840" y="288720"/>
              <a:ext cx="3208320" cy="4565880"/>
              <a:chOff x="132840" y="288720"/>
              <a:chExt cx="3208320" cy="4565880"/>
            </a:xfrm>
          </p:grpSpPr>
          <p:sp>
            <p:nvSpPr>
              <p:cNvPr id="1224" name="Google Shape;300;p5"/>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225" name="Google Shape;301;p5"/>
              <p:cNvGrpSpPr/>
              <p:nvPr/>
            </p:nvGrpSpPr>
            <p:grpSpPr>
              <a:xfrm>
                <a:off x="269280" y="500400"/>
                <a:ext cx="337680" cy="386280"/>
                <a:chOff x="269280" y="500400"/>
                <a:chExt cx="337680" cy="386280"/>
              </a:xfrm>
            </p:grpSpPr>
            <p:sp>
              <p:nvSpPr>
                <p:cNvPr id="1226" name="Google Shape;302;p5"/>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27" name="Google Shape;303;p5"/>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28" name="Google Shape;304;p5"/>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29" name="Google Shape;305;p5"/>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0" name="Google Shape;306;p5"/>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1" name="Google Shape;307;p5"/>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2" name="Google Shape;308;p5"/>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3" name="Google Shape;309;p5"/>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4" name="Google Shape;310;p5"/>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5" name="Google Shape;311;p5"/>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236" name="Google Shape;312;p5"/>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7" name="Google Shape;313;p5"/>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8" name="Google Shape;314;p5"/>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9" name="Google Shape;315;p5"/>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0" name="Google Shape;316;p5"/>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1" name="Google Shape;317;p5"/>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2" name="Google Shape;318;p5"/>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3" name="Google Shape;319;p5"/>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4" name="Google Shape;320;p5"/>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5" name="Google Shape;321;p5"/>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6" name="Google Shape;322;p5"/>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7" name="Google Shape;323;p5"/>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8" name="Google Shape;324;p5"/>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9" name="Google Shape;325;p5"/>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0" name="Google Shape;326;p5"/>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1" name="Google Shape;327;p5"/>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2" name="Google Shape;328;p5"/>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3" name="Google Shape;329;p5"/>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4" name="Google Shape;330;p5"/>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5" name="Google Shape;331;p5"/>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6" name="Google Shape;332;p5"/>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7" name="Google Shape;333;p5"/>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8" name="Google Shape;334;p5"/>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9" name="Google Shape;335;p5"/>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0" name="Google Shape;336;p5"/>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1" name="Google Shape;337;p5"/>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2" name="Google Shape;338;p5"/>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3" name="Google Shape;339;p5"/>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4" name="Google Shape;340;p5"/>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265" name="Google Shape;341;p5"/>
            <p:cNvGrpSpPr/>
            <p:nvPr/>
          </p:nvGrpSpPr>
          <p:grpSpPr>
            <a:xfrm>
              <a:off x="5802480" y="288720"/>
              <a:ext cx="3208320" cy="4565520"/>
              <a:chOff x="5802480" y="288720"/>
              <a:chExt cx="3208320" cy="4565520"/>
            </a:xfrm>
          </p:grpSpPr>
          <p:sp>
            <p:nvSpPr>
              <p:cNvPr id="1266" name="Google Shape;342;p5"/>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267" name="Google Shape;343;p5"/>
              <p:cNvGrpSpPr/>
              <p:nvPr/>
            </p:nvGrpSpPr>
            <p:grpSpPr>
              <a:xfrm>
                <a:off x="8536320" y="4256640"/>
                <a:ext cx="337680" cy="386280"/>
                <a:chOff x="8536320" y="4256640"/>
                <a:chExt cx="337680" cy="386280"/>
              </a:xfrm>
            </p:grpSpPr>
            <p:sp>
              <p:nvSpPr>
                <p:cNvPr id="1268" name="Google Shape;344;p5"/>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9" name="Google Shape;345;p5"/>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0" name="Google Shape;346;p5"/>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1" name="Google Shape;347;p5"/>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2" name="Google Shape;348;p5"/>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3" name="Google Shape;349;p5"/>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4" name="Google Shape;350;p5"/>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5" name="Google Shape;351;p5"/>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6" name="Google Shape;352;p5"/>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7" name="Google Shape;353;p5"/>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278" name="Google Shape;354;p5"/>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9" name="Google Shape;355;p5"/>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0" name="Google Shape;356;p5"/>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1" name="Google Shape;357;p5"/>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2" name="Google Shape;358;p5"/>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3" name="Google Shape;359;p5"/>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4" name="Google Shape;360;p5"/>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5" name="Google Shape;361;p5"/>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6" name="Google Shape;362;p5"/>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7" name="Google Shape;363;p5"/>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8" name="Google Shape;364;p5"/>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9" name="Google Shape;365;p5"/>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0" name="Google Shape;366;p5"/>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1" name="Google Shape;367;p5"/>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2" name="Google Shape;368;p5"/>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3" name="Google Shape;369;p5"/>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4" name="Google Shape;370;p5"/>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5" name="Google Shape;371;p5"/>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6" name="Google Shape;372;p5"/>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7" name="Google Shape;373;p5"/>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8" name="Google Shape;374;p5"/>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9" name="Google Shape;375;p5"/>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0" name="Google Shape;376;p5"/>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1" name="Google Shape;377;p5"/>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2" name="Google Shape;378;p5"/>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3" name="Google Shape;379;p5"/>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4" name="Google Shape;380;p5"/>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5" name="Google Shape;381;p5"/>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6" name="Google Shape;382;p5"/>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307" name="Google Shape;383;p5"/>
            <p:cNvGrpSpPr/>
            <p:nvPr/>
          </p:nvGrpSpPr>
          <p:grpSpPr>
            <a:xfrm>
              <a:off x="4384440" y="327960"/>
              <a:ext cx="374760" cy="58680"/>
              <a:chOff x="4384440" y="327960"/>
              <a:chExt cx="374760" cy="58680"/>
            </a:xfrm>
          </p:grpSpPr>
          <p:sp>
            <p:nvSpPr>
              <p:cNvPr id="1308" name="Google Shape;384;p5"/>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309" name="Google Shape;385;p5"/>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310" name="Google Shape;386;p5"/>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311" name="Google Shape;387;p5"/>
            <p:cNvGrpSpPr/>
            <p:nvPr/>
          </p:nvGrpSpPr>
          <p:grpSpPr>
            <a:xfrm>
              <a:off x="4394880" y="4757040"/>
              <a:ext cx="375120" cy="58680"/>
              <a:chOff x="4394880" y="4757040"/>
              <a:chExt cx="375120" cy="58680"/>
            </a:xfrm>
          </p:grpSpPr>
          <p:sp>
            <p:nvSpPr>
              <p:cNvPr id="1312" name="Google Shape;388;p5"/>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313" name="Google Shape;389;p5"/>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314" name="Google Shape;390;p5"/>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31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131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grpSp>
        <p:nvGrpSpPr>
          <p:cNvPr id="1317" name="Google Shape;397;p6"/>
          <p:cNvGrpSpPr/>
          <p:nvPr/>
        </p:nvGrpSpPr>
        <p:grpSpPr>
          <a:xfrm>
            <a:off x="132840" y="288720"/>
            <a:ext cx="8877960" cy="4565880"/>
            <a:chOff x="132840" y="288720"/>
            <a:chExt cx="8877960" cy="4565880"/>
          </a:xfrm>
        </p:grpSpPr>
        <p:grpSp>
          <p:nvGrpSpPr>
            <p:cNvPr id="1318" name="Google Shape;398;p6"/>
            <p:cNvGrpSpPr/>
            <p:nvPr/>
          </p:nvGrpSpPr>
          <p:grpSpPr>
            <a:xfrm>
              <a:off x="132840" y="288720"/>
              <a:ext cx="3208320" cy="4565880"/>
              <a:chOff x="132840" y="288720"/>
              <a:chExt cx="3208320" cy="4565880"/>
            </a:xfrm>
          </p:grpSpPr>
          <p:sp>
            <p:nvSpPr>
              <p:cNvPr id="1319" name="Google Shape;399;p6"/>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320" name="Google Shape;400;p6"/>
              <p:cNvGrpSpPr/>
              <p:nvPr/>
            </p:nvGrpSpPr>
            <p:grpSpPr>
              <a:xfrm>
                <a:off x="269280" y="500400"/>
                <a:ext cx="337680" cy="386280"/>
                <a:chOff x="269280" y="500400"/>
                <a:chExt cx="337680" cy="386280"/>
              </a:xfrm>
            </p:grpSpPr>
            <p:sp>
              <p:nvSpPr>
                <p:cNvPr id="1321" name="Google Shape;401;p6"/>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2" name="Google Shape;402;p6"/>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3" name="Google Shape;403;p6"/>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4" name="Google Shape;404;p6"/>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5" name="Google Shape;405;p6"/>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6" name="Google Shape;406;p6"/>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7" name="Google Shape;407;p6"/>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8" name="Google Shape;408;p6"/>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9" name="Google Shape;409;p6"/>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0" name="Google Shape;410;p6"/>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331" name="Google Shape;411;p6"/>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2" name="Google Shape;412;p6"/>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3" name="Google Shape;413;p6"/>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4" name="Google Shape;414;p6"/>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5" name="Google Shape;415;p6"/>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6" name="Google Shape;416;p6"/>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7" name="Google Shape;417;p6"/>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8" name="Google Shape;418;p6"/>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9" name="Google Shape;419;p6"/>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0" name="Google Shape;420;p6"/>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1" name="Google Shape;421;p6"/>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2" name="Google Shape;422;p6"/>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3" name="Google Shape;423;p6"/>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4" name="Google Shape;424;p6"/>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5" name="Google Shape;425;p6"/>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6" name="Google Shape;426;p6"/>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7" name="Google Shape;427;p6"/>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8" name="Google Shape;428;p6"/>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9" name="Google Shape;429;p6"/>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0" name="Google Shape;430;p6"/>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1" name="Google Shape;431;p6"/>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2" name="Google Shape;432;p6"/>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3" name="Google Shape;433;p6"/>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4" name="Google Shape;434;p6"/>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5" name="Google Shape;435;p6"/>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6" name="Google Shape;436;p6"/>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7" name="Google Shape;437;p6"/>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8" name="Google Shape;438;p6"/>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9" name="Google Shape;439;p6"/>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360" name="Google Shape;440;p6"/>
            <p:cNvGrpSpPr/>
            <p:nvPr/>
          </p:nvGrpSpPr>
          <p:grpSpPr>
            <a:xfrm>
              <a:off x="5802480" y="288720"/>
              <a:ext cx="3208320" cy="4565520"/>
              <a:chOff x="5802480" y="288720"/>
              <a:chExt cx="3208320" cy="4565520"/>
            </a:xfrm>
          </p:grpSpPr>
          <p:sp>
            <p:nvSpPr>
              <p:cNvPr id="1361" name="Google Shape;441;p6"/>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362" name="Google Shape;442;p6"/>
              <p:cNvGrpSpPr/>
              <p:nvPr/>
            </p:nvGrpSpPr>
            <p:grpSpPr>
              <a:xfrm>
                <a:off x="8536320" y="4256640"/>
                <a:ext cx="337680" cy="386280"/>
                <a:chOff x="8536320" y="4256640"/>
                <a:chExt cx="337680" cy="386280"/>
              </a:xfrm>
            </p:grpSpPr>
            <p:sp>
              <p:nvSpPr>
                <p:cNvPr id="1363" name="Google Shape;443;p6"/>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4" name="Google Shape;444;p6"/>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5" name="Google Shape;445;p6"/>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6" name="Google Shape;446;p6"/>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7" name="Google Shape;447;p6"/>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8" name="Google Shape;448;p6"/>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9" name="Google Shape;449;p6"/>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0" name="Google Shape;450;p6"/>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1" name="Google Shape;451;p6"/>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2" name="Google Shape;452;p6"/>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373" name="Google Shape;453;p6"/>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4" name="Google Shape;454;p6"/>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5" name="Google Shape;455;p6"/>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6" name="Google Shape;456;p6"/>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7" name="Google Shape;457;p6"/>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8" name="Google Shape;458;p6"/>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9" name="Google Shape;459;p6"/>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0" name="Google Shape;460;p6"/>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1" name="Google Shape;461;p6"/>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2" name="Google Shape;462;p6"/>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3" name="Google Shape;463;p6"/>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4" name="Google Shape;464;p6"/>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5" name="Google Shape;465;p6"/>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6" name="Google Shape;466;p6"/>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7" name="Google Shape;467;p6"/>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8" name="Google Shape;468;p6"/>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89" name="Google Shape;469;p6"/>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0" name="Google Shape;470;p6"/>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1" name="Google Shape;471;p6"/>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2" name="Google Shape;472;p6"/>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3" name="Google Shape;473;p6"/>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4" name="Google Shape;474;p6"/>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5" name="Google Shape;475;p6"/>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6" name="Google Shape;476;p6"/>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7" name="Google Shape;477;p6"/>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8" name="Google Shape;478;p6"/>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99" name="Google Shape;479;p6"/>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00" name="Google Shape;480;p6"/>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01" name="Google Shape;481;p6"/>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402" name="Google Shape;482;p6"/>
            <p:cNvGrpSpPr/>
            <p:nvPr/>
          </p:nvGrpSpPr>
          <p:grpSpPr>
            <a:xfrm>
              <a:off x="4384440" y="327960"/>
              <a:ext cx="374760" cy="58680"/>
              <a:chOff x="4384440" y="327960"/>
              <a:chExt cx="374760" cy="58680"/>
            </a:xfrm>
          </p:grpSpPr>
          <p:sp>
            <p:nvSpPr>
              <p:cNvPr id="1403" name="Google Shape;483;p6"/>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404" name="Google Shape;484;p6"/>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405" name="Google Shape;485;p6"/>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406" name="Google Shape;486;p6"/>
            <p:cNvGrpSpPr/>
            <p:nvPr/>
          </p:nvGrpSpPr>
          <p:grpSpPr>
            <a:xfrm>
              <a:off x="4394880" y="4757040"/>
              <a:ext cx="375120" cy="58680"/>
              <a:chOff x="4394880" y="4757040"/>
              <a:chExt cx="375120" cy="58680"/>
            </a:xfrm>
          </p:grpSpPr>
          <p:sp>
            <p:nvSpPr>
              <p:cNvPr id="1407" name="Google Shape;487;p6"/>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408" name="Google Shape;488;p6"/>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409" name="Google Shape;489;p6"/>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41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141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grpSp>
        <p:nvGrpSpPr>
          <p:cNvPr id="1412" name="Google Shape;492;p7"/>
          <p:cNvGrpSpPr/>
          <p:nvPr/>
        </p:nvGrpSpPr>
        <p:grpSpPr>
          <a:xfrm>
            <a:off x="132840" y="288720"/>
            <a:ext cx="8877960" cy="4565880"/>
            <a:chOff x="132840" y="288720"/>
            <a:chExt cx="8877960" cy="4565880"/>
          </a:xfrm>
        </p:grpSpPr>
        <p:grpSp>
          <p:nvGrpSpPr>
            <p:cNvPr id="1413" name="Google Shape;493;p7"/>
            <p:cNvGrpSpPr/>
            <p:nvPr/>
          </p:nvGrpSpPr>
          <p:grpSpPr>
            <a:xfrm>
              <a:off x="132840" y="288720"/>
              <a:ext cx="3208320" cy="4565880"/>
              <a:chOff x="132840" y="288720"/>
              <a:chExt cx="3208320" cy="4565880"/>
            </a:xfrm>
          </p:grpSpPr>
          <p:sp>
            <p:nvSpPr>
              <p:cNvPr id="1414" name="Google Shape;494;p7"/>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415" name="Google Shape;495;p7"/>
              <p:cNvGrpSpPr/>
              <p:nvPr/>
            </p:nvGrpSpPr>
            <p:grpSpPr>
              <a:xfrm>
                <a:off x="269280" y="500400"/>
                <a:ext cx="337680" cy="386280"/>
                <a:chOff x="269280" y="500400"/>
                <a:chExt cx="337680" cy="386280"/>
              </a:xfrm>
            </p:grpSpPr>
            <p:sp>
              <p:nvSpPr>
                <p:cNvPr id="1416" name="Google Shape;496;p7"/>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17" name="Google Shape;497;p7"/>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18" name="Google Shape;498;p7"/>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19" name="Google Shape;499;p7"/>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0" name="Google Shape;500;p7"/>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1" name="Google Shape;501;p7"/>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2" name="Google Shape;502;p7"/>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3" name="Google Shape;503;p7"/>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4" name="Google Shape;504;p7"/>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5" name="Google Shape;505;p7"/>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426" name="Google Shape;506;p7"/>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7" name="Google Shape;507;p7"/>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8" name="Google Shape;508;p7"/>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9" name="Google Shape;509;p7"/>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0" name="Google Shape;510;p7"/>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1" name="Google Shape;511;p7"/>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2" name="Google Shape;512;p7"/>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3" name="Google Shape;513;p7"/>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4" name="Google Shape;514;p7"/>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5" name="Google Shape;515;p7"/>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6" name="Google Shape;516;p7"/>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7" name="Google Shape;517;p7"/>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8" name="Google Shape;518;p7"/>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9" name="Google Shape;519;p7"/>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0" name="Google Shape;520;p7"/>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1" name="Google Shape;521;p7"/>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2" name="Google Shape;522;p7"/>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3" name="Google Shape;523;p7"/>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4" name="Google Shape;524;p7"/>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5" name="Google Shape;525;p7"/>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6" name="Google Shape;526;p7"/>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7" name="Google Shape;527;p7"/>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8" name="Google Shape;528;p7"/>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9" name="Google Shape;529;p7"/>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0" name="Google Shape;530;p7"/>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1" name="Google Shape;531;p7"/>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2" name="Google Shape;532;p7"/>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3" name="Google Shape;533;p7"/>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4" name="Google Shape;534;p7"/>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455" name="Google Shape;535;p7"/>
            <p:cNvGrpSpPr/>
            <p:nvPr/>
          </p:nvGrpSpPr>
          <p:grpSpPr>
            <a:xfrm>
              <a:off x="5802480" y="288720"/>
              <a:ext cx="3208320" cy="4565520"/>
              <a:chOff x="5802480" y="288720"/>
              <a:chExt cx="3208320" cy="4565520"/>
            </a:xfrm>
          </p:grpSpPr>
          <p:sp>
            <p:nvSpPr>
              <p:cNvPr id="1456" name="Google Shape;536;p7"/>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457" name="Google Shape;537;p7"/>
              <p:cNvGrpSpPr/>
              <p:nvPr/>
            </p:nvGrpSpPr>
            <p:grpSpPr>
              <a:xfrm>
                <a:off x="8536320" y="4256640"/>
                <a:ext cx="337680" cy="386280"/>
                <a:chOff x="8536320" y="4256640"/>
                <a:chExt cx="337680" cy="386280"/>
              </a:xfrm>
            </p:grpSpPr>
            <p:sp>
              <p:nvSpPr>
                <p:cNvPr id="1458" name="Google Shape;538;p7"/>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9" name="Google Shape;539;p7"/>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0" name="Google Shape;540;p7"/>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1" name="Google Shape;541;p7"/>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2" name="Google Shape;542;p7"/>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3" name="Google Shape;543;p7"/>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4" name="Google Shape;544;p7"/>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5" name="Google Shape;545;p7"/>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6" name="Google Shape;546;p7"/>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7" name="Google Shape;547;p7"/>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468" name="Google Shape;548;p7"/>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9" name="Google Shape;549;p7"/>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0" name="Google Shape;550;p7"/>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1" name="Google Shape;551;p7"/>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2" name="Google Shape;552;p7"/>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3" name="Google Shape;553;p7"/>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4" name="Google Shape;554;p7"/>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5" name="Google Shape;555;p7"/>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6" name="Google Shape;556;p7"/>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7" name="Google Shape;557;p7"/>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8" name="Google Shape;558;p7"/>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9" name="Google Shape;559;p7"/>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0" name="Google Shape;560;p7"/>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1" name="Google Shape;561;p7"/>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2" name="Google Shape;562;p7"/>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3" name="Google Shape;563;p7"/>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4" name="Google Shape;564;p7"/>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5" name="Google Shape;565;p7"/>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6" name="Google Shape;566;p7"/>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7" name="Google Shape;567;p7"/>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8" name="Google Shape;568;p7"/>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9" name="Google Shape;569;p7"/>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0" name="Google Shape;570;p7"/>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1" name="Google Shape;571;p7"/>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2" name="Google Shape;572;p7"/>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3" name="Google Shape;573;p7"/>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4" name="Google Shape;574;p7"/>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5" name="Google Shape;575;p7"/>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6" name="Google Shape;576;p7"/>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497" name="Google Shape;577;p7"/>
            <p:cNvGrpSpPr/>
            <p:nvPr/>
          </p:nvGrpSpPr>
          <p:grpSpPr>
            <a:xfrm>
              <a:off x="4384440" y="327960"/>
              <a:ext cx="374760" cy="58680"/>
              <a:chOff x="4384440" y="327960"/>
              <a:chExt cx="374760" cy="58680"/>
            </a:xfrm>
          </p:grpSpPr>
          <p:sp>
            <p:nvSpPr>
              <p:cNvPr id="1498" name="Google Shape;578;p7"/>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499" name="Google Shape;579;p7"/>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00" name="Google Shape;580;p7"/>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501" name="Google Shape;581;p7"/>
            <p:cNvGrpSpPr/>
            <p:nvPr/>
          </p:nvGrpSpPr>
          <p:grpSpPr>
            <a:xfrm>
              <a:off x="4394880" y="4757040"/>
              <a:ext cx="375120" cy="58680"/>
              <a:chOff x="4394880" y="4757040"/>
              <a:chExt cx="375120" cy="58680"/>
            </a:xfrm>
          </p:grpSpPr>
          <p:sp>
            <p:nvSpPr>
              <p:cNvPr id="1502" name="Google Shape;582;p7"/>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03" name="Google Shape;583;p7"/>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04" name="Google Shape;584;p7"/>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505" name="PlaceHolder 1"/>
          <p:cNvSpPr>
            <a:spLocks noGrp="1"/>
          </p:cNvSpPr>
          <p:nvPr>
            <p:ph type="title"/>
          </p:nvPr>
        </p:nvSpPr>
        <p:spPr>
          <a:xfrm>
            <a:off x="4495680" y="787680"/>
            <a:ext cx="2647800" cy="1081800"/>
          </a:xfrm>
          <a:prstGeom prst="rect">
            <a:avLst/>
          </a:prstGeom>
          <a:noFill/>
          <a:ln w="0">
            <a:noFill/>
          </a:ln>
        </p:spPr>
        <p:txBody>
          <a:bodyPr lIns="91440" rIns="91440" tIns="91440" bIns="91440" anchor="b">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1506" name="PlaceHolder 2"/>
          <p:cNvSpPr>
            <a:spLocks noGrp="1"/>
          </p:cNvSpPr>
          <p:nvPr>
            <p:ph type="body"/>
          </p:nvPr>
        </p:nvSpPr>
        <p:spPr>
          <a:xfrm>
            <a:off x="981720" y="754200"/>
            <a:ext cx="3216960" cy="3634920"/>
          </a:xfrm>
          <a:prstGeom prst="rect">
            <a:avLst/>
          </a:prstGeom>
          <a:noFill/>
          <a:ln w="19080">
            <a:solidFill>
              <a:schemeClr val="lt2"/>
            </a:solidFill>
            <a:round/>
          </a:ln>
        </p:spPr>
        <p:txBody>
          <a:bodyPr lIns="90000" rIns="90000" tIns="45000" bIns="45000" anchor="t">
            <a:normAutofit fontScale="47500" lnSpcReduction="19999"/>
          </a:bodyPr>
          <a:p>
            <a:pPr marL="432000" indent="-324000">
              <a:spcBef>
                <a:spcPts val="1417"/>
              </a:spcBef>
              <a:buClr>
                <a:srgbClr val="000000"/>
              </a:buClr>
              <a:buSzPct val="45000"/>
              <a:buFont typeface="Wingdings" charset="2"/>
              <a:buChar char=""/>
            </a:pPr>
            <a:r>
              <a:rPr b="0" lang="en-US"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grpSp>
        <p:nvGrpSpPr>
          <p:cNvPr id="1507" name="Google Shape;589;p8"/>
          <p:cNvGrpSpPr/>
          <p:nvPr/>
        </p:nvGrpSpPr>
        <p:grpSpPr>
          <a:xfrm>
            <a:off x="132840" y="288720"/>
            <a:ext cx="8877960" cy="4565880"/>
            <a:chOff x="132840" y="288720"/>
            <a:chExt cx="8877960" cy="4565880"/>
          </a:xfrm>
        </p:grpSpPr>
        <p:grpSp>
          <p:nvGrpSpPr>
            <p:cNvPr id="1508" name="Google Shape;590;p8"/>
            <p:cNvGrpSpPr/>
            <p:nvPr/>
          </p:nvGrpSpPr>
          <p:grpSpPr>
            <a:xfrm>
              <a:off x="132840" y="288720"/>
              <a:ext cx="3208320" cy="4565880"/>
              <a:chOff x="132840" y="288720"/>
              <a:chExt cx="3208320" cy="4565880"/>
            </a:xfrm>
          </p:grpSpPr>
          <p:sp>
            <p:nvSpPr>
              <p:cNvPr id="1509" name="Google Shape;591;p8"/>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510" name="Google Shape;592;p8"/>
              <p:cNvGrpSpPr/>
              <p:nvPr/>
            </p:nvGrpSpPr>
            <p:grpSpPr>
              <a:xfrm>
                <a:off x="269280" y="500400"/>
                <a:ext cx="337680" cy="386280"/>
                <a:chOff x="269280" y="500400"/>
                <a:chExt cx="337680" cy="386280"/>
              </a:xfrm>
            </p:grpSpPr>
            <p:sp>
              <p:nvSpPr>
                <p:cNvPr id="1511" name="Google Shape;593;p8"/>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2" name="Google Shape;594;p8"/>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3" name="Google Shape;595;p8"/>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4" name="Google Shape;596;p8"/>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5" name="Google Shape;597;p8"/>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6" name="Google Shape;598;p8"/>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7" name="Google Shape;599;p8"/>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8" name="Google Shape;600;p8"/>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19" name="Google Shape;601;p8"/>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0" name="Google Shape;602;p8"/>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521" name="Google Shape;603;p8"/>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2" name="Google Shape;604;p8"/>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3" name="Google Shape;605;p8"/>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4" name="Google Shape;606;p8"/>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5" name="Google Shape;607;p8"/>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6" name="Google Shape;608;p8"/>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7" name="Google Shape;609;p8"/>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8" name="Google Shape;610;p8"/>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9" name="Google Shape;611;p8"/>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0" name="Google Shape;612;p8"/>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1" name="Google Shape;613;p8"/>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2" name="Google Shape;614;p8"/>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3" name="Google Shape;615;p8"/>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4" name="Google Shape;616;p8"/>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5" name="Google Shape;617;p8"/>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6" name="Google Shape;618;p8"/>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7" name="Google Shape;619;p8"/>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8" name="Google Shape;620;p8"/>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9" name="Google Shape;621;p8"/>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0" name="Google Shape;622;p8"/>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1" name="Google Shape;623;p8"/>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2" name="Google Shape;624;p8"/>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3" name="Google Shape;625;p8"/>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4" name="Google Shape;626;p8"/>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5" name="Google Shape;627;p8"/>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6" name="Google Shape;628;p8"/>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7" name="Google Shape;629;p8"/>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8" name="Google Shape;630;p8"/>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9" name="Google Shape;631;p8"/>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550" name="Google Shape;632;p8"/>
            <p:cNvGrpSpPr/>
            <p:nvPr/>
          </p:nvGrpSpPr>
          <p:grpSpPr>
            <a:xfrm>
              <a:off x="5802480" y="288720"/>
              <a:ext cx="3208320" cy="4565520"/>
              <a:chOff x="5802480" y="288720"/>
              <a:chExt cx="3208320" cy="4565520"/>
            </a:xfrm>
          </p:grpSpPr>
          <p:sp>
            <p:nvSpPr>
              <p:cNvPr id="1551" name="Google Shape;633;p8"/>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552" name="Google Shape;634;p8"/>
              <p:cNvGrpSpPr/>
              <p:nvPr/>
            </p:nvGrpSpPr>
            <p:grpSpPr>
              <a:xfrm>
                <a:off x="8536320" y="4256640"/>
                <a:ext cx="337680" cy="386280"/>
                <a:chOff x="8536320" y="4256640"/>
                <a:chExt cx="337680" cy="386280"/>
              </a:xfrm>
            </p:grpSpPr>
            <p:sp>
              <p:nvSpPr>
                <p:cNvPr id="1553" name="Google Shape;635;p8"/>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4" name="Google Shape;636;p8"/>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5" name="Google Shape;637;p8"/>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6" name="Google Shape;638;p8"/>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7" name="Google Shape;639;p8"/>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8" name="Google Shape;640;p8"/>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9" name="Google Shape;641;p8"/>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0" name="Google Shape;642;p8"/>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1" name="Google Shape;643;p8"/>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2" name="Google Shape;644;p8"/>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563" name="Google Shape;645;p8"/>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4" name="Google Shape;646;p8"/>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5" name="Google Shape;647;p8"/>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6" name="Google Shape;648;p8"/>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7" name="Google Shape;649;p8"/>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8" name="Google Shape;650;p8"/>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9" name="Google Shape;651;p8"/>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0" name="Google Shape;652;p8"/>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1" name="Google Shape;653;p8"/>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2" name="Google Shape;654;p8"/>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3" name="Google Shape;655;p8"/>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4" name="Google Shape;656;p8"/>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5" name="Google Shape;657;p8"/>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6" name="Google Shape;658;p8"/>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7" name="Google Shape;659;p8"/>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8" name="Google Shape;660;p8"/>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9" name="Google Shape;661;p8"/>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0" name="Google Shape;662;p8"/>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1" name="Google Shape;663;p8"/>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2" name="Google Shape;664;p8"/>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3" name="Google Shape;665;p8"/>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4" name="Google Shape;666;p8"/>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5" name="Google Shape;667;p8"/>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6" name="Google Shape;668;p8"/>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7" name="Google Shape;669;p8"/>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8" name="Google Shape;670;p8"/>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9" name="Google Shape;671;p8"/>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90" name="Google Shape;672;p8"/>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91" name="Google Shape;673;p8"/>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592" name="Google Shape;674;p8"/>
            <p:cNvGrpSpPr/>
            <p:nvPr/>
          </p:nvGrpSpPr>
          <p:grpSpPr>
            <a:xfrm>
              <a:off x="4384440" y="327960"/>
              <a:ext cx="374760" cy="58680"/>
              <a:chOff x="4384440" y="327960"/>
              <a:chExt cx="374760" cy="58680"/>
            </a:xfrm>
          </p:grpSpPr>
          <p:sp>
            <p:nvSpPr>
              <p:cNvPr id="1593" name="Google Shape;675;p8"/>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94" name="Google Shape;676;p8"/>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95" name="Google Shape;677;p8"/>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596" name="Google Shape;678;p8"/>
            <p:cNvGrpSpPr/>
            <p:nvPr/>
          </p:nvGrpSpPr>
          <p:grpSpPr>
            <a:xfrm>
              <a:off x="4394880" y="4757040"/>
              <a:ext cx="375120" cy="58680"/>
              <a:chOff x="4394880" y="4757040"/>
              <a:chExt cx="375120" cy="58680"/>
            </a:xfrm>
          </p:grpSpPr>
          <p:sp>
            <p:nvSpPr>
              <p:cNvPr id="1597" name="Google Shape;679;p8"/>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98" name="Google Shape;680;p8"/>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599" name="Google Shape;681;p8"/>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600" name="PlaceHolder 1"/>
          <p:cNvSpPr>
            <a:spLocks noGrp="1"/>
          </p:cNvSpPr>
          <p:nvPr>
            <p:ph type="title"/>
          </p:nvPr>
        </p:nvSpPr>
        <p:spPr>
          <a:xfrm>
            <a:off x="3912840" y="1586520"/>
            <a:ext cx="4157640" cy="1188720"/>
          </a:xfrm>
          <a:prstGeom prst="rect">
            <a:avLst/>
          </a:prstGeom>
          <a:noFill/>
          <a:ln w="0">
            <a:noFill/>
          </a:ln>
        </p:spPr>
        <p:txBody>
          <a:bodyPr lIns="91440" rIns="91440" tIns="91440" bIns="91440" anchor="b">
            <a:noAutofit/>
          </a:bodyPr>
          <a:p>
            <a:pPr indent="0">
              <a:lnSpc>
                <a:spcPct val="100000"/>
              </a:lnSpc>
              <a:buNone/>
            </a:pPr>
            <a:r>
              <a:rPr b="1" lang="en-US" sz="6000" strike="noStrike" u="none">
                <a:solidFill>
                  <a:schemeClr val="dk2"/>
                </a:solidFill>
                <a:effectLst/>
                <a:uFillTx/>
                <a:latin typeface="Krub"/>
                <a:ea typeface="Krub"/>
              </a:rPr>
              <a:t>x</a:t>
            </a:r>
            <a:r>
              <a:rPr b="1" lang="en-US" sz="6000" strike="noStrike" u="none">
                <a:solidFill>
                  <a:schemeClr val="dk2"/>
                </a:solidFill>
                <a:effectLst/>
                <a:uFillTx/>
                <a:latin typeface="Krub"/>
                <a:ea typeface="Krub"/>
              </a:rPr>
              <a:t>x</a:t>
            </a:r>
            <a:r>
              <a:rPr b="1" lang="en-US" sz="6000" strike="noStrike" u="none">
                <a:solidFill>
                  <a:schemeClr val="dk2"/>
                </a:solidFill>
                <a:effectLst/>
                <a:uFillTx/>
                <a:latin typeface="Krub"/>
                <a:ea typeface="Krub"/>
              </a:rPr>
              <a:t>%</a:t>
            </a:r>
            <a:endParaRPr b="0" lang="en-US" sz="6000" strike="noStrike" u="none">
              <a:solidFill>
                <a:srgbClr val="000000"/>
              </a:solidFill>
              <a:effectLst/>
              <a:uFillTx/>
              <a:latin typeface="Arial"/>
            </a:endParaRPr>
          </a:p>
        </p:txBody>
      </p:sp>
      <p:sp>
        <p:nvSpPr>
          <p:cNvPr id="160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grpSp>
        <p:nvGrpSpPr>
          <p:cNvPr id="1602" name="Google Shape;686;p10"/>
          <p:cNvGrpSpPr/>
          <p:nvPr/>
        </p:nvGrpSpPr>
        <p:grpSpPr>
          <a:xfrm>
            <a:off x="132840" y="288720"/>
            <a:ext cx="8877960" cy="4565880"/>
            <a:chOff x="132840" y="288720"/>
            <a:chExt cx="8877960" cy="4565880"/>
          </a:xfrm>
        </p:grpSpPr>
        <p:grpSp>
          <p:nvGrpSpPr>
            <p:cNvPr id="1603" name="Google Shape;687;p10"/>
            <p:cNvGrpSpPr/>
            <p:nvPr/>
          </p:nvGrpSpPr>
          <p:grpSpPr>
            <a:xfrm>
              <a:off x="132840" y="288720"/>
              <a:ext cx="3208320" cy="4565880"/>
              <a:chOff x="132840" y="288720"/>
              <a:chExt cx="3208320" cy="4565880"/>
            </a:xfrm>
          </p:grpSpPr>
          <p:sp>
            <p:nvSpPr>
              <p:cNvPr id="1604" name="Google Shape;688;p10"/>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605" name="Google Shape;689;p10"/>
              <p:cNvGrpSpPr/>
              <p:nvPr/>
            </p:nvGrpSpPr>
            <p:grpSpPr>
              <a:xfrm>
                <a:off x="269280" y="500400"/>
                <a:ext cx="337680" cy="386280"/>
                <a:chOff x="269280" y="500400"/>
                <a:chExt cx="337680" cy="386280"/>
              </a:xfrm>
            </p:grpSpPr>
            <p:sp>
              <p:nvSpPr>
                <p:cNvPr id="1606" name="Google Shape;690;p10"/>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07" name="Google Shape;691;p10"/>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08" name="Google Shape;692;p10"/>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09" name="Google Shape;693;p10"/>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0" name="Google Shape;694;p10"/>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1" name="Google Shape;695;p10"/>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2" name="Google Shape;696;p10"/>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3" name="Google Shape;697;p10"/>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4" name="Google Shape;698;p10"/>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5" name="Google Shape;699;p10"/>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616" name="Google Shape;700;p10"/>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7" name="Google Shape;701;p10"/>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8" name="Google Shape;702;p10"/>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9" name="Google Shape;703;p10"/>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0" name="Google Shape;704;p10"/>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1" name="Google Shape;705;p10"/>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2" name="Google Shape;706;p10"/>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3" name="Google Shape;707;p10"/>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4" name="Google Shape;708;p10"/>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5" name="Google Shape;709;p10"/>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6" name="Google Shape;710;p10"/>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7" name="Google Shape;711;p10"/>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8" name="Google Shape;712;p10"/>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9" name="Google Shape;713;p10"/>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0" name="Google Shape;714;p10"/>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1" name="Google Shape;715;p10"/>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2" name="Google Shape;716;p10"/>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3" name="Google Shape;717;p10"/>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4" name="Google Shape;718;p10"/>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5" name="Google Shape;719;p10"/>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6" name="Google Shape;720;p10"/>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7" name="Google Shape;721;p10"/>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8" name="Google Shape;722;p10"/>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9" name="Google Shape;723;p10"/>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0" name="Google Shape;724;p10"/>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1" name="Google Shape;725;p10"/>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2" name="Google Shape;726;p10"/>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3" name="Google Shape;727;p10"/>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4" name="Google Shape;728;p10"/>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645" name="Google Shape;729;p10"/>
            <p:cNvGrpSpPr/>
            <p:nvPr/>
          </p:nvGrpSpPr>
          <p:grpSpPr>
            <a:xfrm>
              <a:off x="5802480" y="288720"/>
              <a:ext cx="3208320" cy="4565520"/>
              <a:chOff x="5802480" y="288720"/>
              <a:chExt cx="3208320" cy="4565520"/>
            </a:xfrm>
          </p:grpSpPr>
          <p:sp>
            <p:nvSpPr>
              <p:cNvPr id="1646" name="Google Shape;730;p10"/>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647" name="Google Shape;731;p10"/>
              <p:cNvGrpSpPr/>
              <p:nvPr/>
            </p:nvGrpSpPr>
            <p:grpSpPr>
              <a:xfrm>
                <a:off x="8536320" y="4256640"/>
                <a:ext cx="337680" cy="386280"/>
                <a:chOff x="8536320" y="4256640"/>
                <a:chExt cx="337680" cy="386280"/>
              </a:xfrm>
            </p:grpSpPr>
            <p:sp>
              <p:nvSpPr>
                <p:cNvPr id="1648" name="Google Shape;732;p10"/>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9" name="Google Shape;733;p10"/>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0" name="Google Shape;734;p10"/>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1" name="Google Shape;735;p10"/>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2" name="Google Shape;736;p10"/>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3" name="Google Shape;737;p10"/>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4" name="Google Shape;738;p10"/>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5" name="Google Shape;739;p10"/>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6" name="Google Shape;740;p10"/>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7" name="Google Shape;741;p10"/>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658" name="Google Shape;742;p10"/>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9" name="Google Shape;743;p10"/>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0" name="Google Shape;744;p10"/>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1" name="Google Shape;745;p10"/>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2" name="Google Shape;746;p10"/>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3" name="Google Shape;747;p10"/>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4" name="Google Shape;748;p10"/>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5" name="Google Shape;749;p10"/>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6" name="Google Shape;750;p10"/>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7" name="Google Shape;751;p10"/>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8" name="Google Shape;752;p10"/>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9" name="Google Shape;753;p10"/>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0" name="Google Shape;754;p10"/>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1" name="Google Shape;755;p10"/>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2" name="Google Shape;756;p10"/>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3" name="Google Shape;757;p10"/>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4" name="Google Shape;758;p10"/>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5" name="Google Shape;759;p10"/>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6" name="Google Shape;760;p10"/>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7" name="Google Shape;761;p10"/>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8" name="Google Shape;762;p10"/>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9" name="Google Shape;763;p10"/>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0" name="Google Shape;764;p10"/>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1" name="Google Shape;765;p10"/>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2" name="Google Shape;766;p10"/>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3" name="Google Shape;767;p10"/>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4" name="Google Shape;768;p10"/>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5" name="Google Shape;769;p10"/>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6" name="Google Shape;770;p10"/>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687" name="Google Shape;771;p10"/>
            <p:cNvGrpSpPr/>
            <p:nvPr/>
          </p:nvGrpSpPr>
          <p:grpSpPr>
            <a:xfrm>
              <a:off x="4384440" y="327960"/>
              <a:ext cx="374760" cy="58680"/>
              <a:chOff x="4384440" y="327960"/>
              <a:chExt cx="374760" cy="58680"/>
            </a:xfrm>
          </p:grpSpPr>
          <p:sp>
            <p:nvSpPr>
              <p:cNvPr id="1688" name="Google Shape;772;p10"/>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689" name="Google Shape;773;p10"/>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690" name="Google Shape;774;p10"/>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691" name="Google Shape;775;p10"/>
            <p:cNvGrpSpPr/>
            <p:nvPr/>
          </p:nvGrpSpPr>
          <p:grpSpPr>
            <a:xfrm>
              <a:off x="4394880" y="4757040"/>
              <a:ext cx="375120" cy="58680"/>
              <a:chOff x="4394880" y="4757040"/>
              <a:chExt cx="375120" cy="58680"/>
            </a:xfrm>
          </p:grpSpPr>
          <p:sp>
            <p:nvSpPr>
              <p:cNvPr id="1692" name="Google Shape;776;p10"/>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693" name="Google Shape;777;p10"/>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694" name="Google Shape;778;p10"/>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69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to edit the title text format</a:t>
            </a:r>
            <a:endParaRPr b="0" lang="en-US" sz="3000" strike="noStrike" u="none">
              <a:solidFill>
                <a:srgbClr val="000000"/>
              </a:solidFill>
              <a:effectLst/>
              <a:uFillTx/>
              <a:latin typeface="Arial"/>
            </a:endParaRPr>
          </a:p>
        </p:txBody>
      </p:sp>
      <p:sp>
        <p:nvSpPr>
          <p:cNvPr id="1696" name="PlaceHolder 2"/>
          <p:cNvSpPr>
            <a:spLocks noGrp="1"/>
          </p:cNvSpPr>
          <p:nvPr>
            <p:ph type="title"/>
          </p:nvPr>
        </p:nvSpPr>
        <p:spPr>
          <a:xfrm>
            <a:off x="1089360" y="192168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697" name="PlaceHolder 3"/>
          <p:cNvSpPr>
            <a:spLocks noGrp="1"/>
          </p:cNvSpPr>
          <p:nvPr>
            <p:ph type="title"/>
          </p:nvPr>
        </p:nvSpPr>
        <p:spPr>
          <a:xfrm>
            <a:off x="1089360" y="271656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698" name="PlaceHolder 4"/>
          <p:cNvSpPr>
            <a:spLocks noGrp="1"/>
          </p:cNvSpPr>
          <p:nvPr>
            <p:ph type="title"/>
          </p:nvPr>
        </p:nvSpPr>
        <p:spPr>
          <a:xfrm>
            <a:off x="1089360" y="351144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699" name="PlaceHolder 5"/>
          <p:cNvSpPr>
            <a:spLocks noGrp="1"/>
          </p:cNvSpPr>
          <p:nvPr>
            <p:ph type="title"/>
          </p:nvPr>
        </p:nvSpPr>
        <p:spPr>
          <a:xfrm>
            <a:off x="4908960" y="192168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700" name="PlaceHolder 6"/>
          <p:cNvSpPr>
            <a:spLocks noGrp="1"/>
          </p:cNvSpPr>
          <p:nvPr>
            <p:ph type="title"/>
          </p:nvPr>
        </p:nvSpPr>
        <p:spPr>
          <a:xfrm>
            <a:off x="4908960" y="271656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701" name="PlaceHolder 7"/>
          <p:cNvSpPr>
            <a:spLocks noGrp="1"/>
          </p:cNvSpPr>
          <p:nvPr>
            <p:ph type="title"/>
          </p:nvPr>
        </p:nvSpPr>
        <p:spPr>
          <a:xfrm>
            <a:off x="4908960" y="3511440"/>
            <a:ext cx="734400" cy="401040"/>
          </a:xfrm>
          <a:prstGeom prst="rect">
            <a:avLst/>
          </a:prstGeom>
          <a:noFill/>
          <a:ln w="0">
            <a:noFill/>
          </a:ln>
        </p:spPr>
        <p:txBody>
          <a:bodyPr lIns="91440" rIns="91440" tIns="91440" bIns="91440" anchor="ctr">
            <a:noAutofit/>
          </a:bodyPr>
          <a:p>
            <a:pPr indent="0">
              <a:lnSpc>
                <a:spcPct val="100000"/>
              </a:lnSpc>
              <a:buNone/>
            </a:pPr>
            <a:r>
              <a:rPr b="1" lang="en-US" sz="2200" strike="noStrike" u="none">
                <a:solidFill>
                  <a:schemeClr val="dk2"/>
                </a:solidFill>
                <a:effectLst/>
                <a:uFillTx/>
                <a:latin typeface="Krub"/>
                <a:ea typeface="Krub"/>
              </a:rPr>
              <a:t>xx%</a:t>
            </a:r>
            <a:endParaRPr b="0" lang="en-US" sz="2200" strike="noStrike" u="none">
              <a:solidFill>
                <a:srgbClr val="000000"/>
              </a:solidFill>
              <a:effectLst/>
              <a:uFillTx/>
              <a:latin typeface="Arial"/>
            </a:endParaRPr>
          </a:p>
        </p:txBody>
      </p:sp>
      <p:sp>
        <p:nvSpPr>
          <p:cNvPr id="1702" name="PlaceHolder 8"/>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rgbClr val="0e2a47"/>
        </a:solidFill>
      </p:bgPr>
    </p:bg>
    <p:spTree>
      <p:nvGrpSpPr>
        <p:cNvPr id="1" name=""/>
        <p:cNvGrpSpPr/>
        <p:nvPr/>
      </p:nvGrpSpPr>
      <p:grpSpPr>
        <a:xfrm>
          <a:off x="0" y="0"/>
          <a:ext cx="0" cy="0"/>
          <a:chOff x="0" y="0"/>
          <a:chExt cx="0" cy="0"/>
        </a:xfrm>
      </p:grpSpPr>
      <p:sp>
        <p:nvSpPr>
          <p:cNvPr id="1703"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buNone/>
            </a:pPr>
            <a:r>
              <a:rPr b="0" lang="en-US" sz="1400" strike="noStrike" u="none">
                <a:solidFill>
                  <a:srgbClr val="000000"/>
                </a:solidFill>
                <a:effectLst/>
                <a:uFillTx/>
                <a:latin typeface="Arial"/>
              </a:rPr>
              <a:t>Click to edit </a:t>
            </a:r>
            <a:r>
              <a:rPr b="0" lang="en-US" sz="1400" strike="noStrike" u="none">
                <a:solidFill>
                  <a:srgbClr val="000000"/>
                </a:solidFill>
                <a:effectLst/>
                <a:uFillTx/>
                <a:latin typeface="Arial"/>
              </a:rPr>
              <a:t>the title text </a:t>
            </a:r>
            <a:r>
              <a:rPr b="0" lang="en-US" sz="1400" strike="noStrike" u="none">
                <a:solidFill>
                  <a:srgbClr val="000000"/>
                </a:solidFill>
                <a:effectLst/>
                <a:uFillTx/>
                <a:latin typeface="Arial"/>
              </a:rPr>
              <a:t>format</a:t>
            </a:r>
            <a:endParaRPr b="0" lang="en-US" sz="1400" strike="noStrike" u="none">
              <a:solidFill>
                <a:srgbClr val="000000"/>
              </a:solidFill>
              <a:effectLst/>
              <a:uFillTx/>
              <a:latin typeface="Arial"/>
            </a:endParaRPr>
          </a:p>
        </p:txBody>
      </p:sp>
      <p:sp>
        <p:nvSpPr>
          <p:cNvPr id="170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grpSp>
        <p:nvGrpSpPr>
          <p:cNvPr id="95" name="Google Shape;793;p11"/>
          <p:cNvGrpSpPr/>
          <p:nvPr/>
        </p:nvGrpSpPr>
        <p:grpSpPr>
          <a:xfrm>
            <a:off x="132840" y="288720"/>
            <a:ext cx="8877960" cy="4565880"/>
            <a:chOff x="132840" y="288720"/>
            <a:chExt cx="8877960" cy="4565880"/>
          </a:xfrm>
        </p:grpSpPr>
        <p:grpSp>
          <p:nvGrpSpPr>
            <p:cNvPr id="96" name="Google Shape;794;p11"/>
            <p:cNvGrpSpPr/>
            <p:nvPr/>
          </p:nvGrpSpPr>
          <p:grpSpPr>
            <a:xfrm>
              <a:off x="132840" y="288720"/>
              <a:ext cx="3208320" cy="4565880"/>
              <a:chOff x="132840" y="288720"/>
              <a:chExt cx="3208320" cy="4565880"/>
            </a:xfrm>
          </p:grpSpPr>
          <p:sp>
            <p:nvSpPr>
              <p:cNvPr id="97" name="Google Shape;795;p11"/>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98" name="Google Shape;796;p11"/>
              <p:cNvGrpSpPr/>
              <p:nvPr/>
            </p:nvGrpSpPr>
            <p:grpSpPr>
              <a:xfrm>
                <a:off x="269280" y="500400"/>
                <a:ext cx="337680" cy="386280"/>
                <a:chOff x="269280" y="500400"/>
                <a:chExt cx="337680" cy="386280"/>
              </a:xfrm>
            </p:grpSpPr>
            <p:sp>
              <p:nvSpPr>
                <p:cNvPr id="99" name="Google Shape;797;p11"/>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0" name="Google Shape;798;p11"/>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1" name="Google Shape;799;p11"/>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2" name="Google Shape;800;p11"/>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3" name="Google Shape;801;p11"/>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4" name="Google Shape;802;p11"/>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5" name="Google Shape;803;p11"/>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6" name="Google Shape;804;p11"/>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7" name="Google Shape;805;p11"/>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08" name="Google Shape;806;p11"/>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09" name="Google Shape;807;p11"/>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0" name="Google Shape;808;p11"/>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1" name="Google Shape;809;p11"/>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2" name="Google Shape;810;p11"/>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3" name="Google Shape;811;p11"/>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4" name="Google Shape;812;p11"/>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5" name="Google Shape;813;p11"/>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6" name="Google Shape;814;p11"/>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7" name="Google Shape;815;p11"/>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8" name="Google Shape;816;p11"/>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19" name="Google Shape;817;p11"/>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0" name="Google Shape;818;p11"/>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1" name="Google Shape;819;p11"/>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2" name="Google Shape;820;p11"/>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3" name="Google Shape;821;p11"/>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4" name="Google Shape;822;p11"/>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5" name="Google Shape;823;p11"/>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6" name="Google Shape;824;p11"/>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7" name="Google Shape;825;p11"/>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8" name="Google Shape;826;p11"/>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29" name="Google Shape;827;p11"/>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0" name="Google Shape;828;p11"/>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1" name="Google Shape;829;p11"/>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2" name="Google Shape;830;p11"/>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3" name="Google Shape;831;p11"/>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4" name="Google Shape;832;p11"/>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5" name="Google Shape;833;p11"/>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6" name="Google Shape;834;p11"/>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37" name="Google Shape;835;p11"/>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38" name="Google Shape;836;p11"/>
            <p:cNvGrpSpPr/>
            <p:nvPr/>
          </p:nvGrpSpPr>
          <p:grpSpPr>
            <a:xfrm>
              <a:off x="5802480" y="288720"/>
              <a:ext cx="3208320" cy="4565520"/>
              <a:chOff x="5802480" y="288720"/>
              <a:chExt cx="3208320" cy="4565520"/>
            </a:xfrm>
          </p:grpSpPr>
          <p:sp>
            <p:nvSpPr>
              <p:cNvPr id="139" name="Google Shape;837;p11"/>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40" name="Google Shape;838;p11"/>
              <p:cNvGrpSpPr/>
              <p:nvPr/>
            </p:nvGrpSpPr>
            <p:grpSpPr>
              <a:xfrm>
                <a:off x="8536320" y="4256640"/>
                <a:ext cx="337680" cy="386280"/>
                <a:chOff x="8536320" y="4256640"/>
                <a:chExt cx="337680" cy="386280"/>
              </a:xfrm>
            </p:grpSpPr>
            <p:sp>
              <p:nvSpPr>
                <p:cNvPr id="141" name="Google Shape;839;p11"/>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2" name="Google Shape;840;p11"/>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3" name="Google Shape;841;p11"/>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4" name="Google Shape;842;p11"/>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5" name="Google Shape;843;p11"/>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6" name="Google Shape;844;p11"/>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7" name="Google Shape;845;p11"/>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8" name="Google Shape;846;p11"/>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49" name="Google Shape;847;p11"/>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0" name="Google Shape;848;p11"/>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151" name="Google Shape;849;p11"/>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2" name="Google Shape;850;p11"/>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3" name="Google Shape;851;p11"/>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4" name="Google Shape;852;p11"/>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5" name="Google Shape;853;p11"/>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6" name="Google Shape;854;p11"/>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7" name="Google Shape;855;p11"/>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8" name="Google Shape;856;p11"/>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59" name="Google Shape;857;p11"/>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0" name="Google Shape;858;p11"/>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1" name="Google Shape;859;p11"/>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2" name="Google Shape;860;p11"/>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3" name="Google Shape;861;p11"/>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4" name="Google Shape;862;p11"/>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5" name="Google Shape;863;p11"/>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6" name="Google Shape;864;p11"/>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7" name="Google Shape;865;p11"/>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8" name="Google Shape;866;p11"/>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69" name="Google Shape;867;p11"/>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0" name="Google Shape;868;p11"/>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1" name="Google Shape;869;p11"/>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2" name="Google Shape;870;p11"/>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3" name="Google Shape;871;p11"/>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4" name="Google Shape;872;p11"/>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5" name="Google Shape;873;p11"/>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6" name="Google Shape;874;p11"/>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7" name="Google Shape;875;p11"/>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8" name="Google Shape;876;p11"/>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9" name="Google Shape;877;p11"/>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80" name="Google Shape;878;p11"/>
            <p:cNvGrpSpPr/>
            <p:nvPr/>
          </p:nvGrpSpPr>
          <p:grpSpPr>
            <a:xfrm>
              <a:off x="4384440" y="327960"/>
              <a:ext cx="374760" cy="58680"/>
              <a:chOff x="4384440" y="327960"/>
              <a:chExt cx="374760" cy="58680"/>
            </a:xfrm>
          </p:grpSpPr>
          <p:sp>
            <p:nvSpPr>
              <p:cNvPr id="181" name="Google Shape;879;p11"/>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82" name="Google Shape;880;p11"/>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83" name="Google Shape;881;p11"/>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184" name="Google Shape;882;p11"/>
            <p:cNvGrpSpPr/>
            <p:nvPr/>
          </p:nvGrpSpPr>
          <p:grpSpPr>
            <a:xfrm>
              <a:off x="4394880" y="4757040"/>
              <a:ext cx="375120" cy="58680"/>
              <a:chOff x="4394880" y="4757040"/>
              <a:chExt cx="375120" cy="58680"/>
            </a:xfrm>
          </p:grpSpPr>
          <p:sp>
            <p:nvSpPr>
              <p:cNvPr id="185" name="Google Shape;883;p11"/>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86" name="Google Shape;884;p11"/>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187" name="Google Shape;885;p11"/>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18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18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rgbClr val="0e2a47"/>
        </a:solidFill>
      </p:bgPr>
    </p:bg>
    <p:spTree>
      <p:nvGrpSpPr>
        <p:cNvPr id="1" name=""/>
        <p:cNvGrpSpPr/>
        <p:nvPr/>
      </p:nvGrpSpPr>
      <p:grpSpPr>
        <a:xfrm>
          <a:off x="0" y="0"/>
          <a:ext cx="0" cy="0"/>
          <a:chOff x="0" y="0"/>
          <a:chExt cx="0" cy="0"/>
        </a:xfrm>
      </p:grpSpPr>
      <p:sp>
        <p:nvSpPr>
          <p:cNvPr id="1705"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buNone/>
            </a:pPr>
            <a:r>
              <a:rPr b="0" lang="en-US" sz="2400" strike="noStrike" u="none">
                <a:solidFill>
                  <a:srgbClr val="000000"/>
                </a:solidFill>
                <a:effectLst/>
                <a:uFillTx/>
                <a:latin typeface="Arial"/>
              </a:rPr>
              <a:t>Click to </a:t>
            </a:r>
            <a:r>
              <a:rPr b="0" lang="en-US" sz="2400" strike="noStrike" u="none">
                <a:solidFill>
                  <a:srgbClr val="000000"/>
                </a:solidFill>
                <a:effectLst/>
                <a:uFillTx/>
                <a:latin typeface="Arial"/>
              </a:rPr>
              <a:t>edit the </a:t>
            </a:r>
            <a:r>
              <a:rPr b="0" lang="en-US" sz="2400" strike="noStrike" u="none">
                <a:solidFill>
                  <a:srgbClr val="000000"/>
                </a:solidFill>
                <a:effectLst/>
                <a:uFillTx/>
                <a:latin typeface="Arial"/>
              </a:rPr>
              <a:t>title text </a:t>
            </a:r>
            <a:r>
              <a:rPr b="0" lang="en-US" sz="2400" strike="noStrike" u="none">
                <a:solidFill>
                  <a:srgbClr val="000000"/>
                </a:solidFill>
                <a:effectLst/>
                <a:uFillTx/>
                <a:latin typeface="Arial"/>
              </a:rPr>
              <a:t>format</a:t>
            </a:r>
            <a:endParaRPr b="0" lang="en-US" sz="2400" strike="noStrike" u="none">
              <a:solidFill>
                <a:srgbClr val="000000"/>
              </a:solidFill>
              <a:effectLst/>
              <a:uFillTx/>
              <a:latin typeface="Arial"/>
            </a:endParaRPr>
          </a:p>
        </p:txBody>
      </p:sp>
      <p:sp>
        <p:nvSpPr>
          <p:cNvPr id="170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grpSp>
        <p:nvGrpSpPr>
          <p:cNvPr id="190" name="Google Shape;889;p12"/>
          <p:cNvGrpSpPr/>
          <p:nvPr/>
        </p:nvGrpSpPr>
        <p:grpSpPr>
          <a:xfrm>
            <a:off x="132840" y="288720"/>
            <a:ext cx="8877960" cy="4565880"/>
            <a:chOff x="132840" y="288720"/>
            <a:chExt cx="8877960" cy="4565880"/>
          </a:xfrm>
        </p:grpSpPr>
        <p:grpSp>
          <p:nvGrpSpPr>
            <p:cNvPr id="191" name="Google Shape;890;p12"/>
            <p:cNvGrpSpPr/>
            <p:nvPr/>
          </p:nvGrpSpPr>
          <p:grpSpPr>
            <a:xfrm>
              <a:off x="132840" y="288720"/>
              <a:ext cx="3208320" cy="4565880"/>
              <a:chOff x="132840" y="288720"/>
              <a:chExt cx="3208320" cy="4565880"/>
            </a:xfrm>
          </p:grpSpPr>
          <p:sp>
            <p:nvSpPr>
              <p:cNvPr id="192" name="Google Shape;891;p12"/>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3" name="Google Shape;892;p12"/>
              <p:cNvGrpSpPr/>
              <p:nvPr/>
            </p:nvGrpSpPr>
            <p:grpSpPr>
              <a:xfrm>
                <a:off x="269280" y="500400"/>
                <a:ext cx="337680" cy="386280"/>
                <a:chOff x="269280" y="500400"/>
                <a:chExt cx="337680" cy="386280"/>
              </a:xfrm>
            </p:grpSpPr>
            <p:sp>
              <p:nvSpPr>
                <p:cNvPr id="194" name="Google Shape;893;p12"/>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5" name="Google Shape;894;p12"/>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6" name="Google Shape;895;p12"/>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7" name="Google Shape;896;p12"/>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8" name="Google Shape;897;p12"/>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9" name="Google Shape;898;p12"/>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0" name="Google Shape;899;p12"/>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1" name="Google Shape;900;p12"/>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2" name="Google Shape;901;p12"/>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3" name="Google Shape;902;p12"/>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04" name="Google Shape;903;p12"/>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5" name="Google Shape;904;p12"/>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6" name="Google Shape;905;p12"/>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7" name="Google Shape;906;p12"/>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8" name="Google Shape;907;p12"/>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9" name="Google Shape;908;p12"/>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0" name="Google Shape;909;p12"/>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1" name="Google Shape;910;p12"/>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2" name="Google Shape;911;p12"/>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3" name="Google Shape;912;p12"/>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4" name="Google Shape;913;p12"/>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5" name="Google Shape;914;p12"/>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6" name="Google Shape;915;p12"/>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7" name="Google Shape;916;p12"/>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8" name="Google Shape;917;p12"/>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9" name="Google Shape;918;p12"/>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 name="Google Shape;919;p12"/>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1" name="Google Shape;920;p12"/>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2" name="Google Shape;921;p12"/>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3" name="Google Shape;922;p12"/>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4" name="Google Shape;923;p12"/>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5" name="Google Shape;924;p12"/>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6" name="Google Shape;925;p12"/>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7" name="Google Shape;926;p12"/>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8" name="Google Shape;927;p12"/>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9" name="Google Shape;928;p12"/>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0" name="Google Shape;929;p12"/>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1" name="Google Shape;930;p12"/>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 name="Google Shape;931;p12"/>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33" name="Google Shape;932;p12"/>
            <p:cNvGrpSpPr/>
            <p:nvPr/>
          </p:nvGrpSpPr>
          <p:grpSpPr>
            <a:xfrm>
              <a:off x="5802480" y="288720"/>
              <a:ext cx="3208320" cy="4565520"/>
              <a:chOff x="5802480" y="288720"/>
              <a:chExt cx="3208320" cy="4565520"/>
            </a:xfrm>
          </p:grpSpPr>
          <p:sp>
            <p:nvSpPr>
              <p:cNvPr id="234" name="Google Shape;933;p12"/>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35" name="Google Shape;934;p12"/>
              <p:cNvGrpSpPr/>
              <p:nvPr/>
            </p:nvGrpSpPr>
            <p:grpSpPr>
              <a:xfrm>
                <a:off x="8536320" y="4256640"/>
                <a:ext cx="337680" cy="386280"/>
                <a:chOff x="8536320" y="4256640"/>
                <a:chExt cx="337680" cy="386280"/>
              </a:xfrm>
            </p:grpSpPr>
            <p:sp>
              <p:nvSpPr>
                <p:cNvPr id="236" name="Google Shape;935;p12"/>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7" name="Google Shape;936;p12"/>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8" name="Google Shape;937;p12"/>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9" name="Google Shape;938;p12"/>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0" name="Google Shape;939;p12"/>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1" name="Google Shape;940;p12"/>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2" name="Google Shape;941;p12"/>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3" name="Google Shape;942;p12"/>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4" name="Google Shape;943;p12"/>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5" name="Google Shape;944;p12"/>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46" name="Google Shape;945;p12"/>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7" name="Google Shape;946;p12"/>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8" name="Google Shape;947;p12"/>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9" name="Google Shape;948;p12"/>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0" name="Google Shape;949;p12"/>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1" name="Google Shape;950;p12"/>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2" name="Google Shape;951;p12"/>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3" name="Google Shape;952;p12"/>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4" name="Google Shape;953;p12"/>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5" name="Google Shape;954;p12"/>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6" name="Google Shape;955;p12"/>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7" name="Google Shape;956;p12"/>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8" name="Google Shape;957;p12"/>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59" name="Google Shape;958;p12"/>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0" name="Google Shape;959;p12"/>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1" name="Google Shape;960;p12"/>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2" name="Google Shape;961;p12"/>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3" name="Google Shape;962;p12"/>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4" name="Google Shape;963;p12"/>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5" name="Google Shape;964;p12"/>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6" name="Google Shape;965;p12"/>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7" name="Google Shape;966;p12"/>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8" name="Google Shape;967;p12"/>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9" name="Google Shape;968;p12"/>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0" name="Google Shape;969;p12"/>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1" name="Google Shape;970;p12"/>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 name="Google Shape;971;p12"/>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3" name="Google Shape;972;p12"/>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4" name="Google Shape;973;p12"/>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75" name="Google Shape;974;p12"/>
            <p:cNvGrpSpPr/>
            <p:nvPr/>
          </p:nvGrpSpPr>
          <p:grpSpPr>
            <a:xfrm>
              <a:off x="4384440" y="327960"/>
              <a:ext cx="374760" cy="58680"/>
              <a:chOff x="4384440" y="327960"/>
              <a:chExt cx="374760" cy="58680"/>
            </a:xfrm>
          </p:grpSpPr>
          <p:sp>
            <p:nvSpPr>
              <p:cNvPr id="276" name="Google Shape;975;p12"/>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77" name="Google Shape;976;p12"/>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78" name="Google Shape;977;p12"/>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279" name="Google Shape;978;p12"/>
            <p:cNvGrpSpPr/>
            <p:nvPr/>
          </p:nvGrpSpPr>
          <p:grpSpPr>
            <a:xfrm>
              <a:off x="4394880" y="4757040"/>
              <a:ext cx="375120" cy="58680"/>
              <a:chOff x="4394880" y="4757040"/>
              <a:chExt cx="375120" cy="58680"/>
            </a:xfrm>
          </p:grpSpPr>
          <p:sp>
            <p:nvSpPr>
              <p:cNvPr id="280" name="Google Shape;979;p12"/>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81" name="Google Shape;980;p12"/>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82" name="Google Shape;981;p12"/>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283"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28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sp>
        <p:nvSpPr>
          <p:cNvPr id="28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grpSp>
        <p:nvGrpSpPr>
          <p:cNvPr id="286" name="Google Shape;992;p13"/>
          <p:cNvGrpSpPr/>
          <p:nvPr/>
        </p:nvGrpSpPr>
        <p:grpSpPr>
          <a:xfrm>
            <a:off x="132840" y="288720"/>
            <a:ext cx="8877960" cy="4565880"/>
            <a:chOff x="132840" y="288720"/>
            <a:chExt cx="8877960" cy="4565880"/>
          </a:xfrm>
        </p:grpSpPr>
        <p:grpSp>
          <p:nvGrpSpPr>
            <p:cNvPr id="287" name="Google Shape;993;p13"/>
            <p:cNvGrpSpPr/>
            <p:nvPr/>
          </p:nvGrpSpPr>
          <p:grpSpPr>
            <a:xfrm>
              <a:off x="132840" y="288720"/>
              <a:ext cx="3208320" cy="4565880"/>
              <a:chOff x="132840" y="288720"/>
              <a:chExt cx="3208320" cy="4565880"/>
            </a:xfrm>
          </p:grpSpPr>
          <p:sp>
            <p:nvSpPr>
              <p:cNvPr id="288" name="Google Shape;994;p13"/>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89" name="Google Shape;995;p13"/>
              <p:cNvGrpSpPr/>
              <p:nvPr/>
            </p:nvGrpSpPr>
            <p:grpSpPr>
              <a:xfrm>
                <a:off x="269280" y="500400"/>
                <a:ext cx="337680" cy="386280"/>
                <a:chOff x="269280" y="500400"/>
                <a:chExt cx="337680" cy="386280"/>
              </a:xfrm>
            </p:grpSpPr>
            <p:sp>
              <p:nvSpPr>
                <p:cNvPr id="290" name="Google Shape;996;p13"/>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1" name="Google Shape;997;p13"/>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2" name="Google Shape;998;p13"/>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3" name="Google Shape;999;p13"/>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4" name="Google Shape;1000;p13"/>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5" name="Google Shape;1001;p13"/>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6" name="Google Shape;1002;p13"/>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7" name="Google Shape;1003;p13"/>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8" name="Google Shape;1004;p13"/>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9" name="Google Shape;1005;p13"/>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00" name="Google Shape;1006;p13"/>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1" name="Google Shape;1007;p13"/>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2" name="Google Shape;1008;p13"/>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3" name="Google Shape;1009;p13"/>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4" name="Google Shape;1010;p13"/>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5" name="Google Shape;1011;p13"/>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6" name="Google Shape;1012;p13"/>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7" name="Google Shape;1013;p13"/>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8" name="Google Shape;1014;p13"/>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09" name="Google Shape;1015;p13"/>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0" name="Google Shape;1016;p13"/>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1" name="Google Shape;1017;p13"/>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2" name="Google Shape;1018;p13"/>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3" name="Google Shape;1019;p13"/>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 name="Google Shape;1020;p13"/>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5" name="Google Shape;1021;p13"/>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6" name="Google Shape;1022;p13"/>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7" name="Google Shape;1023;p13"/>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8" name="Google Shape;1024;p13"/>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 name="Google Shape;1025;p13"/>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0" name="Google Shape;1026;p13"/>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 name="Google Shape;1027;p13"/>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2" name="Google Shape;1028;p13"/>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3" name="Google Shape;1029;p13"/>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4" name="Google Shape;1030;p13"/>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5" name="Google Shape;1031;p13"/>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6" name="Google Shape;1032;p13"/>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7" name="Google Shape;1033;p13"/>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8" name="Google Shape;1034;p13"/>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29" name="Google Shape;1035;p13"/>
            <p:cNvGrpSpPr/>
            <p:nvPr/>
          </p:nvGrpSpPr>
          <p:grpSpPr>
            <a:xfrm>
              <a:off x="5802480" y="288720"/>
              <a:ext cx="3208320" cy="4565520"/>
              <a:chOff x="5802480" y="288720"/>
              <a:chExt cx="3208320" cy="4565520"/>
            </a:xfrm>
          </p:grpSpPr>
          <p:sp>
            <p:nvSpPr>
              <p:cNvPr id="330" name="Google Shape;1036;p13"/>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331" name="Google Shape;1037;p13"/>
              <p:cNvGrpSpPr/>
              <p:nvPr/>
            </p:nvGrpSpPr>
            <p:grpSpPr>
              <a:xfrm>
                <a:off x="8536320" y="4256640"/>
                <a:ext cx="337680" cy="386280"/>
                <a:chOff x="8536320" y="4256640"/>
                <a:chExt cx="337680" cy="386280"/>
              </a:xfrm>
            </p:grpSpPr>
            <p:sp>
              <p:nvSpPr>
                <p:cNvPr id="332" name="Google Shape;1038;p13"/>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3" name="Google Shape;1039;p13"/>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4" name="Google Shape;1040;p13"/>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5" name="Google Shape;1041;p13"/>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6" name="Google Shape;1042;p13"/>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7" name="Google Shape;1043;p13"/>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8" name="Google Shape;1044;p13"/>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39" name="Google Shape;1045;p13"/>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0" name="Google Shape;1046;p13"/>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1" name="Google Shape;1047;p13"/>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42" name="Google Shape;1048;p13"/>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3" name="Google Shape;1049;p13"/>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4" name="Google Shape;1050;p13"/>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5" name="Google Shape;1051;p13"/>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6" name="Google Shape;1052;p13"/>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7" name="Google Shape;1053;p13"/>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8" name="Google Shape;1054;p13"/>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49" name="Google Shape;1055;p13"/>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0" name="Google Shape;1056;p13"/>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1" name="Google Shape;1057;p13"/>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2" name="Google Shape;1058;p13"/>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3" name="Google Shape;1059;p13"/>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4" name="Google Shape;1060;p13"/>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5" name="Google Shape;1061;p13"/>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6" name="Google Shape;1062;p13"/>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7" name="Google Shape;1063;p13"/>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8" name="Google Shape;1064;p13"/>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59" name="Google Shape;1065;p13"/>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0" name="Google Shape;1066;p13"/>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1" name="Google Shape;1067;p13"/>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2" name="Google Shape;1068;p13"/>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3" name="Google Shape;1069;p13"/>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4" name="Google Shape;1070;p13"/>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5" name="Google Shape;1071;p13"/>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6" name="Google Shape;1072;p13"/>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7" name="Google Shape;1073;p13"/>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8" name="Google Shape;1074;p13"/>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69" name="Google Shape;1075;p13"/>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70" name="Google Shape;1076;p13"/>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71" name="Google Shape;1077;p13"/>
            <p:cNvGrpSpPr/>
            <p:nvPr/>
          </p:nvGrpSpPr>
          <p:grpSpPr>
            <a:xfrm>
              <a:off x="4384440" y="327960"/>
              <a:ext cx="374760" cy="58680"/>
              <a:chOff x="4384440" y="327960"/>
              <a:chExt cx="374760" cy="58680"/>
            </a:xfrm>
          </p:grpSpPr>
          <p:sp>
            <p:nvSpPr>
              <p:cNvPr id="372" name="Google Shape;1078;p13"/>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373" name="Google Shape;1079;p13"/>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374" name="Google Shape;1080;p13"/>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375" name="Google Shape;1081;p13"/>
            <p:cNvGrpSpPr/>
            <p:nvPr/>
          </p:nvGrpSpPr>
          <p:grpSpPr>
            <a:xfrm>
              <a:off x="4394880" y="4757040"/>
              <a:ext cx="375120" cy="58680"/>
              <a:chOff x="4394880" y="4757040"/>
              <a:chExt cx="375120" cy="58680"/>
            </a:xfrm>
          </p:grpSpPr>
          <p:sp>
            <p:nvSpPr>
              <p:cNvPr id="376" name="Google Shape;1082;p13"/>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377" name="Google Shape;1083;p13"/>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378" name="Google Shape;1084;p13"/>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37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chemeClr val="lt1"/>
        </a:solidFill>
      </p:bgPr>
    </p:bg>
    <p:spTree>
      <p:nvGrpSpPr>
        <p:cNvPr id="1" name=""/>
        <p:cNvGrpSpPr/>
        <p:nvPr/>
      </p:nvGrpSpPr>
      <p:grpSpPr>
        <a:xfrm>
          <a:off x="0" y="0"/>
          <a:ext cx="0" cy="0"/>
          <a:chOff x="0" y="0"/>
          <a:chExt cx="0" cy="0"/>
        </a:xfrm>
      </p:grpSpPr>
      <p:grpSp>
        <p:nvGrpSpPr>
          <p:cNvPr id="380" name="Google Shape;1086;p14"/>
          <p:cNvGrpSpPr/>
          <p:nvPr/>
        </p:nvGrpSpPr>
        <p:grpSpPr>
          <a:xfrm>
            <a:off x="132840" y="288720"/>
            <a:ext cx="8877960" cy="4565880"/>
            <a:chOff x="132840" y="288720"/>
            <a:chExt cx="8877960" cy="4565880"/>
          </a:xfrm>
        </p:grpSpPr>
        <p:grpSp>
          <p:nvGrpSpPr>
            <p:cNvPr id="381" name="Google Shape;1087;p14"/>
            <p:cNvGrpSpPr/>
            <p:nvPr/>
          </p:nvGrpSpPr>
          <p:grpSpPr>
            <a:xfrm>
              <a:off x="132840" y="288720"/>
              <a:ext cx="3208320" cy="4565880"/>
              <a:chOff x="132840" y="288720"/>
              <a:chExt cx="3208320" cy="4565880"/>
            </a:xfrm>
          </p:grpSpPr>
          <p:sp>
            <p:nvSpPr>
              <p:cNvPr id="382" name="Google Shape;1088;p14"/>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383" name="Google Shape;1089;p14"/>
              <p:cNvGrpSpPr/>
              <p:nvPr/>
            </p:nvGrpSpPr>
            <p:grpSpPr>
              <a:xfrm>
                <a:off x="269280" y="500400"/>
                <a:ext cx="337680" cy="386280"/>
                <a:chOff x="269280" y="500400"/>
                <a:chExt cx="337680" cy="386280"/>
              </a:xfrm>
            </p:grpSpPr>
            <p:sp>
              <p:nvSpPr>
                <p:cNvPr id="384" name="Google Shape;1090;p14"/>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5" name="Google Shape;1091;p14"/>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6" name="Google Shape;1092;p14"/>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7" name="Google Shape;1093;p14"/>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8" name="Google Shape;1094;p14"/>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89" name="Google Shape;1095;p14"/>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0" name="Google Shape;1096;p14"/>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1" name="Google Shape;1097;p14"/>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2" name="Google Shape;1098;p14"/>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3" name="Google Shape;1099;p14"/>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94" name="Google Shape;1100;p14"/>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5" name="Google Shape;1101;p14"/>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6" name="Google Shape;1102;p14"/>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7" name="Google Shape;1103;p14"/>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8" name="Google Shape;1104;p14"/>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99" name="Google Shape;1105;p14"/>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0" name="Google Shape;1106;p14"/>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1" name="Google Shape;1107;p14"/>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2" name="Google Shape;1108;p14"/>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3" name="Google Shape;1109;p14"/>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4" name="Google Shape;1110;p14"/>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5" name="Google Shape;1111;p14"/>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6" name="Google Shape;1112;p14"/>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7" name="Google Shape;1113;p14"/>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8" name="Google Shape;1114;p14"/>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09" name="Google Shape;1115;p14"/>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0" name="Google Shape;1116;p14"/>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1" name="Google Shape;1117;p14"/>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2" name="Google Shape;1118;p14"/>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3" name="Google Shape;1119;p14"/>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4" name="Google Shape;1120;p14"/>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5" name="Google Shape;1121;p14"/>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6" name="Google Shape;1122;p14"/>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7" name="Google Shape;1123;p14"/>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8" name="Google Shape;1124;p14"/>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19" name="Google Shape;1125;p14"/>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0" name="Google Shape;1126;p14"/>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1" name="Google Shape;1127;p14"/>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2" name="Google Shape;1128;p14"/>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423" name="Google Shape;1129;p14"/>
            <p:cNvGrpSpPr/>
            <p:nvPr/>
          </p:nvGrpSpPr>
          <p:grpSpPr>
            <a:xfrm>
              <a:off x="5802480" y="288720"/>
              <a:ext cx="3208320" cy="4565520"/>
              <a:chOff x="5802480" y="288720"/>
              <a:chExt cx="3208320" cy="4565520"/>
            </a:xfrm>
          </p:grpSpPr>
          <p:sp>
            <p:nvSpPr>
              <p:cNvPr id="424" name="Google Shape;1130;p14"/>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425" name="Google Shape;1131;p14"/>
              <p:cNvGrpSpPr/>
              <p:nvPr/>
            </p:nvGrpSpPr>
            <p:grpSpPr>
              <a:xfrm>
                <a:off x="8536320" y="4256640"/>
                <a:ext cx="337680" cy="386280"/>
                <a:chOff x="8536320" y="4256640"/>
                <a:chExt cx="337680" cy="386280"/>
              </a:xfrm>
            </p:grpSpPr>
            <p:sp>
              <p:nvSpPr>
                <p:cNvPr id="426" name="Google Shape;1132;p14"/>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7" name="Google Shape;1133;p14"/>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8" name="Google Shape;1134;p14"/>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29" name="Google Shape;1135;p14"/>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0" name="Google Shape;1136;p14"/>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1" name="Google Shape;1137;p14"/>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2" name="Google Shape;1138;p14"/>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3" name="Google Shape;1139;p14"/>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4" name="Google Shape;1140;p14"/>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5" name="Google Shape;1141;p14"/>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436" name="Google Shape;1142;p14"/>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7" name="Google Shape;1143;p14"/>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8" name="Google Shape;1144;p14"/>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39" name="Google Shape;1145;p14"/>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0" name="Google Shape;1146;p14"/>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1" name="Google Shape;1147;p14"/>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2" name="Google Shape;1148;p14"/>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3" name="Google Shape;1149;p14"/>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4" name="Google Shape;1150;p14"/>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5" name="Google Shape;1151;p14"/>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6" name="Google Shape;1152;p14"/>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7" name="Google Shape;1153;p14"/>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8" name="Google Shape;1154;p14"/>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49" name="Google Shape;1155;p14"/>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0" name="Google Shape;1156;p14"/>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1" name="Google Shape;1157;p14"/>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2" name="Google Shape;1158;p14"/>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3" name="Google Shape;1159;p14"/>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4" name="Google Shape;1160;p14"/>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5" name="Google Shape;1161;p14"/>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6" name="Google Shape;1162;p14"/>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7" name="Google Shape;1163;p14"/>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8" name="Google Shape;1164;p14"/>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59" name="Google Shape;1165;p14"/>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60" name="Google Shape;1166;p14"/>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61" name="Google Shape;1167;p14"/>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62" name="Google Shape;1168;p14"/>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63" name="Google Shape;1169;p14"/>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64" name="Google Shape;1170;p14"/>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465" name="Google Shape;1171;p14"/>
            <p:cNvGrpSpPr/>
            <p:nvPr/>
          </p:nvGrpSpPr>
          <p:grpSpPr>
            <a:xfrm>
              <a:off x="4384440" y="327960"/>
              <a:ext cx="374760" cy="58680"/>
              <a:chOff x="4384440" y="327960"/>
              <a:chExt cx="374760" cy="58680"/>
            </a:xfrm>
          </p:grpSpPr>
          <p:sp>
            <p:nvSpPr>
              <p:cNvPr id="466" name="Google Shape;1172;p14"/>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467" name="Google Shape;1173;p14"/>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468" name="Google Shape;1174;p14"/>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469" name="Google Shape;1175;p14"/>
            <p:cNvGrpSpPr/>
            <p:nvPr/>
          </p:nvGrpSpPr>
          <p:grpSpPr>
            <a:xfrm>
              <a:off x="4394880" y="4757040"/>
              <a:ext cx="375120" cy="58680"/>
              <a:chOff x="4394880" y="4757040"/>
              <a:chExt cx="375120" cy="58680"/>
            </a:xfrm>
          </p:grpSpPr>
          <p:sp>
            <p:nvSpPr>
              <p:cNvPr id="470" name="Google Shape;1176;p14"/>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471" name="Google Shape;1177;p14"/>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472" name="Google Shape;1178;p14"/>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473"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47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solidFill>
          <a:schemeClr val="lt1"/>
        </a:solidFill>
      </p:bgPr>
    </p:bg>
    <p:spTree>
      <p:nvGrpSpPr>
        <p:cNvPr id="1" name=""/>
        <p:cNvGrpSpPr/>
        <p:nvPr/>
      </p:nvGrpSpPr>
      <p:grpSpPr>
        <a:xfrm>
          <a:off x="0" y="0"/>
          <a:ext cx="0" cy="0"/>
          <a:chOff x="0" y="0"/>
          <a:chExt cx="0" cy="0"/>
        </a:xfrm>
      </p:grpSpPr>
      <p:grpSp>
        <p:nvGrpSpPr>
          <p:cNvPr id="475" name="Google Shape;1189;p15"/>
          <p:cNvGrpSpPr/>
          <p:nvPr/>
        </p:nvGrpSpPr>
        <p:grpSpPr>
          <a:xfrm>
            <a:off x="132840" y="288720"/>
            <a:ext cx="8877960" cy="4565880"/>
            <a:chOff x="132840" y="288720"/>
            <a:chExt cx="8877960" cy="4565880"/>
          </a:xfrm>
        </p:grpSpPr>
        <p:grpSp>
          <p:nvGrpSpPr>
            <p:cNvPr id="476" name="Google Shape;1190;p15"/>
            <p:cNvGrpSpPr/>
            <p:nvPr/>
          </p:nvGrpSpPr>
          <p:grpSpPr>
            <a:xfrm>
              <a:off x="132840" y="288720"/>
              <a:ext cx="3208320" cy="4565880"/>
              <a:chOff x="132840" y="288720"/>
              <a:chExt cx="3208320" cy="4565880"/>
            </a:xfrm>
          </p:grpSpPr>
          <p:sp>
            <p:nvSpPr>
              <p:cNvPr id="477" name="Google Shape;1191;p15"/>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478" name="Google Shape;1192;p15"/>
              <p:cNvGrpSpPr/>
              <p:nvPr/>
            </p:nvGrpSpPr>
            <p:grpSpPr>
              <a:xfrm>
                <a:off x="269280" y="500400"/>
                <a:ext cx="337680" cy="386280"/>
                <a:chOff x="269280" y="500400"/>
                <a:chExt cx="337680" cy="386280"/>
              </a:xfrm>
            </p:grpSpPr>
            <p:sp>
              <p:nvSpPr>
                <p:cNvPr id="479" name="Google Shape;1193;p15"/>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0" name="Google Shape;1194;p15"/>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1" name="Google Shape;1195;p15"/>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2" name="Google Shape;1196;p15"/>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3" name="Google Shape;1197;p15"/>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4" name="Google Shape;1198;p15"/>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5" name="Google Shape;1199;p15"/>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6" name="Google Shape;1200;p15"/>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7" name="Google Shape;1201;p15"/>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88" name="Google Shape;1202;p15"/>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489" name="Google Shape;1203;p15"/>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0" name="Google Shape;1204;p15"/>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1" name="Google Shape;1205;p15"/>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2" name="Google Shape;1206;p15"/>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3" name="Google Shape;1207;p15"/>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4" name="Google Shape;1208;p15"/>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5" name="Google Shape;1209;p15"/>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6" name="Google Shape;1210;p15"/>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7" name="Google Shape;1211;p15"/>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8" name="Google Shape;1212;p15"/>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499" name="Google Shape;1213;p15"/>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0" name="Google Shape;1214;p15"/>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1" name="Google Shape;1215;p15"/>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2" name="Google Shape;1216;p15"/>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3" name="Google Shape;1217;p15"/>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4" name="Google Shape;1218;p15"/>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5" name="Google Shape;1219;p15"/>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6" name="Google Shape;1220;p15"/>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 name="Google Shape;1221;p15"/>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 name="Google Shape;1222;p15"/>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 name="Google Shape;1223;p15"/>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 name="Google Shape;1224;p15"/>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 name="Google Shape;1225;p15"/>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2" name="Google Shape;1226;p15"/>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3" name="Google Shape;1227;p15"/>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4" name="Google Shape;1228;p15"/>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5" name="Google Shape;1229;p15"/>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6" name="Google Shape;1230;p15"/>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7" name="Google Shape;1231;p15"/>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8" name="Google Shape;1232;p15"/>
            <p:cNvGrpSpPr/>
            <p:nvPr/>
          </p:nvGrpSpPr>
          <p:grpSpPr>
            <a:xfrm>
              <a:off x="5802480" y="288720"/>
              <a:ext cx="3208320" cy="4565520"/>
              <a:chOff x="5802480" y="288720"/>
              <a:chExt cx="3208320" cy="4565520"/>
            </a:xfrm>
          </p:grpSpPr>
          <p:sp>
            <p:nvSpPr>
              <p:cNvPr id="519" name="Google Shape;1233;p15"/>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20" name="Google Shape;1234;p15"/>
              <p:cNvGrpSpPr/>
              <p:nvPr/>
            </p:nvGrpSpPr>
            <p:grpSpPr>
              <a:xfrm>
                <a:off x="8536320" y="4256640"/>
                <a:ext cx="337680" cy="386280"/>
                <a:chOff x="8536320" y="4256640"/>
                <a:chExt cx="337680" cy="386280"/>
              </a:xfrm>
            </p:grpSpPr>
            <p:sp>
              <p:nvSpPr>
                <p:cNvPr id="521" name="Google Shape;1235;p15"/>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2" name="Google Shape;1236;p15"/>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3" name="Google Shape;1237;p15"/>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4" name="Google Shape;1238;p15"/>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5" name="Google Shape;1239;p15"/>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6" name="Google Shape;1240;p15"/>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7" name="Google Shape;1241;p15"/>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8" name="Google Shape;1242;p15"/>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29" name="Google Shape;1243;p15"/>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0" name="Google Shape;1244;p15"/>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31" name="Google Shape;1245;p15"/>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2" name="Google Shape;1246;p15"/>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 name="Google Shape;1247;p15"/>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 name="Google Shape;1248;p15"/>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 name="Google Shape;1249;p15"/>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 name="Google Shape;1250;p15"/>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 name="Google Shape;1251;p15"/>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 name="Google Shape;1252;p15"/>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 name="Google Shape;1253;p15"/>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 name="Google Shape;1254;p15"/>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 name="Google Shape;1255;p15"/>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 name="Google Shape;1256;p15"/>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3" name="Google Shape;1257;p15"/>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4" name="Google Shape;1258;p15"/>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5" name="Google Shape;1259;p15"/>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 name="Google Shape;1260;p15"/>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7" name="Google Shape;1261;p15"/>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8" name="Google Shape;1262;p15"/>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9" name="Google Shape;1263;p15"/>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0" name="Google Shape;1264;p15"/>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1" name="Google Shape;1265;p15"/>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2" name="Google Shape;1266;p15"/>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 name="Google Shape;1267;p15"/>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4" name="Google Shape;1268;p15"/>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5" name="Google Shape;1269;p15"/>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6" name="Google Shape;1270;p15"/>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7" name="Google Shape;1271;p15"/>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 name="Google Shape;1272;p15"/>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9" name="Google Shape;1273;p15"/>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60" name="Google Shape;1274;p15"/>
            <p:cNvGrpSpPr/>
            <p:nvPr/>
          </p:nvGrpSpPr>
          <p:grpSpPr>
            <a:xfrm>
              <a:off x="4384440" y="327960"/>
              <a:ext cx="374760" cy="58680"/>
              <a:chOff x="4384440" y="327960"/>
              <a:chExt cx="374760" cy="58680"/>
            </a:xfrm>
          </p:grpSpPr>
          <p:sp>
            <p:nvSpPr>
              <p:cNvPr id="561" name="Google Shape;1275;p15"/>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2" name="Google Shape;1276;p15"/>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3" name="Google Shape;1277;p15"/>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564" name="Google Shape;1278;p15"/>
            <p:cNvGrpSpPr/>
            <p:nvPr/>
          </p:nvGrpSpPr>
          <p:grpSpPr>
            <a:xfrm>
              <a:off x="4394880" y="4757040"/>
              <a:ext cx="375120" cy="58680"/>
              <a:chOff x="4394880" y="4757040"/>
              <a:chExt cx="375120" cy="58680"/>
            </a:xfrm>
          </p:grpSpPr>
          <p:sp>
            <p:nvSpPr>
              <p:cNvPr id="565" name="Google Shape;1279;p15"/>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6" name="Google Shape;1280;p15"/>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7" name="Google Shape;1281;p15"/>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56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en-US" sz="3000" strike="noStrike" u="none">
                <a:solidFill>
                  <a:srgbClr val="000000"/>
                </a:solidFill>
                <a:effectLst/>
                <a:uFillTx/>
                <a:latin typeface="Arial"/>
              </a:rPr>
              <a:t>Click </a:t>
            </a:r>
            <a:r>
              <a:rPr b="0" lang="en-US" sz="3000" strike="noStrike" u="none">
                <a:solidFill>
                  <a:srgbClr val="000000"/>
                </a:solidFill>
                <a:effectLst/>
                <a:uFillTx/>
                <a:latin typeface="Arial"/>
              </a:rPr>
              <a:t>to </a:t>
            </a:r>
            <a:r>
              <a:rPr b="0" lang="en-US" sz="3000" strike="noStrike" u="none">
                <a:solidFill>
                  <a:srgbClr val="000000"/>
                </a:solidFill>
                <a:effectLst/>
                <a:uFillTx/>
                <a:latin typeface="Arial"/>
              </a:rPr>
              <a:t>edit </a:t>
            </a:r>
            <a:r>
              <a:rPr b="0" lang="en-US" sz="3000" strike="noStrike" u="none">
                <a:solidFill>
                  <a:srgbClr val="000000"/>
                </a:solidFill>
                <a:effectLst/>
                <a:uFillTx/>
                <a:latin typeface="Arial"/>
              </a:rPr>
              <a:t>the </a:t>
            </a:r>
            <a:r>
              <a:rPr b="0" lang="en-US" sz="3000" strike="noStrike" u="none">
                <a:solidFill>
                  <a:srgbClr val="000000"/>
                </a:solidFill>
                <a:effectLst/>
                <a:uFillTx/>
                <a:latin typeface="Arial"/>
              </a:rPr>
              <a:t>title </a:t>
            </a:r>
            <a:r>
              <a:rPr b="0" lang="en-US" sz="3000" strike="noStrike" u="none">
                <a:solidFill>
                  <a:srgbClr val="000000"/>
                </a:solidFill>
                <a:effectLst/>
                <a:uFillTx/>
                <a:latin typeface="Arial"/>
              </a:rPr>
              <a:t>text </a:t>
            </a:r>
            <a:r>
              <a:rPr b="0" lang="en-US" sz="3000" strike="noStrike" u="none">
                <a:solidFill>
                  <a:srgbClr val="000000"/>
                </a:solidFill>
                <a:effectLst/>
                <a:uFillTx/>
                <a:latin typeface="Arial"/>
              </a:rPr>
              <a:t>form</a:t>
            </a:r>
            <a:r>
              <a:rPr b="0" lang="en-US" sz="3000" strike="noStrike" u="none">
                <a:solidFill>
                  <a:srgbClr val="000000"/>
                </a:solidFill>
                <a:effectLst/>
                <a:uFillTx/>
                <a:latin typeface="Arial"/>
              </a:rPr>
              <a:t>at</a:t>
            </a:r>
            <a:endParaRPr b="0" lang="en-US" sz="3000" strike="noStrike" u="none">
              <a:solidFill>
                <a:srgbClr val="000000"/>
              </a:solidFill>
              <a:effectLst/>
              <a:uFillTx/>
              <a:latin typeface="Arial"/>
            </a:endParaRPr>
          </a:p>
        </p:txBody>
      </p:sp>
      <p:sp>
        <p:nvSpPr>
          <p:cNvPr id="56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solidFill>
          <a:schemeClr val="lt1"/>
        </a:solidFill>
      </p:bgPr>
    </p:bg>
    <p:spTree>
      <p:nvGrpSpPr>
        <p:cNvPr id="1" name=""/>
        <p:cNvGrpSpPr/>
        <p:nvPr/>
      </p:nvGrpSpPr>
      <p:grpSpPr>
        <a:xfrm>
          <a:off x="0" y="0"/>
          <a:ext cx="0" cy="0"/>
          <a:chOff x="0" y="0"/>
          <a:chExt cx="0" cy="0"/>
        </a:xfrm>
      </p:grpSpPr>
      <p:grpSp>
        <p:nvGrpSpPr>
          <p:cNvPr id="570" name="Google Shape;1296;p16"/>
          <p:cNvGrpSpPr/>
          <p:nvPr/>
        </p:nvGrpSpPr>
        <p:grpSpPr>
          <a:xfrm>
            <a:off x="132840" y="288720"/>
            <a:ext cx="8877960" cy="4565880"/>
            <a:chOff x="132840" y="288720"/>
            <a:chExt cx="8877960" cy="4565880"/>
          </a:xfrm>
        </p:grpSpPr>
        <p:grpSp>
          <p:nvGrpSpPr>
            <p:cNvPr id="571" name="Google Shape;1297;p16"/>
            <p:cNvGrpSpPr/>
            <p:nvPr/>
          </p:nvGrpSpPr>
          <p:grpSpPr>
            <a:xfrm>
              <a:off x="132840" y="288720"/>
              <a:ext cx="3208320" cy="4565880"/>
              <a:chOff x="132840" y="288720"/>
              <a:chExt cx="3208320" cy="4565880"/>
            </a:xfrm>
          </p:grpSpPr>
          <p:sp>
            <p:nvSpPr>
              <p:cNvPr id="572" name="Google Shape;1298;p16"/>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73" name="Google Shape;1299;p16"/>
              <p:cNvGrpSpPr/>
              <p:nvPr/>
            </p:nvGrpSpPr>
            <p:grpSpPr>
              <a:xfrm>
                <a:off x="269280" y="500400"/>
                <a:ext cx="337680" cy="386280"/>
                <a:chOff x="269280" y="500400"/>
                <a:chExt cx="337680" cy="386280"/>
              </a:xfrm>
            </p:grpSpPr>
            <p:sp>
              <p:nvSpPr>
                <p:cNvPr id="574" name="Google Shape;1300;p16"/>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5" name="Google Shape;1301;p16"/>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6" name="Google Shape;1302;p16"/>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7" name="Google Shape;1303;p16"/>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8" name="Google Shape;1304;p16"/>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9" name="Google Shape;1305;p16"/>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0" name="Google Shape;1306;p16"/>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1" name="Google Shape;1307;p16"/>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2" name="Google Shape;1308;p16"/>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3" name="Google Shape;1309;p16"/>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84" name="Google Shape;1310;p16"/>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5" name="Google Shape;1311;p16"/>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6" name="Google Shape;1312;p16"/>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7" name="Google Shape;1313;p16"/>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8" name="Google Shape;1314;p16"/>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9" name="Google Shape;1315;p16"/>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 name="Google Shape;1316;p16"/>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 name="Google Shape;1317;p16"/>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 name="Google Shape;1318;p16"/>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3" name="Google Shape;1319;p16"/>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4" name="Google Shape;1320;p16"/>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 name="Google Shape;1321;p16"/>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 name="Google Shape;1322;p16"/>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7" name="Google Shape;1323;p16"/>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8" name="Google Shape;1324;p16"/>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9" name="Google Shape;1325;p16"/>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0" name="Google Shape;1326;p16"/>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1" name="Google Shape;1327;p16"/>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2" name="Google Shape;1328;p16"/>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3" name="Google Shape;1329;p16"/>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4" name="Google Shape;1330;p16"/>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5" name="Google Shape;1331;p16"/>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6" name="Google Shape;1332;p16"/>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7" name="Google Shape;1333;p16"/>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8" name="Google Shape;1334;p16"/>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9" name="Google Shape;1335;p16"/>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0" name="Google Shape;1336;p16"/>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1" name="Google Shape;1337;p16"/>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2" name="Google Shape;1338;p16"/>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3" name="Google Shape;1339;p16"/>
            <p:cNvGrpSpPr/>
            <p:nvPr/>
          </p:nvGrpSpPr>
          <p:grpSpPr>
            <a:xfrm>
              <a:off x="5802480" y="288720"/>
              <a:ext cx="3208320" cy="4565520"/>
              <a:chOff x="5802480" y="288720"/>
              <a:chExt cx="3208320" cy="4565520"/>
            </a:xfrm>
          </p:grpSpPr>
          <p:sp>
            <p:nvSpPr>
              <p:cNvPr id="614" name="Google Shape;1340;p16"/>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15" name="Google Shape;1341;p16"/>
              <p:cNvGrpSpPr/>
              <p:nvPr/>
            </p:nvGrpSpPr>
            <p:grpSpPr>
              <a:xfrm>
                <a:off x="8536320" y="4256640"/>
                <a:ext cx="337680" cy="386280"/>
                <a:chOff x="8536320" y="4256640"/>
                <a:chExt cx="337680" cy="386280"/>
              </a:xfrm>
            </p:grpSpPr>
            <p:sp>
              <p:nvSpPr>
                <p:cNvPr id="616" name="Google Shape;1342;p16"/>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 name="Google Shape;1343;p16"/>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 name="Google Shape;1344;p16"/>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 name="Google Shape;1345;p16"/>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0" name="Google Shape;1346;p16"/>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1" name="Google Shape;1347;p16"/>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2" name="Google Shape;1348;p16"/>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3" name="Google Shape;1349;p16"/>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4" name="Google Shape;1350;p16"/>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5" name="Google Shape;1351;p16"/>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26" name="Google Shape;1352;p16"/>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7" name="Google Shape;1353;p16"/>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8" name="Google Shape;1354;p16"/>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9" name="Google Shape;1355;p16"/>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 name="Google Shape;1356;p16"/>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1" name="Google Shape;1357;p16"/>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2" name="Google Shape;1358;p16"/>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3" name="Google Shape;1359;p16"/>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4" name="Google Shape;1360;p16"/>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5" name="Google Shape;1361;p16"/>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6" name="Google Shape;1362;p16"/>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7" name="Google Shape;1363;p16"/>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 name="Google Shape;1364;p16"/>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9" name="Google Shape;1365;p16"/>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0" name="Google Shape;1366;p16"/>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1" name="Google Shape;1367;p16"/>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2" name="Google Shape;1368;p16"/>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 name="Google Shape;1369;p16"/>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 name="Google Shape;1370;p16"/>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5" name="Google Shape;1371;p16"/>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 name="Google Shape;1372;p16"/>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 name="Google Shape;1373;p16"/>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 name="Google Shape;1374;p16"/>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 name="Google Shape;1375;p16"/>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0" name="Google Shape;1376;p16"/>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1" name="Google Shape;1377;p16"/>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 name="Google Shape;1378;p16"/>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3" name="Google Shape;1379;p16"/>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4" name="Google Shape;1380;p16"/>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5" name="Google Shape;1381;p16"/>
            <p:cNvGrpSpPr/>
            <p:nvPr/>
          </p:nvGrpSpPr>
          <p:grpSpPr>
            <a:xfrm>
              <a:off x="4384440" y="327960"/>
              <a:ext cx="374760" cy="58680"/>
              <a:chOff x="4384440" y="327960"/>
              <a:chExt cx="374760" cy="58680"/>
            </a:xfrm>
          </p:grpSpPr>
          <p:sp>
            <p:nvSpPr>
              <p:cNvPr id="656" name="Google Shape;1382;p16"/>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657" name="Google Shape;1383;p16"/>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658" name="Google Shape;1384;p16"/>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659" name="Google Shape;1385;p16"/>
            <p:cNvGrpSpPr/>
            <p:nvPr/>
          </p:nvGrpSpPr>
          <p:grpSpPr>
            <a:xfrm>
              <a:off x="4394880" y="4757040"/>
              <a:ext cx="375120" cy="58680"/>
              <a:chOff x="4394880" y="4757040"/>
              <a:chExt cx="375120" cy="58680"/>
            </a:xfrm>
          </p:grpSpPr>
          <p:sp>
            <p:nvSpPr>
              <p:cNvPr id="660" name="Google Shape;1386;p16"/>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661" name="Google Shape;1387;p16"/>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662" name="Google Shape;1388;p16"/>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663" name="PlaceHolder 1"/>
          <p:cNvSpPr>
            <a:spLocks noGrp="1"/>
          </p:cNvSpPr>
          <p:nvPr>
            <p:ph type="title"/>
          </p:nvPr>
        </p:nvSpPr>
        <p:spPr>
          <a:xfrm>
            <a:off x="1052640" y="2049840"/>
            <a:ext cx="3492360" cy="679320"/>
          </a:xfrm>
          <a:prstGeom prst="rect">
            <a:avLst/>
          </a:prstGeom>
          <a:noFill/>
          <a:ln w="0">
            <a:noFill/>
          </a:ln>
        </p:spPr>
        <p:txBody>
          <a:bodyPr lIns="91440" rIns="91440" tIns="91440" bIns="91440" anchor="ctr">
            <a:noAutofit/>
          </a:bodyPr>
          <a:p>
            <a:pPr indent="0">
              <a:lnSpc>
                <a:spcPct val="100000"/>
              </a:lnSpc>
              <a:buNone/>
            </a:pPr>
            <a:r>
              <a:rPr b="1" lang="en-US" sz="3500" strike="noStrike" u="none">
                <a:solidFill>
                  <a:schemeClr val="dk2"/>
                </a:solidFill>
                <a:effectLst/>
                <a:uFillTx/>
                <a:latin typeface="Krub"/>
                <a:ea typeface="Krub"/>
              </a:rPr>
              <a:t>xx</a:t>
            </a:r>
            <a:r>
              <a:rPr b="1" lang="en-US" sz="3500" strike="noStrike" u="none">
                <a:solidFill>
                  <a:schemeClr val="dk2"/>
                </a:solidFill>
                <a:effectLst/>
                <a:uFillTx/>
                <a:latin typeface="Krub"/>
                <a:ea typeface="Krub"/>
              </a:rPr>
              <a:t>%</a:t>
            </a:r>
            <a:endParaRPr b="0" lang="en-US" sz="3500" strike="noStrike" u="none">
              <a:solidFill>
                <a:srgbClr val="000000"/>
              </a:solidFill>
              <a:effectLst/>
              <a:uFillTx/>
              <a:latin typeface="Arial"/>
            </a:endParaRPr>
          </a:p>
        </p:txBody>
      </p:sp>
      <p:sp>
        <p:nvSpPr>
          <p:cNvPr id="664" name="PlaceHolder 2"/>
          <p:cNvSpPr>
            <a:spLocks noGrp="1"/>
          </p:cNvSpPr>
          <p:nvPr>
            <p:ph type="title"/>
          </p:nvPr>
        </p:nvSpPr>
        <p:spPr>
          <a:xfrm>
            <a:off x="1052640" y="777240"/>
            <a:ext cx="3492360" cy="679320"/>
          </a:xfrm>
          <a:prstGeom prst="rect">
            <a:avLst/>
          </a:prstGeom>
          <a:noFill/>
          <a:ln w="0">
            <a:noFill/>
          </a:ln>
        </p:spPr>
        <p:txBody>
          <a:bodyPr lIns="91440" rIns="91440" tIns="91440" bIns="91440" anchor="ctr">
            <a:noAutofit/>
          </a:bodyPr>
          <a:p>
            <a:pPr indent="0">
              <a:lnSpc>
                <a:spcPct val="100000"/>
              </a:lnSpc>
              <a:buNone/>
            </a:pPr>
            <a:r>
              <a:rPr b="1" lang="en-US" sz="3500" strike="noStrike" u="none">
                <a:solidFill>
                  <a:schemeClr val="dk2"/>
                </a:solidFill>
                <a:effectLst/>
                <a:uFillTx/>
                <a:latin typeface="Krub"/>
                <a:ea typeface="Krub"/>
              </a:rPr>
              <a:t>xx</a:t>
            </a:r>
            <a:r>
              <a:rPr b="1" lang="en-US" sz="3500" strike="noStrike" u="none">
                <a:solidFill>
                  <a:schemeClr val="dk2"/>
                </a:solidFill>
                <a:effectLst/>
                <a:uFillTx/>
                <a:latin typeface="Krub"/>
                <a:ea typeface="Krub"/>
              </a:rPr>
              <a:t>%</a:t>
            </a:r>
            <a:endParaRPr b="0" lang="en-US" sz="3500" strike="noStrike" u="none">
              <a:solidFill>
                <a:srgbClr val="000000"/>
              </a:solidFill>
              <a:effectLst/>
              <a:uFillTx/>
              <a:latin typeface="Arial"/>
            </a:endParaRPr>
          </a:p>
        </p:txBody>
      </p:sp>
      <p:sp>
        <p:nvSpPr>
          <p:cNvPr id="665" name="PlaceHolder 3"/>
          <p:cNvSpPr>
            <a:spLocks noGrp="1"/>
          </p:cNvSpPr>
          <p:nvPr>
            <p:ph type="title"/>
          </p:nvPr>
        </p:nvSpPr>
        <p:spPr>
          <a:xfrm>
            <a:off x="1052640" y="3322800"/>
            <a:ext cx="3492360" cy="679320"/>
          </a:xfrm>
          <a:prstGeom prst="rect">
            <a:avLst/>
          </a:prstGeom>
          <a:noFill/>
          <a:ln w="0">
            <a:noFill/>
          </a:ln>
        </p:spPr>
        <p:txBody>
          <a:bodyPr lIns="91440" rIns="91440" tIns="91440" bIns="91440" anchor="b">
            <a:noAutofit/>
          </a:bodyPr>
          <a:p>
            <a:pPr indent="0">
              <a:lnSpc>
                <a:spcPct val="100000"/>
              </a:lnSpc>
              <a:buNone/>
            </a:pPr>
            <a:r>
              <a:rPr b="1" lang="en-US" sz="3500" strike="noStrike" u="none">
                <a:solidFill>
                  <a:schemeClr val="dk2"/>
                </a:solidFill>
                <a:effectLst/>
                <a:uFillTx/>
                <a:latin typeface="Krub"/>
                <a:ea typeface="Krub"/>
              </a:rPr>
              <a:t>xx</a:t>
            </a:r>
            <a:r>
              <a:rPr b="1" lang="en-US" sz="3500" strike="noStrike" u="none">
                <a:solidFill>
                  <a:schemeClr val="dk2"/>
                </a:solidFill>
                <a:effectLst/>
                <a:uFillTx/>
                <a:latin typeface="Krub"/>
                <a:ea typeface="Krub"/>
              </a:rPr>
              <a:t>%</a:t>
            </a:r>
            <a:endParaRPr b="0" lang="en-US" sz="3500" strike="noStrike" u="none">
              <a:solidFill>
                <a:srgbClr val="000000"/>
              </a:solidFill>
              <a:effectLst/>
              <a:uFillTx/>
              <a:latin typeface="Arial"/>
            </a:endParaRPr>
          </a:p>
        </p:txBody>
      </p:sp>
      <p:sp>
        <p:nvSpPr>
          <p:cNvPr id="666" name="PlaceHolder 4"/>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grpSp>
        <p:nvGrpSpPr>
          <p:cNvPr id="667" name="Google Shape;1396;p17"/>
          <p:cNvGrpSpPr/>
          <p:nvPr/>
        </p:nvGrpSpPr>
        <p:grpSpPr>
          <a:xfrm>
            <a:off x="132840" y="288720"/>
            <a:ext cx="8877960" cy="4565880"/>
            <a:chOff x="132840" y="288720"/>
            <a:chExt cx="8877960" cy="4565880"/>
          </a:xfrm>
        </p:grpSpPr>
        <p:grpSp>
          <p:nvGrpSpPr>
            <p:cNvPr id="668" name="Google Shape;1397;p17"/>
            <p:cNvGrpSpPr/>
            <p:nvPr/>
          </p:nvGrpSpPr>
          <p:grpSpPr>
            <a:xfrm>
              <a:off x="132840" y="288720"/>
              <a:ext cx="3208320" cy="4565880"/>
              <a:chOff x="132840" y="288720"/>
              <a:chExt cx="3208320" cy="4565880"/>
            </a:xfrm>
          </p:grpSpPr>
          <p:sp>
            <p:nvSpPr>
              <p:cNvPr id="669" name="Google Shape;1398;p17"/>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70" name="Google Shape;1399;p17"/>
              <p:cNvGrpSpPr/>
              <p:nvPr/>
            </p:nvGrpSpPr>
            <p:grpSpPr>
              <a:xfrm>
                <a:off x="269280" y="500400"/>
                <a:ext cx="337680" cy="386280"/>
                <a:chOff x="269280" y="500400"/>
                <a:chExt cx="337680" cy="386280"/>
              </a:xfrm>
            </p:grpSpPr>
            <p:sp>
              <p:nvSpPr>
                <p:cNvPr id="671" name="Google Shape;1400;p17"/>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2" name="Google Shape;1401;p17"/>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 name="Google Shape;1402;p17"/>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4" name="Google Shape;1403;p17"/>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5" name="Google Shape;1404;p17"/>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6" name="Google Shape;1405;p17"/>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7" name="Google Shape;1406;p17"/>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8" name="Google Shape;1407;p17"/>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9" name="Google Shape;1408;p17"/>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0" name="Google Shape;1409;p17"/>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81" name="Google Shape;1410;p17"/>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2" name="Google Shape;1411;p17"/>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3" name="Google Shape;1412;p17"/>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4" name="Google Shape;1413;p17"/>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5" name="Google Shape;1414;p17"/>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6" name="Google Shape;1415;p17"/>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7" name="Google Shape;1416;p17"/>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8" name="Google Shape;1417;p17"/>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89" name="Google Shape;1418;p17"/>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0" name="Google Shape;1419;p17"/>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1" name="Google Shape;1420;p17"/>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2" name="Google Shape;1421;p17"/>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3" name="Google Shape;1422;p17"/>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4" name="Google Shape;1423;p17"/>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5" name="Google Shape;1424;p17"/>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6" name="Google Shape;1425;p17"/>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7" name="Google Shape;1426;p17"/>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8" name="Google Shape;1427;p17"/>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99" name="Google Shape;1428;p17"/>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0" name="Google Shape;1429;p17"/>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1" name="Google Shape;1430;p17"/>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2" name="Google Shape;1431;p17"/>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3" name="Google Shape;1432;p17"/>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4" name="Google Shape;1433;p17"/>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5" name="Google Shape;1434;p17"/>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6" name="Google Shape;1435;p17"/>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7" name="Google Shape;1436;p17"/>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8" name="Google Shape;1437;p17"/>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09" name="Google Shape;1438;p17"/>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710" name="Google Shape;1439;p17"/>
            <p:cNvGrpSpPr/>
            <p:nvPr/>
          </p:nvGrpSpPr>
          <p:grpSpPr>
            <a:xfrm>
              <a:off x="5802480" y="288720"/>
              <a:ext cx="3208320" cy="4565520"/>
              <a:chOff x="5802480" y="288720"/>
              <a:chExt cx="3208320" cy="4565520"/>
            </a:xfrm>
          </p:grpSpPr>
          <p:sp>
            <p:nvSpPr>
              <p:cNvPr id="711" name="Google Shape;1440;p17"/>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712" name="Google Shape;1441;p17"/>
              <p:cNvGrpSpPr/>
              <p:nvPr/>
            </p:nvGrpSpPr>
            <p:grpSpPr>
              <a:xfrm>
                <a:off x="8536320" y="4256640"/>
                <a:ext cx="337680" cy="386280"/>
                <a:chOff x="8536320" y="4256640"/>
                <a:chExt cx="337680" cy="386280"/>
              </a:xfrm>
            </p:grpSpPr>
            <p:sp>
              <p:nvSpPr>
                <p:cNvPr id="713" name="Google Shape;1442;p17"/>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4" name="Google Shape;1443;p17"/>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5" name="Google Shape;1444;p17"/>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6" name="Google Shape;1445;p17"/>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7" name="Google Shape;1446;p17"/>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8" name="Google Shape;1447;p17"/>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19" name="Google Shape;1448;p17"/>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0" name="Google Shape;1449;p17"/>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1" name="Google Shape;1450;p17"/>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2" name="Google Shape;1451;p17"/>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723" name="Google Shape;1452;p17"/>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4" name="Google Shape;1453;p17"/>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5" name="Google Shape;1454;p17"/>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6" name="Google Shape;1455;p17"/>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7" name="Google Shape;1456;p17"/>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8" name="Google Shape;1457;p17"/>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29" name="Google Shape;1458;p17"/>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0" name="Google Shape;1459;p17"/>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1" name="Google Shape;1460;p17"/>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2" name="Google Shape;1461;p17"/>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3" name="Google Shape;1462;p17"/>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4" name="Google Shape;1463;p17"/>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5" name="Google Shape;1464;p17"/>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6" name="Google Shape;1465;p17"/>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7" name="Google Shape;1466;p17"/>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8" name="Google Shape;1467;p17"/>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39" name="Google Shape;1468;p17"/>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0" name="Google Shape;1469;p17"/>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1" name="Google Shape;1470;p17"/>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2" name="Google Shape;1471;p17"/>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3" name="Google Shape;1472;p17"/>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4" name="Google Shape;1473;p17"/>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5" name="Google Shape;1474;p17"/>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6" name="Google Shape;1475;p17"/>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7" name="Google Shape;1476;p17"/>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8" name="Google Shape;1477;p17"/>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49" name="Google Shape;1478;p17"/>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50" name="Google Shape;1479;p17"/>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51" name="Google Shape;1480;p17"/>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752" name="Google Shape;1481;p17"/>
            <p:cNvGrpSpPr/>
            <p:nvPr/>
          </p:nvGrpSpPr>
          <p:grpSpPr>
            <a:xfrm>
              <a:off x="4384440" y="327960"/>
              <a:ext cx="374760" cy="58680"/>
              <a:chOff x="4384440" y="327960"/>
              <a:chExt cx="374760" cy="58680"/>
            </a:xfrm>
          </p:grpSpPr>
          <p:sp>
            <p:nvSpPr>
              <p:cNvPr id="753" name="Google Shape;1482;p17"/>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754" name="Google Shape;1483;p17"/>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755" name="Google Shape;1484;p17"/>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756" name="Google Shape;1485;p17"/>
            <p:cNvGrpSpPr/>
            <p:nvPr/>
          </p:nvGrpSpPr>
          <p:grpSpPr>
            <a:xfrm>
              <a:off x="4394880" y="4757040"/>
              <a:ext cx="375120" cy="58680"/>
              <a:chOff x="4394880" y="4757040"/>
              <a:chExt cx="375120" cy="58680"/>
            </a:xfrm>
          </p:grpSpPr>
          <p:sp>
            <p:nvSpPr>
              <p:cNvPr id="757" name="Google Shape;1486;p17"/>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758" name="Google Shape;1487;p17"/>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759" name="Google Shape;1488;p17"/>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sp>
        <p:nvSpPr>
          <p:cNvPr id="760" name="PlaceHolder 1"/>
          <p:cNvSpPr>
            <a:spLocks noGrp="1"/>
          </p:cNvSpPr>
          <p:nvPr>
            <p:ph type="title"/>
          </p:nvPr>
        </p:nvSpPr>
        <p:spPr>
          <a:xfrm>
            <a:off x="1082880" y="815040"/>
            <a:ext cx="4447800" cy="1435320"/>
          </a:xfrm>
          <a:prstGeom prst="rect">
            <a:avLst/>
          </a:prstGeom>
          <a:noFill/>
          <a:ln w="0">
            <a:noFill/>
          </a:ln>
        </p:spPr>
        <p:txBody>
          <a:bodyPr lIns="91440" rIns="91440" tIns="91440" bIns="91440" anchor="b">
            <a:noAutofit/>
          </a:bodyPr>
          <a:p>
            <a:pPr indent="0">
              <a:buNone/>
            </a:pPr>
            <a:r>
              <a:rPr b="0" lang="en-US" sz="8500" strike="noStrike" u="none">
                <a:solidFill>
                  <a:srgbClr val="000000"/>
                </a:solidFill>
                <a:effectLst/>
                <a:uFillTx/>
                <a:latin typeface="Arial"/>
              </a:rPr>
              <a:t>C</a:t>
            </a:r>
            <a:r>
              <a:rPr b="0" lang="en-US" sz="8500" strike="noStrike" u="none">
                <a:solidFill>
                  <a:srgbClr val="000000"/>
                </a:solidFill>
                <a:effectLst/>
                <a:uFillTx/>
                <a:latin typeface="Arial"/>
              </a:rPr>
              <a:t>li</a:t>
            </a:r>
            <a:r>
              <a:rPr b="0" lang="en-US" sz="8500" strike="noStrike" u="none">
                <a:solidFill>
                  <a:srgbClr val="000000"/>
                </a:solidFill>
                <a:effectLst/>
                <a:uFillTx/>
                <a:latin typeface="Arial"/>
              </a:rPr>
              <a:t>c</a:t>
            </a:r>
            <a:r>
              <a:rPr b="0" lang="en-US" sz="8500" strike="noStrike" u="none">
                <a:solidFill>
                  <a:srgbClr val="000000"/>
                </a:solidFill>
                <a:effectLst/>
                <a:uFillTx/>
                <a:latin typeface="Arial"/>
              </a:rPr>
              <a:t>k </a:t>
            </a:r>
            <a:r>
              <a:rPr b="0" lang="en-US" sz="8500" strike="noStrike" u="none">
                <a:solidFill>
                  <a:srgbClr val="000000"/>
                </a:solidFill>
                <a:effectLst/>
                <a:uFillTx/>
                <a:latin typeface="Arial"/>
              </a:rPr>
              <a:t>to </a:t>
            </a:r>
            <a:r>
              <a:rPr b="0" lang="en-US" sz="8500" strike="noStrike" u="none">
                <a:solidFill>
                  <a:srgbClr val="000000"/>
                </a:solidFill>
                <a:effectLst/>
                <a:uFillTx/>
                <a:latin typeface="Arial"/>
              </a:rPr>
              <a:t>e</a:t>
            </a:r>
            <a:r>
              <a:rPr b="0" lang="en-US" sz="8500" strike="noStrike" u="none">
                <a:solidFill>
                  <a:srgbClr val="000000"/>
                </a:solidFill>
                <a:effectLst/>
                <a:uFillTx/>
                <a:latin typeface="Arial"/>
              </a:rPr>
              <a:t>di</a:t>
            </a:r>
            <a:r>
              <a:rPr b="0" lang="en-US" sz="8500" strike="noStrike" u="none">
                <a:solidFill>
                  <a:srgbClr val="000000"/>
                </a:solidFill>
                <a:effectLst/>
                <a:uFillTx/>
                <a:latin typeface="Arial"/>
              </a:rPr>
              <a:t>t </a:t>
            </a:r>
            <a:r>
              <a:rPr b="0" lang="en-US" sz="8500" strike="noStrike" u="none">
                <a:solidFill>
                  <a:srgbClr val="000000"/>
                </a:solidFill>
                <a:effectLst/>
                <a:uFillTx/>
                <a:latin typeface="Arial"/>
              </a:rPr>
              <a:t>th</a:t>
            </a:r>
            <a:r>
              <a:rPr b="0" lang="en-US" sz="8500" strike="noStrike" u="none">
                <a:solidFill>
                  <a:srgbClr val="000000"/>
                </a:solidFill>
                <a:effectLst/>
                <a:uFillTx/>
                <a:latin typeface="Arial"/>
              </a:rPr>
              <a:t>e </a:t>
            </a:r>
            <a:r>
              <a:rPr b="0" lang="en-US" sz="8500" strike="noStrike" u="none">
                <a:solidFill>
                  <a:srgbClr val="000000"/>
                </a:solidFill>
                <a:effectLst/>
                <a:uFillTx/>
                <a:latin typeface="Arial"/>
              </a:rPr>
              <a:t>tit</a:t>
            </a:r>
            <a:r>
              <a:rPr b="0" lang="en-US" sz="8500" strike="noStrike" u="none">
                <a:solidFill>
                  <a:srgbClr val="000000"/>
                </a:solidFill>
                <a:effectLst/>
                <a:uFillTx/>
                <a:latin typeface="Arial"/>
              </a:rPr>
              <a:t>le </a:t>
            </a:r>
            <a:r>
              <a:rPr b="0" lang="en-US" sz="8500" strike="noStrike" u="none">
                <a:solidFill>
                  <a:srgbClr val="000000"/>
                </a:solidFill>
                <a:effectLst/>
                <a:uFillTx/>
                <a:latin typeface="Arial"/>
              </a:rPr>
              <a:t>te</a:t>
            </a:r>
            <a:r>
              <a:rPr b="0" lang="en-US" sz="8500" strike="noStrike" u="none">
                <a:solidFill>
                  <a:srgbClr val="000000"/>
                </a:solidFill>
                <a:effectLst/>
                <a:uFillTx/>
                <a:latin typeface="Arial"/>
              </a:rPr>
              <a:t>xt </a:t>
            </a:r>
            <a:r>
              <a:rPr b="0" lang="en-US" sz="8500" strike="noStrike" u="none">
                <a:solidFill>
                  <a:srgbClr val="000000"/>
                </a:solidFill>
                <a:effectLst/>
                <a:uFillTx/>
                <a:latin typeface="Arial"/>
              </a:rPr>
              <a:t>fo</a:t>
            </a:r>
            <a:r>
              <a:rPr b="0" lang="en-US" sz="8500" strike="noStrike" u="none">
                <a:solidFill>
                  <a:srgbClr val="000000"/>
                </a:solidFill>
                <a:effectLst/>
                <a:uFillTx/>
                <a:latin typeface="Arial"/>
              </a:rPr>
              <a:t>r</a:t>
            </a:r>
            <a:r>
              <a:rPr b="0" lang="en-US" sz="8500" strike="noStrike" u="none">
                <a:solidFill>
                  <a:srgbClr val="000000"/>
                </a:solidFill>
                <a:effectLst/>
                <a:uFillTx/>
                <a:latin typeface="Arial"/>
              </a:rPr>
              <a:t>m</a:t>
            </a:r>
            <a:r>
              <a:rPr b="0" lang="en-US" sz="8500" strike="noStrike" u="none">
                <a:solidFill>
                  <a:srgbClr val="000000"/>
                </a:solidFill>
                <a:effectLst/>
                <a:uFillTx/>
                <a:latin typeface="Arial"/>
              </a:rPr>
              <a:t>at</a:t>
            </a:r>
            <a:endParaRPr b="0" lang="en-US" sz="8500" strike="noStrike" u="none">
              <a:solidFill>
                <a:srgbClr val="000000"/>
              </a:solidFill>
              <a:effectLst/>
              <a:uFillTx/>
              <a:latin typeface="Arial"/>
            </a:endParaRPr>
          </a:p>
        </p:txBody>
      </p:sp>
      <p:sp>
        <p:nvSpPr>
          <p:cNvPr id="761" name="Google Shape;1491;p17"/>
          <p:cNvSpPr/>
          <p:nvPr/>
        </p:nvSpPr>
        <p:spPr>
          <a:xfrm>
            <a:off x="1082880" y="3511800"/>
            <a:ext cx="4177800" cy="55584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1" lang="en" sz="1000" strike="noStrike" u="none">
                <a:solidFill>
                  <a:schemeClr val="dk2"/>
                </a:solidFill>
                <a:effectLst/>
                <a:uFillTx/>
                <a:latin typeface="DM Sans"/>
                <a:ea typeface="DM Sans"/>
              </a:rPr>
              <a:t>CREDITS:</a:t>
            </a:r>
            <a:r>
              <a:rPr b="0" lang="en" sz="1000" strike="noStrike" u="none">
                <a:solidFill>
                  <a:schemeClr val="dk2"/>
                </a:solidFill>
                <a:effectLst/>
                <a:uFillTx/>
                <a:latin typeface="DM Sans Medium"/>
                <a:ea typeface="DM Sans Medium"/>
              </a:rPr>
              <a:t> This presentation template was created by </a:t>
            </a:r>
            <a:r>
              <a:rPr b="1" lang="en" sz="1000" strike="noStrike" u="sng">
                <a:solidFill>
                  <a:schemeClr val="dk2"/>
                </a:solidFill>
                <a:effectLst/>
                <a:uFillTx/>
                <a:latin typeface="DM Sans"/>
                <a:ea typeface="DM Sans"/>
                <a:hlinkClick r:id="rId2"/>
              </a:rPr>
              <a:t>Slidesgo</a:t>
            </a:r>
            <a:r>
              <a:rPr b="0" lang="en" sz="1000" strike="noStrike" u="none">
                <a:solidFill>
                  <a:schemeClr val="dk2"/>
                </a:solidFill>
                <a:effectLst/>
                <a:uFillTx/>
                <a:latin typeface="DM Sans Medium"/>
                <a:ea typeface="DM Sans Medium"/>
              </a:rPr>
              <a:t>, and includes icons by </a:t>
            </a:r>
            <a:r>
              <a:rPr b="1" lang="en" sz="1000" strike="noStrike" u="sng">
                <a:solidFill>
                  <a:schemeClr val="dk2"/>
                </a:solidFill>
                <a:effectLst/>
                <a:uFillTx/>
                <a:latin typeface="DM Sans"/>
                <a:ea typeface="DM Sans"/>
                <a:hlinkClick r:id="rId3"/>
              </a:rPr>
              <a:t>Flaticon</a:t>
            </a:r>
            <a:r>
              <a:rPr b="0" lang="en" sz="1000" strike="noStrike" u="none">
                <a:solidFill>
                  <a:schemeClr val="dk2"/>
                </a:solidFill>
                <a:effectLst/>
                <a:uFillTx/>
                <a:latin typeface="DM Sans Medium"/>
                <a:ea typeface="DM Sans Medium"/>
              </a:rPr>
              <a:t>, and infographics &amp; images by </a:t>
            </a:r>
            <a:r>
              <a:rPr b="1" lang="en" sz="1000" strike="noStrike" u="sng">
                <a:solidFill>
                  <a:schemeClr val="dk2"/>
                </a:solidFill>
                <a:effectLst/>
                <a:uFillTx/>
                <a:latin typeface="DM Sans"/>
                <a:ea typeface="DM Sans"/>
                <a:hlinkClick r:id="rId4"/>
              </a:rPr>
              <a:t>Freepik</a:t>
            </a:r>
            <a:r>
              <a:rPr b="1" lang="en" sz="1000" strike="noStrike" u="none">
                <a:solidFill>
                  <a:schemeClr val="dk2"/>
                </a:solidFill>
                <a:effectLst/>
                <a:uFillTx/>
                <a:latin typeface="DM Sans"/>
                <a:ea typeface="DM Sans"/>
              </a:rPr>
              <a:t> </a:t>
            </a:r>
            <a:endParaRPr b="0" lang="en-US" sz="1000" strike="noStrike" u="none">
              <a:solidFill>
                <a:srgbClr val="000000"/>
              </a:solidFill>
              <a:effectLst/>
              <a:uFillTx/>
              <a:latin typeface="Arial"/>
            </a:endParaRPr>
          </a:p>
        </p:txBody>
      </p:sp>
      <p:sp>
        <p:nvSpPr>
          <p:cNvPr id="76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grpSp>
        <p:nvGrpSpPr>
          <p:cNvPr id="763" name="Google Shape;1493;p18"/>
          <p:cNvGrpSpPr/>
          <p:nvPr/>
        </p:nvGrpSpPr>
        <p:grpSpPr>
          <a:xfrm>
            <a:off x="132840" y="288720"/>
            <a:ext cx="8877960" cy="4565880"/>
            <a:chOff x="132840" y="288720"/>
            <a:chExt cx="8877960" cy="4565880"/>
          </a:xfrm>
        </p:grpSpPr>
        <p:grpSp>
          <p:nvGrpSpPr>
            <p:cNvPr id="764" name="Google Shape;1494;p18"/>
            <p:cNvGrpSpPr/>
            <p:nvPr/>
          </p:nvGrpSpPr>
          <p:grpSpPr>
            <a:xfrm>
              <a:off x="132840" y="288720"/>
              <a:ext cx="3208320" cy="4565880"/>
              <a:chOff x="132840" y="288720"/>
              <a:chExt cx="3208320" cy="4565880"/>
            </a:xfrm>
          </p:grpSpPr>
          <p:sp>
            <p:nvSpPr>
              <p:cNvPr id="765" name="Google Shape;1495;p18"/>
              <p:cNvSpPr/>
              <p:nvPr/>
            </p:nvSpPr>
            <p:spPr>
              <a:xfrm>
                <a:off x="167760" y="33192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86">
                    <a:moveTo>
                      <a:pt x="592542" y="1080486"/>
                    </a:moveTo>
                    <a:lnTo>
                      <a:pt x="0" y="1080486"/>
                    </a:lnTo>
                    <a:lnTo>
                      <a:pt x="0" y="1060651"/>
                    </a:lnTo>
                    <a:lnTo>
                      <a:pt x="592476" y="1060651"/>
                    </a:lnTo>
                    <a:cubicBezTo>
                      <a:pt x="734032" y="1060651"/>
                      <a:pt x="849275" y="916780"/>
                      <a:pt x="849275" y="739983"/>
                    </a:cubicBezTo>
                    <a:lnTo>
                      <a:pt x="849275" y="0"/>
                    </a:lnTo>
                    <a:lnTo>
                      <a:pt x="865143" y="0"/>
                    </a:lnTo>
                    <a:lnTo>
                      <a:pt x="865143" y="739917"/>
                    </a:lnTo>
                    <a:cubicBezTo>
                      <a:pt x="865143" y="927690"/>
                      <a:pt x="742826" y="1080486"/>
                      <a:pt x="592542" y="1080486"/>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766" name="Google Shape;1496;p18"/>
              <p:cNvGrpSpPr/>
              <p:nvPr/>
            </p:nvGrpSpPr>
            <p:grpSpPr>
              <a:xfrm>
                <a:off x="269280" y="500400"/>
                <a:ext cx="337680" cy="386280"/>
                <a:chOff x="269280" y="500400"/>
                <a:chExt cx="337680" cy="386280"/>
              </a:xfrm>
            </p:grpSpPr>
            <p:sp>
              <p:nvSpPr>
                <p:cNvPr id="767" name="Google Shape;1497;p18"/>
                <p:cNvSpPr/>
                <p:nvPr/>
              </p:nvSpPr>
              <p:spPr>
                <a:xfrm>
                  <a:off x="269280" y="50040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1">
                      <a:moveTo>
                        <a:pt x="536210" y="544012"/>
                      </a:moveTo>
                      <a:lnTo>
                        <a:pt x="7802" y="544012"/>
                      </a:lnTo>
                      <a:lnTo>
                        <a:pt x="0" y="536210"/>
                      </a:lnTo>
                      <a:lnTo>
                        <a:pt x="0" y="7802"/>
                      </a:lnTo>
                      <a:lnTo>
                        <a:pt x="7802" y="0"/>
                      </a:lnTo>
                      <a:lnTo>
                        <a:pt x="536210" y="0"/>
                      </a:lnTo>
                      <a:lnTo>
                        <a:pt x="544012" y="7802"/>
                      </a:lnTo>
                      <a:lnTo>
                        <a:pt x="544012" y="536210"/>
                      </a:lnTo>
                      <a:lnTo>
                        <a:pt x="536210" y="544012"/>
                      </a:lnTo>
                      <a:close/>
                      <a:moveTo>
                        <a:pt x="15604" y="528342"/>
                      </a:moveTo>
                      <a:lnTo>
                        <a:pt x="528342" y="528342"/>
                      </a:lnTo>
                      <a:lnTo>
                        <a:pt x="528342" y="15604"/>
                      </a:lnTo>
                      <a:lnTo>
                        <a:pt x="15604" y="15604"/>
                      </a:lnTo>
                      <a:lnTo>
                        <a:pt x="15604" y="52834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68" name="Google Shape;1498;p18"/>
                <p:cNvSpPr/>
                <p:nvPr/>
              </p:nvSpPr>
              <p:spPr>
                <a:xfrm>
                  <a:off x="514440" y="50580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69" name="Google Shape;1499;p18"/>
                <p:cNvSpPr/>
                <p:nvPr/>
              </p:nvSpPr>
              <p:spPr>
                <a:xfrm>
                  <a:off x="352800" y="62028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0" name="Google Shape;1500;p18"/>
                <p:cNvSpPr/>
                <p:nvPr/>
              </p:nvSpPr>
              <p:spPr>
                <a:xfrm>
                  <a:off x="433800" y="50580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1" name="Google Shape;1501;p18"/>
                <p:cNvSpPr/>
                <p:nvPr/>
              </p:nvSpPr>
              <p:spPr>
                <a:xfrm>
                  <a:off x="461160" y="78732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2" name="Google Shape;1502;p18"/>
                <p:cNvSpPr/>
                <p:nvPr/>
              </p:nvSpPr>
              <p:spPr>
                <a:xfrm>
                  <a:off x="274320" y="5889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19" y="0"/>
                      </a:lnTo>
                      <a:lnTo>
                        <a:pt x="97919"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3" name="Google Shape;1503;p18"/>
                <p:cNvSpPr/>
                <p:nvPr/>
              </p:nvSpPr>
              <p:spPr>
                <a:xfrm>
                  <a:off x="274320" y="6879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4" name="Google Shape;1504;p18"/>
                <p:cNvSpPr/>
                <p:nvPr/>
              </p:nvSpPr>
              <p:spPr>
                <a:xfrm>
                  <a:off x="489600" y="659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390"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5" name="Google Shape;1505;p18"/>
                <p:cNvSpPr/>
                <p:nvPr/>
              </p:nvSpPr>
              <p:spPr>
                <a:xfrm>
                  <a:off x="327960" y="5605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6" name="Google Shape;1506;p18"/>
                <p:cNvSpPr/>
                <p:nvPr/>
              </p:nvSpPr>
              <p:spPr>
                <a:xfrm>
                  <a:off x="408960" y="75888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95473"/>
                      </a:moveTo>
                      <a:cubicBezTo>
                        <a:pt x="21422" y="95473"/>
                        <a:pt x="0" y="74051"/>
                        <a:pt x="0" y="47737"/>
                      </a:cubicBezTo>
                      <a:cubicBezTo>
                        <a:pt x="0" y="21422"/>
                        <a:pt x="21422" y="0"/>
                        <a:pt x="47737" y="0"/>
                      </a:cubicBezTo>
                      <a:cubicBezTo>
                        <a:pt x="74051" y="0"/>
                        <a:pt x="95473" y="21422"/>
                        <a:pt x="95473" y="47737"/>
                      </a:cubicBezTo>
                      <a:cubicBezTo>
                        <a:pt x="95473" y="74051"/>
                        <a:pt x="74051" y="95473"/>
                        <a:pt x="47737" y="95473"/>
                      </a:cubicBezTo>
                      <a:close/>
                      <a:moveTo>
                        <a:pt x="47737" y="15604"/>
                      </a:moveTo>
                      <a:cubicBezTo>
                        <a:pt x="30017" y="15604"/>
                        <a:pt x="15670" y="30017"/>
                        <a:pt x="15670" y="47670"/>
                      </a:cubicBezTo>
                      <a:cubicBezTo>
                        <a:pt x="15670" y="65390"/>
                        <a:pt x="30083" y="79737"/>
                        <a:pt x="47737" y="79737"/>
                      </a:cubicBezTo>
                      <a:cubicBezTo>
                        <a:pt x="65456" y="79737"/>
                        <a:pt x="79803" y="65324"/>
                        <a:pt x="79803" y="47670"/>
                      </a:cubicBezTo>
                      <a:cubicBezTo>
                        <a:pt x="79803" y="30017"/>
                        <a:pt x="65456" y="15604"/>
                        <a:pt x="47737" y="15604"/>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777" name="Google Shape;1507;p18"/>
              <p:cNvSpPr/>
              <p:nvPr/>
            </p:nvSpPr>
            <p:spPr>
              <a:xfrm>
                <a:off x="171720" y="336024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859258" y="2046855"/>
                    </a:moveTo>
                    <a:lnTo>
                      <a:pt x="845241" y="2046855"/>
                    </a:lnTo>
                    <a:lnTo>
                      <a:pt x="845241" y="19835"/>
                    </a:lnTo>
                    <a:lnTo>
                      <a:pt x="240931" y="19835"/>
                    </a:lnTo>
                    <a:cubicBezTo>
                      <a:pt x="115837" y="19835"/>
                      <a:pt x="14017" y="163706"/>
                      <a:pt x="14017" y="340503"/>
                    </a:cubicBezTo>
                    <a:lnTo>
                      <a:pt x="14017" y="1722153"/>
                    </a:lnTo>
                    <a:lnTo>
                      <a:pt x="0" y="1722153"/>
                    </a:lnTo>
                    <a:lnTo>
                      <a:pt x="0" y="340503"/>
                    </a:lnTo>
                    <a:cubicBezTo>
                      <a:pt x="0" y="152731"/>
                      <a:pt x="108102" y="0"/>
                      <a:pt x="240931" y="0"/>
                    </a:cubicBezTo>
                    <a:lnTo>
                      <a:pt x="852250" y="0"/>
                    </a:lnTo>
                    <a:lnTo>
                      <a:pt x="859258" y="9918"/>
                    </a:lnTo>
                    <a:lnTo>
                      <a:pt x="859258" y="204685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8" name="Google Shape;1508;p18"/>
              <p:cNvSpPr/>
              <p:nvPr/>
            </p:nvSpPr>
            <p:spPr>
              <a:xfrm>
                <a:off x="597600" y="411156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79" name="Google Shape;1509;p18"/>
              <p:cNvSpPr/>
              <p:nvPr/>
            </p:nvSpPr>
            <p:spPr>
              <a:xfrm>
                <a:off x="569160" y="4041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0" name="Google Shape;1510;p18"/>
              <p:cNvSpPr/>
              <p:nvPr/>
            </p:nvSpPr>
            <p:spPr>
              <a:xfrm>
                <a:off x="622080" y="18176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704"/>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1" name="Google Shape;1511;p18"/>
              <p:cNvSpPr/>
              <p:nvPr/>
            </p:nvSpPr>
            <p:spPr>
              <a:xfrm>
                <a:off x="168840" y="169164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2" name="Google Shape;1512;p18"/>
              <p:cNvSpPr/>
              <p:nvPr/>
            </p:nvSpPr>
            <p:spPr>
              <a:xfrm>
                <a:off x="622080" y="16588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80"/>
                      <a:pt x="86680" y="111738"/>
                      <a:pt x="55869" y="111738"/>
                    </a:cubicBezTo>
                    <a:close/>
                    <a:moveTo>
                      <a:pt x="55869" y="19835"/>
                    </a:moveTo>
                    <a:cubicBezTo>
                      <a:pt x="35968" y="19835"/>
                      <a:pt x="19835" y="36034"/>
                      <a:pt x="19835" y="55869"/>
                    </a:cubicBezTo>
                    <a:cubicBezTo>
                      <a:pt x="19835" y="75704"/>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3" name="Google Shape;1513;p18"/>
              <p:cNvSpPr/>
              <p:nvPr/>
            </p:nvSpPr>
            <p:spPr>
              <a:xfrm>
                <a:off x="168840" y="153288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3" y="0"/>
                    </a:lnTo>
                    <a:lnTo>
                      <a:pt x="742363"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4" name="Google Shape;1514;p18"/>
              <p:cNvSpPr/>
              <p:nvPr/>
            </p:nvSpPr>
            <p:spPr>
              <a:xfrm>
                <a:off x="622080" y="15001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79"/>
                      <a:pt x="0" y="55869"/>
                    </a:cubicBezTo>
                    <a:cubicBezTo>
                      <a:pt x="0" y="25058"/>
                      <a:pt x="25058" y="0"/>
                      <a:pt x="55869" y="0"/>
                    </a:cubicBezTo>
                    <a:cubicBezTo>
                      <a:pt x="86680" y="0"/>
                      <a:pt x="111738" y="25058"/>
                      <a:pt x="111738" y="55869"/>
                    </a:cubicBezTo>
                    <a:cubicBezTo>
                      <a:pt x="111738" y="86679"/>
                      <a:pt x="86680" y="111738"/>
                      <a:pt x="55869" y="111738"/>
                    </a:cubicBezTo>
                    <a:close/>
                    <a:moveTo>
                      <a:pt x="55869" y="19835"/>
                    </a:moveTo>
                    <a:cubicBezTo>
                      <a:pt x="35968" y="19835"/>
                      <a:pt x="19835" y="35968"/>
                      <a:pt x="19835" y="55869"/>
                    </a:cubicBezTo>
                    <a:cubicBezTo>
                      <a:pt x="19835" y="75770"/>
                      <a:pt x="36034" y="91903"/>
                      <a:pt x="55869" y="91903"/>
                    </a:cubicBezTo>
                    <a:cubicBezTo>
                      <a:pt x="75770" y="91903"/>
                      <a:pt x="91903" y="75704"/>
                      <a:pt x="91903" y="55869"/>
                    </a:cubicBezTo>
                    <a:cubicBezTo>
                      <a:pt x="91903" y="36034"/>
                      <a:pt x="75770"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5" name="Google Shape;1515;p18"/>
              <p:cNvSpPr/>
              <p:nvPr/>
            </p:nvSpPr>
            <p:spPr>
              <a:xfrm>
                <a:off x="171360" y="137412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6" name="Google Shape;1516;p18"/>
              <p:cNvSpPr/>
              <p:nvPr/>
            </p:nvSpPr>
            <p:spPr>
              <a:xfrm>
                <a:off x="622080" y="134136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7" h="111737">
                    <a:moveTo>
                      <a:pt x="55869" y="111738"/>
                    </a:moveTo>
                    <a:cubicBezTo>
                      <a:pt x="25058" y="111738"/>
                      <a:pt x="0" y="86680"/>
                      <a:pt x="0" y="55869"/>
                    </a:cubicBezTo>
                    <a:cubicBezTo>
                      <a:pt x="0" y="25058"/>
                      <a:pt x="25058" y="0"/>
                      <a:pt x="55869" y="0"/>
                    </a:cubicBezTo>
                    <a:cubicBezTo>
                      <a:pt x="86680" y="0"/>
                      <a:pt x="111738" y="25058"/>
                      <a:pt x="111738" y="55869"/>
                    </a:cubicBezTo>
                    <a:cubicBezTo>
                      <a:pt x="111738" y="86613"/>
                      <a:pt x="86680" y="111738"/>
                      <a:pt x="55869" y="111738"/>
                    </a:cubicBezTo>
                    <a:close/>
                    <a:moveTo>
                      <a:pt x="55869" y="19769"/>
                    </a:moveTo>
                    <a:cubicBezTo>
                      <a:pt x="35968" y="19769"/>
                      <a:pt x="19835" y="35968"/>
                      <a:pt x="19835" y="55803"/>
                    </a:cubicBezTo>
                    <a:cubicBezTo>
                      <a:pt x="19835" y="75704"/>
                      <a:pt x="36034" y="91837"/>
                      <a:pt x="55869" y="91837"/>
                    </a:cubicBezTo>
                    <a:cubicBezTo>
                      <a:pt x="75770" y="91837"/>
                      <a:pt x="91903" y="75638"/>
                      <a:pt x="91903" y="55803"/>
                    </a:cubicBezTo>
                    <a:cubicBezTo>
                      <a:pt x="91903" y="35968"/>
                      <a:pt x="75770" y="19769"/>
                      <a:pt x="55869" y="197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7" name="Google Shape;1517;p18"/>
              <p:cNvSpPr/>
              <p:nvPr/>
            </p:nvSpPr>
            <p:spPr>
              <a:xfrm>
                <a:off x="171360" y="185040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0" y="0"/>
                    </a:lnTo>
                    <a:lnTo>
                      <a:pt x="73833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8" name="Google Shape;1518;p18"/>
              <p:cNvSpPr/>
              <p:nvPr/>
            </p:nvSpPr>
            <p:spPr>
              <a:xfrm>
                <a:off x="277920" y="345384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6" h="689866">
                    <a:moveTo>
                      <a:pt x="679949" y="689866"/>
                    </a:moveTo>
                    <a:lnTo>
                      <a:pt x="9918" y="689866"/>
                    </a:lnTo>
                    <a:lnTo>
                      <a:pt x="0" y="679949"/>
                    </a:lnTo>
                    <a:lnTo>
                      <a:pt x="0" y="9918"/>
                    </a:lnTo>
                    <a:lnTo>
                      <a:pt x="9918" y="0"/>
                    </a:lnTo>
                    <a:lnTo>
                      <a:pt x="679949" y="0"/>
                    </a:lnTo>
                    <a:lnTo>
                      <a:pt x="689866" y="9918"/>
                    </a:lnTo>
                    <a:lnTo>
                      <a:pt x="689866" y="679949"/>
                    </a:lnTo>
                    <a:lnTo>
                      <a:pt x="679949" y="689866"/>
                    </a:lnTo>
                    <a:close/>
                    <a:moveTo>
                      <a:pt x="19835" y="670031"/>
                    </a:moveTo>
                    <a:lnTo>
                      <a:pt x="670031" y="670031"/>
                    </a:lnTo>
                    <a:lnTo>
                      <a:pt x="670031" y="19835"/>
                    </a:lnTo>
                    <a:lnTo>
                      <a:pt x="19835" y="19835"/>
                    </a:lnTo>
                    <a:lnTo>
                      <a:pt x="19835" y="670031"/>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89" name="Google Shape;1519;p18"/>
              <p:cNvSpPr/>
              <p:nvPr/>
            </p:nvSpPr>
            <p:spPr>
              <a:xfrm>
                <a:off x="588600" y="346068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0" name="Google Shape;1520;p18"/>
              <p:cNvSpPr/>
              <p:nvPr/>
            </p:nvSpPr>
            <p:spPr>
              <a:xfrm>
                <a:off x="383400" y="360576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1" name="Google Shape;1521;p18"/>
              <p:cNvSpPr/>
              <p:nvPr/>
            </p:nvSpPr>
            <p:spPr>
              <a:xfrm>
                <a:off x="486000" y="346068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3"/>
                    </a:lnTo>
                    <a:lnTo>
                      <a:pt x="0" y="465993"/>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2" name="Google Shape;1522;p18"/>
              <p:cNvSpPr/>
              <p:nvPr/>
            </p:nvSpPr>
            <p:spPr>
              <a:xfrm>
                <a:off x="520920" y="38174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3" name="Google Shape;1523;p18"/>
              <p:cNvSpPr/>
              <p:nvPr/>
            </p:nvSpPr>
            <p:spPr>
              <a:xfrm>
                <a:off x="284040" y="356616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4" name="Google Shape;1524;p18"/>
              <p:cNvSpPr/>
              <p:nvPr/>
            </p:nvSpPr>
            <p:spPr>
              <a:xfrm>
                <a:off x="284040" y="369180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0" y="0"/>
                    </a:lnTo>
                    <a:lnTo>
                      <a:pt x="453960"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5" name="Google Shape;1525;p18"/>
              <p:cNvSpPr/>
              <p:nvPr/>
            </p:nvSpPr>
            <p:spPr>
              <a:xfrm>
                <a:off x="557280" y="365580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240"/>
                      <a:pt x="27174" y="0"/>
                      <a:pt x="60497" y="0"/>
                    </a:cubicBezTo>
                    <a:cubicBezTo>
                      <a:pt x="93886" y="0"/>
                      <a:pt x="120994" y="27174"/>
                      <a:pt x="120994" y="60564"/>
                    </a:cubicBezTo>
                    <a:cubicBezTo>
                      <a:pt x="120994" y="93953"/>
                      <a:pt x="93886" y="121060"/>
                      <a:pt x="60497" y="121060"/>
                    </a:cubicBezTo>
                    <a:close/>
                    <a:moveTo>
                      <a:pt x="60497" y="19835"/>
                    </a:moveTo>
                    <a:cubicBezTo>
                      <a:pt x="38083" y="19835"/>
                      <a:pt x="19835" y="38084"/>
                      <a:pt x="19835" y="60564"/>
                    </a:cubicBezTo>
                    <a:cubicBezTo>
                      <a:pt x="19835" y="83043"/>
                      <a:pt x="38083" y="101225"/>
                      <a:pt x="60497" y="101225"/>
                    </a:cubicBezTo>
                    <a:cubicBezTo>
                      <a:pt x="82911" y="101225"/>
                      <a:pt x="101159" y="82977"/>
                      <a:pt x="101159" y="60564"/>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6" name="Google Shape;1526;p18"/>
              <p:cNvSpPr/>
              <p:nvPr/>
            </p:nvSpPr>
            <p:spPr>
              <a:xfrm>
                <a:off x="352080" y="35301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2"/>
                      <a:pt x="93820" y="121060"/>
                      <a:pt x="60497" y="121060"/>
                    </a:cubicBezTo>
                    <a:close/>
                    <a:moveTo>
                      <a:pt x="60497" y="19901"/>
                    </a:moveTo>
                    <a:cubicBezTo>
                      <a:pt x="38083" y="19901"/>
                      <a:pt x="19835" y="38149"/>
                      <a:pt x="19835" y="60629"/>
                    </a:cubicBezTo>
                    <a:cubicBezTo>
                      <a:pt x="19835" y="83109"/>
                      <a:pt x="38083" y="101291"/>
                      <a:pt x="60497" y="101291"/>
                    </a:cubicBezTo>
                    <a:cubicBezTo>
                      <a:pt x="82911" y="101291"/>
                      <a:pt x="101159" y="83043"/>
                      <a:pt x="101159" y="60629"/>
                    </a:cubicBezTo>
                    <a:cubicBezTo>
                      <a:pt x="101159" y="38215"/>
                      <a:pt x="82911" y="19901"/>
                      <a:pt x="60497" y="19901"/>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7" name="Google Shape;1527;p18"/>
              <p:cNvSpPr/>
              <p:nvPr/>
            </p:nvSpPr>
            <p:spPr>
              <a:xfrm>
                <a:off x="454680" y="37814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3"/>
                    </a:cubicBezTo>
                    <a:cubicBezTo>
                      <a:pt x="0" y="27240"/>
                      <a:pt x="27174" y="0"/>
                      <a:pt x="60497" y="0"/>
                    </a:cubicBezTo>
                    <a:cubicBezTo>
                      <a:pt x="93886" y="0"/>
                      <a:pt x="120994" y="27174"/>
                      <a:pt x="120994" y="60563"/>
                    </a:cubicBezTo>
                    <a:cubicBezTo>
                      <a:pt x="120994" y="93953"/>
                      <a:pt x="93886" y="121060"/>
                      <a:pt x="60497" y="121060"/>
                    </a:cubicBezTo>
                    <a:close/>
                    <a:moveTo>
                      <a:pt x="60497" y="19835"/>
                    </a:moveTo>
                    <a:cubicBezTo>
                      <a:pt x="38083" y="19835"/>
                      <a:pt x="19835" y="38084"/>
                      <a:pt x="19835" y="60563"/>
                    </a:cubicBezTo>
                    <a:cubicBezTo>
                      <a:pt x="19835" y="83043"/>
                      <a:pt x="38083" y="101225"/>
                      <a:pt x="60497" y="101225"/>
                    </a:cubicBezTo>
                    <a:cubicBezTo>
                      <a:pt x="82911" y="101225"/>
                      <a:pt x="101159" y="82977"/>
                      <a:pt x="101159" y="60563"/>
                    </a:cubicBezTo>
                    <a:cubicBezTo>
                      <a:pt x="101159" y="38150"/>
                      <a:pt x="82911"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8" name="Google Shape;1528;p18"/>
              <p:cNvSpPr/>
              <p:nvPr/>
            </p:nvSpPr>
            <p:spPr>
              <a:xfrm>
                <a:off x="340920" y="45410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121060"/>
                    </a:moveTo>
                    <a:cubicBezTo>
                      <a:pt x="27108" y="121060"/>
                      <a:pt x="0" y="93886"/>
                      <a:pt x="0" y="60564"/>
                    </a:cubicBezTo>
                    <a:cubicBezTo>
                      <a:pt x="0" y="27174"/>
                      <a:pt x="27174" y="0"/>
                      <a:pt x="60497" y="0"/>
                    </a:cubicBezTo>
                    <a:cubicBezTo>
                      <a:pt x="93886" y="0"/>
                      <a:pt x="120994" y="27174"/>
                      <a:pt x="120994" y="60564"/>
                    </a:cubicBezTo>
                    <a:cubicBezTo>
                      <a:pt x="121060" y="93953"/>
                      <a:pt x="93886" y="121060"/>
                      <a:pt x="60497" y="121060"/>
                    </a:cubicBezTo>
                    <a:close/>
                    <a:moveTo>
                      <a:pt x="60497" y="19835"/>
                    </a:moveTo>
                    <a:cubicBezTo>
                      <a:pt x="38083" y="19835"/>
                      <a:pt x="19835" y="38084"/>
                      <a:pt x="19835" y="60564"/>
                    </a:cubicBezTo>
                    <a:cubicBezTo>
                      <a:pt x="19835" y="82977"/>
                      <a:pt x="38083" y="101225"/>
                      <a:pt x="60497" y="101225"/>
                    </a:cubicBezTo>
                    <a:cubicBezTo>
                      <a:pt x="82911" y="101225"/>
                      <a:pt x="101159" y="82977"/>
                      <a:pt x="101159" y="60564"/>
                    </a:cubicBezTo>
                    <a:cubicBezTo>
                      <a:pt x="101225" y="38150"/>
                      <a:pt x="82977" y="19835"/>
                      <a:pt x="60497" y="1983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799" name="Google Shape;1529;p18"/>
              <p:cNvSpPr/>
              <p:nvPr/>
            </p:nvSpPr>
            <p:spPr>
              <a:xfrm>
                <a:off x="171720" y="43480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3" y="664345"/>
                    </a:moveTo>
                    <a:cubicBezTo>
                      <a:pt x="149028" y="664345"/>
                      <a:pt x="0" y="515317"/>
                      <a:pt x="0" y="332173"/>
                    </a:cubicBezTo>
                    <a:cubicBezTo>
                      <a:pt x="0" y="149028"/>
                      <a:pt x="149028" y="0"/>
                      <a:pt x="332173" y="0"/>
                    </a:cubicBezTo>
                    <a:cubicBezTo>
                      <a:pt x="515317" y="0"/>
                      <a:pt x="664345" y="149028"/>
                      <a:pt x="664345" y="332173"/>
                    </a:cubicBezTo>
                    <a:cubicBezTo>
                      <a:pt x="664345" y="515317"/>
                      <a:pt x="515383" y="664345"/>
                      <a:pt x="332173" y="664345"/>
                    </a:cubicBezTo>
                    <a:close/>
                    <a:moveTo>
                      <a:pt x="332173" y="19835"/>
                    </a:moveTo>
                    <a:cubicBezTo>
                      <a:pt x="159937" y="19835"/>
                      <a:pt x="19835" y="159937"/>
                      <a:pt x="19835" y="332173"/>
                    </a:cubicBezTo>
                    <a:cubicBezTo>
                      <a:pt x="19835" y="504408"/>
                      <a:pt x="159937" y="644510"/>
                      <a:pt x="332173" y="644510"/>
                    </a:cubicBezTo>
                    <a:cubicBezTo>
                      <a:pt x="504408" y="644510"/>
                      <a:pt x="644510" y="504408"/>
                      <a:pt x="644510" y="332173"/>
                    </a:cubicBezTo>
                    <a:cubicBezTo>
                      <a:pt x="644510" y="159937"/>
                      <a:pt x="504408" y="19835"/>
                      <a:pt x="332173" y="19835"/>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0" name="Google Shape;1530;p18"/>
              <p:cNvSpPr/>
              <p:nvPr/>
            </p:nvSpPr>
            <p:spPr>
              <a:xfrm>
                <a:off x="163800" y="32472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4990588" y="0"/>
                    </a:moveTo>
                    <a:lnTo>
                      <a:pt x="4990588" y="19835"/>
                    </a:lnTo>
                    <a:lnTo>
                      <a:pt x="334354" y="19835"/>
                    </a:lnTo>
                    <a:cubicBezTo>
                      <a:pt x="160731" y="19835"/>
                      <a:pt x="19505" y="163706"/>
                      <a:pt x="19505" y="340503"/>
                    </a:cubicBezTo>
                    <a:lnTo>
                      <a:pt x="19505" y="3734032"/>
                    </a:lnTo>
                    <a:lnTo>
                      <a:pt x="0" y="3734032"/>
                    </a:lnTo>
                    <a:lnTo>
                      <a:pt x="0" y="340503"/>
                    </a:lnTo>
                    <a:cubicBezTo>
                      <a:pt x="0" y="152797"/>
                      <a:pt x="150020" y="0"/>
                      <a:pt x="334354" y="0"/>
                    </a:cubicBezTo>
                    <a:lnTo>
                      <a:pt x="4990588"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1" name="Google Shape;1531;p18"/>
              <p:cNvSpPr/>
              <p:nvPr/>
            </p:nvSpPr>
            <p:spPr>
              <a:xfrm>
                <a:off x="3266280" y="28872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0995" y="93820"/>
                      <a:pt x="93820" y="120994"/>
                      <a:pt x="60497" y="120994"/>
                    </a:cubicBezTo>
                    <a:close/>
                    <a:moveTo>
                      <a:pt x="60497" y="19769"/>
                    </a:moveTo>
                    <a:cubicBezTo>
                      <a:pt x="38084" y="19769"/>
                      <a:pt x="19835" y="38017"/>
                      <a:pt x="19835" y="60431"/>
                    </a:cubicBezTo>
                    <a:cubicBezTo>
                      <a:pt x="19835" y="82845"/>
                      <a:pt x="38084" y="101093"/>
                      <a:pt x="60497" y="101093"/>
                    </a:cubicBezTo>
                    <a:cubicBezTo>
                      <a:pt x="82911" y="101093"/>
                      <a:pt x="101225" y="82845"/>
                      <a:pt x="101225" y="60431"/>
                    </a:cubicBezTo>
                    <a:cubicBezTo>
                      <a:pt x="101160" y="38017"/>
                      <a:pt x="82911"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2" name="Google Shape;1532;p18"/>
              <p:cNvSpPr/>
              <p:nvPr/>
            </p:nvSpPr>
            <p:spPr>
              <a:xfrm>
                <a:off x="132840" y="29782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497" y="120994"/>
                    </a:moveTo>
                    <a:cubicBezTo>
                      <a:pt x="27108" y="120994"/>
                      <a:pt x="0" y="93820"/>
                      <a:pt x="0" y="60497"/>
                    </a:cubicBezTo>
                    <a:cubicBezTo>
                      <a:pt x="0" y="27108"/>
                      <a:pt x="27174" y="0"/>
                      <a:pt x="60497" y="0"/>
                    </a:cubicBezTo>
                    <a:cubicBezTo>
                      <a:pt x="93886" y="0"/>
                      <a:pt x="121060" y="27174"/>
                      <a:pt x="121060" y="60497"/>
                    </a:cubicBezTo>
                    <a:cubicBezTo>
                      <a:pt x="121060" y="93820"/>
                      <a:pt x="93886" y="120994"/>
                      <a:pt x="60497" y="120994"/>
                    </a:cubicBezTo>
                    <a:close/>
                    <a:moveTo>
                      <a:pt x="60497" y="19769"/>
                    </a:moveTo>
                    <a:cubicBezTo>
                      <a:pt x="38083" y="19769"/>
                      <a:pt x="19835" y="38017"/>
                      <a:pt x="19835" y="60431"/>
                    </a:cubicBezTo>
                    <a:cubicBezTo>
                      <a:pt x="19835" y="82845"/>
                      <a:pt x="38083" y="101093"/>
                      <a:pt x="60497" y="101093"/>
                    </a:cubicBezTo>
                    <a:cubicBezTo>
                      <a:pt x="82911" y="101093"/>
                      <a:pt x="101225" y="82845"/>
                      <a:pt x="101225" y="60431"/>
                    </a:cubicBezTo>
                    <a:cubicBezTo>
                      <a:pt x="101225" y="38017"/>
                      <a:pt x="82977" y="19769"/>
                      <a:pt x="60497" y="1976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3" name="Google Shape;1533;p18"/>
              <p:cNvSpPr/>
              <p:nvPr/>
            </p:nvSpPr>
            <p:spPr>
              <a:xfrm>
                <a:off x="694440" y="33192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80" h="6318616">
                    <a:moveTo>
                      <a:pt x="4117114" y="6318617"/>
                    </a:moveTo>
                    <a:lnTo>
                      <a:pt x="371446" y="6318617"/>
                    </a:lnTo>
                    <a:cubicBezTo>
                      <a:pt x="166615" y="6318617"/>
                      <a:pt x="0" y="6165886"/>
                      <a:pt x="0" y="5978114"/>
                    </a:cubicBezTo>
                    <a:lnTo>
                      <a:pt x="0" y="0"/>
                    </a:lnTo>
                    <a:lnTo>
                      <a:pt x="21620" y="0"/>
                    </a:lnTo>
                    <a:lnTo>
                      <a:pt x="21620" y="5978114"/>
                    </a:lnTo>
                    <a:cubicBezTo>
                      <a:pt x="21620" y="6154911"/>
                      <a:pt x="178516" y="6298782"/>
                      <a:pt x="371446" y="6298782"/>
                    </a:cubicBezTo>
                    <a:lnTo>
                      <a:pt x="4117180" y="6298782"/>
                    </a:lnTo>
                    <a:lnTo>
                      <a:pt x="4117180" y="6318617"/>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4" name="Google Shape;1534;p18"/>
              <p:cNvSpPr/>
              <p:nvPr/>
            </p:nvSpPr>
            <p:spPr>
              <a:xfrm>
                <a:off x="3254040" y="4775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111738"/>
                    </a:moveTo>
                    <a:cubicBezTo>
                      <a:pt x="25059" y="111738"/>
                      <a:pt x="0" y="86679"/>
                      <a:pt x="0" y="55869"/>
                    </a:cubicBezTo>
                    <a:cubicBezTo>
                      <a:pt x="0" y="25058"/>
                      <a:pt x="25059" y="0"/>
                      <a:pt x="55869" y="0"/>
                    </a:cubicBezTo>
                    <a:cubicBezTo>
                      <a:pt x="86680" y="0"/>
                      <a:pt x="111738" y="25058"/>
                      <a:pt x="111738" y="55869"/>
                    </a:cubicBezTo>
                    <a:cubicBezTo>
                      <a:pt x="111738" y="86679"/>
                      <a:pt x="86614" y="111738"/>
                      <a:pt x="55869" y="111738"/>
                    </a:cubicBezTo>
                    <a:close/>
                    <a:moveTo>
                      <a:pt x="55869" y="19835"/>
                    </a:moveTo>
                    <a:cubicBezTo>
                      <a:pt x="35968" y="19835"/>
                      <a:pt x="19835" y="36034"/>
                      <a:pt x="19835" y="55869"/>
                    </a:cubicBezTo>
                    <a:cubicBezTo>
                      <a:pt x="19835" y="75704"/>
                      <a:pt x="35968" y="91903"/>
                      <a:pt x="55869" y="91903"/>
                    </a:cubicBezTo>
                    <a:cubicBezTo>
                      <a:pt x="75770" y="91903"/>
                      <a:pt x="91903" y="75704"/>
                      <a:pt x="91903" y="55869"/>
                    </a:cubicBezTo>
                    <a:cubicBezTo>
                      <a:pt x="91903" y="35968"/>
                      <a:pt x="75704" y="19835"/>
                      <a:pt x="55869" y="19835"/>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05" name="Google Shape;1535;p18"/>
              <p:cNvSpPr/>
              <p:nvPr/>
            </p:nvSpPr>
            <p:spPr>
              <a:xfrm>
                <a:off x="366120" y="480600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5" y="0"/>
                    </a:lnTo>
                    <a:lnTo>
                      <a:pt x="1673755"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806" name="Google Shape;1536;p18"/>
            <p:cNvGrpSpPr/>
            <p:nvPr/>
          </p:nvGrpSpPr>
          <p:grpSpPr>
            <a:xfrm>
              <a:off x="5802480" y="288720"/>
              <a:ext cx="3208320" cy="4565520"/>
              <a:chOff x="5802480" y="288720"/>
              <a:chExt cx="3208320" cy="4565520"/>
            </a:xfrm>
          </p:grpSpPr>
          <p:sp>
            <p:nvSpPr>
              <p:cNvPr id="807" name="Google Shape;1537;p18"/>
              <p:cNvSpPr/>
              <p:nvPr/>
            </p:nvSpPr>
            <p:spPr>
              <a:xfrm>
                <a:off x="8438400" y="4043880"/>
                <a:ext cx="537480" cy="767520"/>
              </a:xfrm>
              <a:custGeom>
                <a:avLst/>
                <a:gdLst>
                  <a:gd name="textAreaLeft" fmla="*/ 0 w 537480"/>
                  <a:gd name="textAreaRight" fmla="*/ 537840 w 537480"/>
                  <a:gd name="textAreaTop" fmla="*/ 0 h 767520"/>
                  <a:gd name="textAreaBottom" fmla="*/ 767880 h 767520"/>
                </a:gdLst>
                <a:ahLst/>
                <a:cxnLst/>
                <a:rect l="textAreaLeft" t="textAreaTop" r="textAreaRight" b="textAreaBottom"/>
                <a:pathLst>
                  <a:path w="865142" h="1080420">
                    <a:moveTo>
                      <a:pt x="272667" y="0"/>
                    </a:moveTo>
                    <a:lnTo>
                      <a:pt x="865143" y="0"/>
                    </a:lnTo>
                    <a:lnTo>
                      <a:pt x="865143" y="19835"/>
                    </a:lnTo>
                    <a:lnTo>
                      <a:pt x="272667" y="19835"/>
                    </a:lnTo>
                    <a:cubicBezTo>
                      <a:pt x="131110" y="19835"/>
                      <a:pt x="15868" y="163706"/>
                      <a:pt x="15868" y="340503"/>
                    </a:cubicBezTo>
                    <a:lnTo>
                      <a:pt x="15868" y="1080420"/>
                    </a:lnTo>
                    <a:lnTo>
                      <a:pt x="0" y="1080420"/>
                    </a:lnTo>
                    <a:lnTo>
                      <a:pt x="0" y="340503"/>
                    </a:lnTo>
                    <a:cubicBezTo>
                      <a:pt x="0" y="152797"/>
                      <a:pt x="122317" y="0"/>
                      <a:pt x="272667" y="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808" name="Google Shape;1538;p18"/>
              <p:cNvGrpSpPr/>
              <p:nvPr/>
            </p:nvGrpSpPr>
            <p:grpSpPr>
              <a:xfrm>
                <a:off x="8536320" y="4256640"/>
                <a:ext cx="337680" cy="386280"/>
                <a:chOff x="8536320" y="4256640"/>
                <a:chExt cx="337680" cy="386280"/>
              </a:xfrm>
            </p:grpSpPr>
            <p:sp>
              <p:nvSpPr>
                <p:cNvPr id="809" name="Google Shape;1539;p18"/>
                <p:cNvSpPr/>
                <p:nvPr/>
              </p:nvSpPr>
              <p:spPr>
                <a:xfrm>
                  <a:off x="8536320" y="4256640"/>
                  <a:ext cx="337680" cy="386280"/>
                </a:xfrm>
                <a:custGeom>
                  <a:avLst/>
                  <a:gdLst>
                    <a:gd name="textAreaLeft" fmla="*/ 0 w 337680"/>
                    <a:gd name="textAreaRight" fmla="*/ 338040 w 337680"/>
                    <a:gd name="textAreaTop" fmla="*/ 0 h 386280"/>
                    <a:gd name="textAreaBottom" fmla="*/ 386640 h 386280"/>
                  </a:gdLst>
                  <a:ahLst/>
                  <a:cxnLst/>
                  <a:rect l="textAreaLeft" t="textAreaTop" r="textAreaRight" b="textAreaBottom"/>
                  <a:pathLst>
                    <a:path w="544011" h="544012">
                      <a:moveTo>
                        <a:pt x="7802" y="0"/>
                      </a:moveTo>
                      <a:lnTo>
                        <a:pt x="536210" y="0"/>
                      </a:lnTo>
                      <a:lnTo>
                        <a:pt x="544012" y="7802"/>
                      </a:lnTo>
                      <a:lnTo>
                        <a:pt x="544012" y="536210"/>
                      </a:lnTo>
                      <a:lnTo>
                        <a:pt x="536210" y="544012"/>
                      </a:lnTo>
                      <a:lnTo>
                        <a:pt x="7802" y="544012"/>
                      </a:lnTo>
                      <a:lnTo>
                        <a:pt x="0" y="536210"/>
                      </a:lnTo>
                      <a:lnTo>
                        <a:pt x="0" y="7802"/>
                      </a:lnTo>
                      <a:lnTo>
                        <a:pt x="7802" y="0"/>
                      </a:lnTo>
                      <a:close/>
                      <a:moveTo>
                        <a:pt x="528408" y="15670"/>
                      </a:moveTo>
                      <a:lnTo>
                        <a:pt x="15670" y="15670"/>
                      </a:lnTo>
                      <a:lnTo>
                        <a:pt x="15670" y="528408"/>
                      </a:lnTo>
                      <a:lnTo>
                        <a:pt x="528408" y="528408"/>
                      </a:lnTo>
                      <a:lnTo>
                        <a:pt x="528408" y="1567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0" name="Google Shape;1540;p18"/>
                <p:cNvSpPr/>
                <p:nvPr/>
              </p:nvSpPr>
              <p:spPr>
                <a:xfrm>
                  <a:off x="8619840" y="4475880"/>
                  <a:ext cx="9360" cy="161640"/>
                </a:xfrm>
                <a:custGeom>
                  <a:avLst/>
                  <a:gdLst>
                    <a:gd name="textAreaLeft" fmla="*/ 0 w 9360"/>
                    <a:gd name="textAreaRight" fmla="*/ 9720 w 9360"/>
                    <a:gd name="textAreaTop" fmla="*/ 0 h 161640"/>
                    <a:gd name="textAreaBottom" fmla="*/ 162000 h 161640"/>
                  </a:gdLst>
                  <a:ahLst/>
                  <a:cxnLst/>
                  <a:rect l="textAreaLeft" t="textAreaTop" r="textAreaRight" b="textAreaBottom"/>
                  <a:pathLst>
                    <a:path w="15669" h="227971">
                      <a:moveTo>
                        <a:pt x="0" y="0"/>
                      </a:moveTo>
                      <a:lnTo>
                        <a:pt x="15670" y="0"/>
                      </a:lnTo>
                      <a:lnTo>
                        <a:pt x="15670" y="227972"/>
                      </a:lnTo>
                      <a:lnTo>
                        <a:pt x="0" y="22797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1" name="Google Shape;1541;p18"/>
                <p:cNvSpPr/>
                <p:nvPr/>
              </p:nvSpPr>
              <p:spPr>
                <a:xfrm>
                  <a:off x="8781480" y="426204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70" y="0"/>
                      </a:lnTo>
                      <a:lnTo>
                        <a:pt x="15670"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2" name="Google Shape;1542;p18"/>
                <p:cNvSpPr/>
                <p:nvPr/>
              </p:nvSpPr>
              <p:spPr>
                <a:xfrm>
                  <a:off x="8700840" y="4376520"/>
                  <a:ext cx="9360" cy="261000"/>
                </a:xfrm>
                <a:custGeom>
                  <a:avLst/>
                  <a:gdLst>
                    <a:gd name="textAreaLeft" fmla="*/ 0 w 9360"/>
                    <a:gd name="textAreaRight" fmla="*/ 9720 w 9360"/>
                    <a:gd name="textAreaTop" fmla="*/ 0 h 261000"/>
                    <a:gd name="textAreaBottom" fmla="*/ 261360 h 261000"/>
                  </a:gdLst>
                  <a:ahLst/>
                  <a:cxnLst/>
                  <a:rect l="textAreaLeft" t="textAreaTop" r="textAreaRight" b="textAreaBottom"/>
                  <a:pathLst>
                    <a:path w="15669" h="367545">
                      <a:moveTo>
                        <a:pt x="0" y="0"/>
                      </a:moveTo>
                      <a:lnTo>
                        <a:pt x="15669" y="0"/>
                      </a:lnTo>
                      <a:lnTo>
                        <a:pt x="15669" y="367545"/>
                      </a:lnTo>
                      <a:lnTo>
                        <a:pt x="0" y="36754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3" name="Google Shape;1543;p18"/>
                <p:cNvSpPr/>
                <p:nvPr/>
              </p:nvSpPr>
              <p:spPr>
                <a:xfrm>
                  <a:off x="8541360" y="4345200"/>
                  <a:ext cx="141480" cy="10800"/>
                </a:xfrm>
                <a:custGeom>
                  <a:avLst/>
                  <a:gdLst>
                    <a:gd name="textAreaLeft" fmla="*/ 0 w 141480"/>
                    <a:gd name="textAreaRight" fmla="*/ 141840 w 141480"/>
                    <a:gd name="textAreaTop" fmla="*/ 0 h 10800"/>
                    <a:gd name="textAreaBottom" fmla="*/ 11160 h 10800"/>
                  </a:gdLst>
                  <a:ahLst/>
                  <a:cxnLst/>
                  <a:rect l="textAreaLeft" t="textAreaTop" r="textAreaRight" b="textAreaBottom"/>
                  <a:pathLst>
                    <a:path w="227971" h="15669">
                      <a:moveTo>
                        <a:pt x="0" y="0"/>
                      </a:moveTo>
                      <a:lnTo>
                        <a:pt x="227972" y="0"/>
                      </a:lnTo>
                      <a:lnTo>
                        <a:pt x="227972"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4" name="Google Shape;1544;p18"/>
                <p:cNvSpPr/>
                <p:nvPr/>
              </p:nvSpPr>
              <p:spPr>
                <a:xfrm>
                  <a:off x="8808840" y="4543560"/>
                  <a:ext cx="60480" cy="10800"/>
                </a:xfrm>
                <a:custGeom>
                  <a:avLst/>
                  <a:gdLst>
                    <a:gd name="textAreaLeft" fmla="*/ 0 w 60480"/>
                    <a:gd name="textAreaRight" fmla="*/ 60840 w 60480"/>
                    <a:gd name="textAreaTop" fmla="*/ 0 h 10800"/>
                    <a:gd name="textAreaBottom" fmla="*/ 11160 h 10800"/>
                  </a:gdLst>
                  <a:ahLst/>
                  <a:cxnLst/>
                  <a:rect l="textAreaLeft" t="textAreaTop" r="textAreaRight" b="textAreaBottom"/>
                  <a:pathLst>
                    <a:path w="97919" h="15669">
                      <a:moveTo>
                        <a:pt x="0" y="0"/>
                      </a:moveTo>
                      <a:lnTo>
                        <a:pt x="97920" y="0"/>
                      </a:lnTo>
                      <a:lnTo>
                        <a:pt x="97920"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5" name="Google Shape;1545;p18"/>
                <p:cNvSpPr/>
                <p:nvPr/>
              </p:nvSpPr>
              <p:spPr>
                <a:xfrm>
                  <a:off x="8647200" y="4444560"/>
                  <a:ext cx="222120" cy="10800"/>
                </a:xfrm>
                <a:custGeom>
                  <a:avLst/>
                  <a:gdLst>
                    <a:gd name="textAreaLeft" fmla="*/ 0 w 222120"/>
                    <a:gd name="textAreaRight" fmla="*/ 222480 w 222120"/>
                    <a:gd name="textAreaTop" fmla="*/ 0 h 10800"/>
                    <a:gd name="textAreaBottom" fmla="*/ 11160 h 10800"/>
                  </a:gdLst>
                  <a:ahLst/>
                  <a:cxnLst/>
                  <a:rect l="textAreaLeft" t="textAreaTop" r="textAreaRight" b="textAreaBottom"/>
                  <a:pathLst>
                    <a:path w="358024" h="15669">
                      <a:moveTo>
                        <a:pt x="0" y="0"/>
                      </a:moveTo>
                      <a:lnTo>
                        <a:pt x="358024" y="0"/>
                      </a:lnTo>
                      <a:lnTo>
                        <a:pt x="358024" y="15670"/>
                      </a:lnTo>
                      <a:lnTo>
                        <a:pt x="0" y="15670"/>
                      </a:lnTo>
                      <a:close/>
                    </a:path>
                  </a:pathLst>
                </a:custGeom>
                <a:solidFill>
                  <a:schemeClr val="lt2"/>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6" name="Google Shape;1546;p18"/>
                <p:cNvSpPr/>
                <p:nvPr/>
              </p:nvSpPr>
              <p:spPr>
                <a:xfrm>
                  <a:off x="8595000" y="4416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6" y="0"/>
                      </a:moveTo>
                      <a:cubicBezTo>
                        <a:pt x="74051" y="0"/>
                        <a:pt x="95474" y="21422"/>
                        <a:pt x="95474" y="47737"/>
                      </a:cubicBezTo>
                      <a:cubicBezTo>
                        <a:pt x="95474" y="74051"/>
                        <a:pt x="74051" y="95473"/>
                        <a:pt x="47736" y="95473"/>
                      </a:cubicBezTo>
                      <a:cubicBezTo>
                        <a:pt x="21422" y="95473"/>
                        <a:pt x="0" y="74051"/>
                        <a:pt x="0" y="47737"/>
                      </a:cubicBezTo>
                      <a:cubicBezTo>
                        <a:pt x="0" y="21422"/>
                        <a:pt x="21422" y="0"/>
                        <a:pt x="47736" y="0"/>
                      </a:cubicBezTo>
                      <a:close/>
                      <a:moveTo>
                        <a:pt x="47736" y="79870"/>
                      </a:moveTo>
                      <a:cubicBezTo>
                        <a:pt x="65456" y="79870"/>
                        <a:pt x="79804" y="65456"/>
                        <a:pt x="79804" y="47803"/>
                      </a:cubicBezTo>
                      <a:cubicBezTo>
                        <a:pt x="79804" y="30084"/>
                        <a:pt x="65390" y="15736"/>
                        <a:pt x="47736" y="15736"/>
                      </a:cubicBezTo>
                      <a:cubicBezTo>
                        <a:pt x="30084" y="15736"/>
                        <a:pt x="15670" y="30149"/>
                        <a:pt x="15670" y="47803"/>
                      </a:cubicBezTo>
                      <a:cubicBezTo>
                        <a:pt x="15670" y="65456"/>
                        <a:pt x="30084"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7" name="Google Shape;1547;p18"/>
                <p:cNvSpPr/>
                <p:nvPr/>
              </p:nvSpPr>
              <p:spPr>
                <a:xfrm>
                  <a:off x="8756640" y="451512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3" h="95473">
                      <a:moveTo>
                        <a:pt x="47737" y="0"/>
                      </a:moveTo>
                      <a:cubicBezTo>
                        <a:pt x="74052" y="0"/>
                        <a:pt x="95474" y="21422"/>
                        <a:pt x="95474" y="47736"/>
                      </a:cubicBezTo>
                      <a:cubicBezTo>
                        <a:pt x="95474" y="74051"/>
                        <a:pt x="74052" y="95473"/>
                        <a:pt x="47737" y="95473"/>
                      </a:cubicBezTo>
                      <a:cubicBezTo>
                        <a:pt x="21422" y="95473"/>
                        <a:pt x="0" y="74051"/>
                        <a:pt x="0" y="47736"/>
                      </a:cubicBezTo>
                      <a:cubicBezTo>
                        <a:pt x="0" y="21422"/>
                        <a:pt x="21422" y="0"/>
                        <a:pt x="47737" y="0"/>
                      </a:cubicBezTo>
                      <a:close/>
                      <a:moveTo>
                        <a:pt x="47737" y="79869"/>
                      </a:moveTo>
                      <a:cubicBezTo>
                        <a:pt x="65456" y="79869"/>
                        <a:pt x="79804" y="65456"/>
                        <a:pt x="79804" y="47803"/>
                      </a:cubicBezTo>
                      <a:cubicBezTo>
                        <a:pt x="79804" y="30083"/>
                        <a:pt x="65390" y="15736"/>
                        <a:pt x="47737" y="15736"/>
                      </a:cubicBezTo>
                      <a:cubicBezTo>
                        <a:pt x="30084" y="15736"/>
                        <a:pt x="15670" y="30149"/>
                        <a:pt x="15670" y="47803"/>
                      </a:cubicBezTo>
                      <a:cubicBezTo>
                        <a:pt x="15670" y="65456"/>
                        <a:pt x="30084" y="79869"/>
                        <a:pt x="47737" y="79869"/>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18" name="Google Shape;1548;p18"/>
                <p:cNvSpPr/>
                <p:nvPr/>
              </p:nvSpPr>
              <p:spPr>
                <a:xfrm>
                  <a:off x="8676000" y="4316760"/>
                  <a:ext cx="59040" cy="67320"/>
                </a:xfrm>
                <a:custGeom>
                  <a:avLst/>
                  <a:gdLst>
                    <a:gd name="textAreaLeft" fmla="*/ 0 w 59040"/>
                    <a:gd name="textAreaRight" fmla="*/ 59400 w 59040"/>
                    <a:gd name="textAreaTop" fmla="*/ 0 h 67320"/>
                    <a:gd name="textAreaBottom" fmla="*/ 67680 h 67320"/>
                  </a:gdLst>
                  <a:ahLst/>
                  <a:cxnLst/>
                  <a:rect l="textAreaLeft" t="textAreaTop" r="textAreaRight" b="textAreaBottom"/>
                  <a:pathLst>
                    <a:path w="95472" h="95473">
                      <a:moveTo>
                        <a:pt x="47736" y="0"/>
                      </a:moveTo>
                      <a:cubicBezTo>
                        <a:pt x="74051" y="0"/>
                        <a:pt x="95473" y="21422"/>
                        <a:pt x="95473" y="47737"/>
                      </a:cubicBezTo>
                      <a:cubicBezTo>
                        <a:pt x="95473" y="74051"/>
                        <a:pt x="74051" y="95473"/>
                        <a:pt x="47736" y="95473"/>
                      </a:cubicBezTo>
                      <a:cubicBezTo>
                        <a:pt x="21422" y="95473"/>
                        <a:pt x="0" y="74051"/>
                        <a:pt x="0" y="47737"/>
                      </a:cubicBezTo>
                      <a:cubicBezTo>
                        <a:pt x="0" y="21422"/>
                        <a:pt x="21422" y="0"/>
                        <a:pt x="47736" y="0"/>
                      </a:cubicBezTo>
                      <a:close/>
                      <a:moveTo>
                        <a:pt x="47736" y="79870"/>
                      </a:moveTo>
                      <a:cubicBezTo>
                        <a:pt x="65456" y="79870"/>
                        <a:pt x="79803" y="65456"/>
                        <a:pt x="79803" y="47803"/>
                      </a:cubicBezTo>
                      <a:cubicBezTo>
                        <a:pt x="79803" y="30083"/>
                        <a:pt x="65390" y="15736"/>
                        <a:pt x="47736" y="15736"/>
                      </a:cubicBezTo>
                      <a:cubicBezTo>
                        <a:pt x="30017" y="15736"/>
                        <a:pt x="15670" y="30149"/>
                        <a:pt x="15670" y="47803"/>
                      </a:cubicBezTo>
                      <a:cubicBezTo>
                        <a:pt x="15670" y="65456"/>
                        <a:pt x="30083" y="79870"/>
                        <a:pt x="47736" y="79870"/>
                      </a:cubicBezTo>
                      <a:close/>
                    </a:path>
                  </a:pathLst>
                </a:custGeom>
                <a:solidFill>
                  <a:schemeClr val="lt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819" name="Google Shape;1549;p18"/>
              <p:cNvSpPr/>
              <p:nvPr/>
            </p:nvSpPr>
            <p:spPr>
              <a:xfrm>
                <a:off x="8438040" y="328680"/>
                <a:ext cx="533880" cy="1454040"/>
              </a:xfrm>
              <a:custGeom>
                <a:avLst/>
                <a:gdLst>
                  <a:gd name="textAreaLeft" fmla="*/ 0 w 533880"/>
                  <a:gd name="textAreaRight" fmla="*/ 534240 w 533880"/>
                  <a:gd name="textAreaTop" fmla="*/ 0 h 1454040"/>
                  <a:gd name="textAreaBottom" fmla="*/ 1454400 h 1454040"/>
                </a:gdLst>
                <a:ahLst/>
                <a:cxnLst/>
                <a:rect l="textAreaLeft" t="textAreaTop" r="textAreaRight" b="textAreaBottom"/>
                <a:pathLst>
                  <a:path w="859258" h="2046854">
                    <a:moveTo>
                      <a:pt x="66" y="0"/>
                    </a:moveTo>
                    <a:lnTo>
                      <a:pt x="14083" y="0"/>
                    </a:lnTo>
                    <a:lnTo>
                      <a:pt x="14083" y="2027019"/>
                    </a:lnTo>
                    <a:lnTo>
                      <a:pt x="618328" y="2027019"/>
                    </a:lnTo>
                    <a:cubicBezTo>
                      <a:pt x="743421" y="2027019"/>
                      <a:pt x="845241" y="1883148"/>
                      <a:pt x="845241" y="1706351"/>
                    </a:cubicBezTo>
                    <a:lnTo>
                      <a:pt x="845241" y="324701"/>
                    </a:lnTo>
                    <a:lnTo>
                      <a:pt x="859258" y="324701"/>
                    </a:lnTo>
                    <a:lnTo>
                      <a:pt x="859258" y="1706351"/>
                    </a:lnTo>
                    <a:cubicBezTo>
                      <a:pt x="859258" y="1894124"/>
                      <a:pt x="751157" y="2046854"/>
                      <a:pt x="618328" y="2046854"/>
                    </a:cubicBezTo>
                    <a:lnTo>
                      <a:pt x="7008" y="2046854"/>
                    </a:lnTo>
                    <a:lnTo>
                      <a:pt x="0" y="2036937"/>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0" name="Google Shape;1550;p18"/>
              <p:cNvSpPr/>
              <p:nvPr/>
            </p:nvSpPr>
            <p:spPr>
              <a:xfrm>
                <a:off x="8534160" y="328680"/>
                <a:ext cx="11880" cy="703080"/>
              </a:xfrm>
              <a:custGeom>
                <a:avLst/>
                <a:gdLst>
                  <a:gd name="textAreaLeft" fmla="*/ 0 w 11880"/>
                  <a:gd name="textAreaRight" fmla="*/ 12240 w 11880"/>
                  <a:gd name="textAreaTop" fmla="*/ 0 h 703080"/>
                  <a:gd name="textAreaBottom" fmla="*/ 703440 h 703080"/>
                </a:gdLst>
                <a:ahLst/>
                <a:cxnLst/>
                <a:rect l="textAreaLeft" t="textAreaTop" r="textAreaRight" b="textAreaBottom"/>
                <a:pathLst>
                  <a:path w="19835" h="989773">
                    <a:moveTo>
                      <a:pt x="0" y="0"/>
                    </a:moveTo>
                    <a:lnTo>
                      <a:pt x="19835" y="0"/>
                    </a:lnTo>
                    <a:lnTo>
                      <a:pt x="19835" y="989774"/>
                    </a:lnTo>
                    <a:lnTo>
                      <a:pt x="0" y="98977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1" name="Google Shape;1551;p18"/>
              <p:cNvSpPr/>
              <p:nvPr/>
            </p:nvSpPr>
            <p:spPr>
              <a:xfrm>
                <a:off x="8505360" y="10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9" y="111738"/>
                      <a:pt x="0" y="86680"/>
                      <a:pt x="0" y="55869"/>
                    </a:cubicBezTo>
                    <a:cubicBezTo>
                      <a:pt x="0" y="25058"/>
                      <a:pt x="25059" y="0"/>
                      <a:pt x="55869" y="0"/>
                    </a:cubicBezTo>
                    <a:close/>
                    <a:moveTo>
                      <a:pt x="55869" y="91903"/>
                    </a:moveTo>
                    <a:cubicBezTo>
                      <a:pt x="75771" y="91903"/>
                      <a:pt x="91903" y="75704"/>
                      <a:pt x="91903" y="55869"/>
                    </a:cubicBezTo>
                    <a:cubicBezTo>
                      <a:pt x="91903" y="36034"/>
                      <a:pt x="75705" y="19835"/>
                      <a:pt x="55869" y="19835"/>
                    </a:cubicBezTo>
                    <a:cubicBezTo>
                      <a:pt x="35968" y="19835"/>
                      <a:pt x="19835" y="36034"/>
                      <a:pt x="19835" y="55869"/>
                    </a:cubicBezTo>
                    <a:cubicBezTo>
                      <a:pt x="19835" y="75770"/>
                      <a:pt x="35968"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2" name="Google Shape;1552;p18"/>
              <p:cNvSpPr/>
              <p:nvPr/>
            </p:nvSpPr>
            <p:spPr>
              <a:xfrm>
                <a:off x="8452440" y="324648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034"/>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3" name="Google Shape;1553;p18"/>
              <p:cNvSpPr/>
              <p:nvPr/>
            </p:nvSpPr>
            <p:spPr>
              <a:xfrm>
                <a:off x="8513640" y="34380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4" name="Google Shape;1554;p18"/>
              <p:cNvSpPr/>
              <p:nvPr/>
            </p:nvSpPr>
            <p:spPr>
              <a:xfrm>
                <a:off x="8452440" y="340524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058"/>
                      <a:pt x="25059" y="0"/>
                      <a:pt x="55869" y="0"/>
                    </a:cubicBezTo>
                    <a:close/>
                    <a:moveTo>
                      <a:pt x="55869" y="91903"/>
                    </a:moveTo>
                    <a:cubicBezTo>
                      <a:pt x="75771" y="91903"/>
                      <a:pt x="91903" y="75704"/>
                      <a:pt x="91903" y="55869"/>
                    </a:cubicBezTo>
                    <a:cubicBezTo>
                      <a:pt x="91903" y="35967"/>
                      <a:pt x="75705" y="19835"/>
                      <a:pt x="55869" y="19835"/>
                    </a:cubicBezTo>
                    <a:cubicBezTo>
                      <a:pt x="35968" y="19835"/>
                      <a:pt x="19835" y="36034"/>
                      <a:pt x="19835" y="55869"/>
                    </a:cubicBezTo>
                    <a:cubicBezTo>
                      <a:pt x="19835" y="75704"/>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5" name="Google Shape;1555;p18"/>
              <p:cNvSpPr/>
              <p:nvPr/>
            </p:nvSpPr>
            <p:spPr>
              <a:xfrm>
                <a:off x="8513640" y="3596400"/>
                <a:ext cx="461160" cy="13680"/>
              </a:xfrm>
              <a:custGeom>
                <a:avLst/>
                <a:gdLst>
                  <a:gd name="textAreaLeft" fmla="*/ 0 w 461160"/>
                  <a:gd name="textAreaRight" fmla="*/ 461520 w 461160"/>
                  <a:gd name="textAreaTop" fmla="*/ 0 h 13680"/>
                  <a:gd name="textAreaBottom" fmla="*/ 14040 h 13680"/>
                </a:gdLst>
                <a:ahLst/>
                <a:cxnLst/>
                <a:rect l="textAreaLeft" t="textAreaTop" r="textAreaRight" b="textAreaBottom"/>
                <a:pathLst>
                  <a:path w="742363" h="19835">
                    <a:moveTo>
                      <a:pt x="0" y="0"/>
                    </a:moveTo>
                    <a:lnTo>
                      <a:pt x="742364" y="0"/>
                    </a:lnTo>
                    <a:lnTo>
                      <a:pt x="7423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6" name="Google Shape;1556;p18"/>
              <p:cNvSpPr/>
              <p:nvPr/>
            </p:nvSpPr>
            <p:spPr>
              <a:xfrm>
                <a:off x="8452440" y="35640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8">
                    <a:moveTo>
                      <a:pt x="55869" y="0"/>
                    </a:moveTo>
                    <a:cubicBezTo>
                      <a:pt x="86680" y="0"/>
                      <a:pt x="111738" y="25059"/>
                      <a:pt x="111738" y="55869"/>
                    </a:cubicBezTo>
                    <a:cubicBezTo>
                      <a:pt x="111738" y="86679"/>
                      <a:pt x="86680" y="111738"/>
                      <a:pt x="55869" y="111738"/>
                    </a:cubicBezTo>
                    <a:cubicBezTo>
                      <a:pt x="25059" y="111738"/>
                      <a:pt x="0" y="86679"/>
                      <a:pt x="0" y="55869"/>
                    </a:cubicBezTo>
                    <a:cubicBezTo>
                      <a:pt x="0" y="25059"/>
                      <a:pt x="25059" y="0"/>
                      <a:pt x="55869" y="0"/>
                    </a:cubicBezTo>
                    <a:close/>
                    <a:moveTo>
                      <a:pt x="55869" y="91903"/>
                    </a:moveTo>
                    <a:cubicBezTo>
                      <a:pt x="75771" y="91903"/>
                      <a:pt x="91903" y="75770"/>
                      <a:pt x="91903" y="55869"/>
                    </a:cubicBezTo>
                    <a:cubicBezTo>
                      <a:pt x="91903" y="35968"/>
                      <a:pt x="75705" y="19835"/>
                      <a:pt x="55869" y="19835"/>
                    </a:cubicBezTo>
                    <a:cubicBezTo>
                      <a:pt x="35968" y="19835"/>
                      <a:pt x="19835" y="36034"/>
                      <a:pt x="19835" y="55869"/>
                    </a:cubicBezTo>
                    <a:cubicBezTo>
                      <a:pt x="19835" y="75770"/>
                      <a:pt x="36034"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7" name="Google Shape;1557;p18"/>
              <p:cNvSpPr/>
              <p:nvPr/>
            </p:nvSpPr>
            <p:spPr>
              <a:xfrm>
                <a:off x="8513640" y="375516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8" name="Google Shape;1558;p18"/>
              <p:cNvSpPr/>
              <p:nvPr/>
            </p:nvSpPr>
            <p:spPr>
              <a:xfrm>
                <a:off x="8452440" y="372240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80" y="0"/>
                      <a:pt x="111738" y="25058"/>
                      <a:pt x="111738" y="55869"/>
                    </a:cubicBezTo>
                    <a:cubicBezTo>
                      <a:pt x="111738" y="86679"/>
                      <a:pt x="86680" y="111738"/>
                      <a:pt x="55869" y="111738"/>
                    </a:cubicBezTo>
                    <a:cubicBezTo>
                      <a:pt x="25059" y="111738"/>
                      <a:pt x="0" y="86679"/>
                      <a:pt x="0" y="55869"/>
                    </a:cubicBezTo>
                    <a:cubicBezTo>
                      <a:pt x="0" y="25124"/>
                      <a:pt x="25059" y="0"/>
                      <a:pt x="55869" y="0"/>
                    </a:cubicBezTo>
                    <a:close/>
                    <a:moveTo>
                      <a:pt x="55869" y="91969"/>
                    </a:moveTo>
                    <a:cubicBezTo>
                      <a:pt x="75771" y="91969"/>
                      <a:pt x="91903" y="75770"/>
                      <a:pt x="91903" y="55935"/>
                    </a:cubicBezTo>
                    <a:cubicBezTo>
                      <a:pt x="91903" y="36034"/>
                      <a:pt x="75705" y="19901"/>
                      <a:pt x="55869" y="19901"/>
                    </a:cubicBezTo>
                    <a:cubicBezTo>
                      <a:pt x="35968" y="19901"/>
                      <a:pt x="19835" y="36100"/>
                      <a:pt x="19835" y="55935"/>
                    </a:cubicBezTo>
                    <a:cubicBezTo>
                      <a:pt x="19835" y="75770"/>
                      <a:pt x="36034" y="91969"/>
                      <a:pt x="55869" y="91969"/>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29" name="Google Shape;1559;p18"/>
              <p:cNvSpPr/>
              <p:nvPr/>
            </p:nvSpPr>
            <p:spPr>
              <a:xfrm>
                <a:off x="8513640" y="3279240"/>
                <a:ext cx="458640" cy="13680"/>
              </a:xfrm>
              <a:custGeom>
                <a:avLst/>
                <a:gdLst>
                  <a:gd name="textAreaLeft" fmla="*/ 0 w 458640"/>
                  <a:gd name="textAreaRight" fmla="*/ 459000 w 458640"/>
                  <a:gd name="textAreaTop" fmla="*/ 0 h 13680"/>
                  <a:gd name="textAreaBottom" fmla="*/ 14040 h 13680"/>
                </a:gdLst>
                <a:ahLst/>
                <a:cxnLst/>
                <a:rect l="textAreaLeft" t="textAreaTop" r="textAreaRight" b="textAreaBottom"/>
                <a:pathLst>
                  <a:path w="738330" h="19835">
                    <a:moveTo>
                      <a:pt x="0" y="0"/>
                    </a:moveTo>
                    <a:lnTo>
                      <a:pt x="738331" y="0"/>
                    </a:lnTo>
                    <a:lnTo>
                      <a:pt x="73833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0" name="Google Shape;1560;p18"/>
              <p:cNvSpPr/>
              <p:nvPr/>
            </p:nvSpPr>
            <p:spPr>
              <a:xfrm>
                <a:off x="8437320" y="1199520"/>
                <a:ext cx="428400" cy="489960"/>
              </a:xfrm>
              <a:custGeom>
                <a:avLst/>
                <a:gdLst>
                  <a:gd name="textAreaLeft" fmla="*/ 0 w 428400"/>
                  <a:gd name="textAreaRight" fmla="*/ 428760 w 428400"/>
                  <a:gd name="textAreaTop" fmla="*/ 0 h 489960"/>
                  <a:gd name="textAreaBottom" fmla="*/ 490320 h 489960"/>
                </a:gdLst>
                <a:ahLst/>
                <a:cxnLst/>
                <a:rect l="textAreaLeft" t="textAreaTop" r="textAreaRight" b="textAreaBottom"/>
                <a:pathLst>
                  <a:path w="689865" h="689866">
                    <a:moveTo>
                      <a:pt x="9918" y="0"/>
                    </a:moveTo>
                    <a:lnTo>
                      <a:pt x="679948" y="0"/>
                    </a:lnTo>
                    <a:lnTo>
                      <a:pt x="689866" y="9918"/>
                    </a:lnTo>
                    <a:lnTo>
                      <a:pt x="689866" y="679949"/>
                    </a:lnTo>
                    <a:lnTo>
                      <a:pt x="679948" y="689866"/>
                    </a:lnTo>
                    <a:lnTo>
                      <a:pt x="9918" y="689866"/>
                    </a:lnTo>
                    <a:lnTo>
                      <a:pt x="0" y="679949"/>
                    </a:lnTo>
                    <a:lnTo>
                      <a:pt x="0" y="9918"/>
                    </a:lnTo>
                    <a:lnTo>
                      <a:pt x="9918" y="0"/>
                    </a:lnTo>
                    <a:close/>
                    <a:moveTo>
                      <a:pt x="669965" y="19835"/>
                    </a:moveTo>
                    <a:lnTo>
                      <a:pt x="19769" y="19835"/>
                    </a:lnTo>
                    <a:lnTo>
                      <a:pt x="19769" y="670031"/>
                    </a:lnTo>
                    <a:lnTo>
                      <a:pt x="669965" y="670031"/>
                    </a:lnTo>
                    <a:lnTo>
                      <a:pt x="669965" y="19835"/>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1" name="Google Shape;1561;p18"/>
              <p:cNvSpPr/>
              <p:nvPr/>
            </p:nvSpPr>
            <p:spPr>
              <a:xfrm>
                <a:off x="8543160" y="1477440"/>
                <a:ext cx="11880" cy="205200"/>
              </a:xfrm>
              <a:custGeom>
                <a:avLst/>
                <a:gdLst>
                  <a:gd name="textAreaLeft" fmla="*/ 0 w 11880"/>
                  <a:gd name="textAreaRight" fmla="*/ 12240 w 11880"/>
                  <a:gd name="textAreaTop" fmla="*/ 0 h 205200"/>
                  <a:gd name="textAreaBottom" fmla="*/ 205560 h 205200"/>
                </a:gdLst>
                <a:ahLst/>
                <a:cxnLst/>
                <a:rect l="textAreaLeft" t="textAreaTop" r="textAreaRight" b="textAreaBottom"/>
                <a:pathLst>
                  <a:path w="19835" h="289064">
                    <a:moveTo>
                      <a:pt x="0" y="0"/>
                    </a:moveTo>
                    <a:lnTo>
                      <a:pt x="19835" y="0"/>
                    </a:lnTo>
                    <a:lnTo>
                      <a:pt x="19835" y="289064"/>
                    </a:lnTo>
                    <a:lnTo>
                      <a:pt x="0" y="28906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2" name="Google Shape;1562;p18"/>
              <p:cNvSpPr/>
              <p:nvPr/>
            </p:nvSpPr>
            <p:spPr>
              <a:xfrm>
                <a:off x="8748000" y="120672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3" name="Google Shape;1563;p18"/>
              <p:cNvSpPr/>
              <p:nvPr/>
            </p:nvSpPr>
            <p:spPr>
              <a:xfrm>
                <a:off x="8645760" y="1351440"/>
                <a:ext cx="11880" cy="330840"/>
              </a:xfrm>
              <a:custGeom>
                <a:avLst/>
                <a:gdLst>
                  <a:gd name="textAreaLeft" fmla="*/ 0 w 11880"/>
                  <a:gd name="textAreaRight" fmla="*/ 12240 w 11880"/>
                  <a:gd name="textAreaTop" fmla="*/ 0 h 330840"/>
                  <a:gd name="textAreaBottom" fmla="*/ 331200 h 330840"/>
                </a:gdLst>
                <a:ahLst/>
                <a:cxnLst/>
                <a:rect l="textAreaLeft" t="textAreaTop" r="textAreaRight" b="textAreaBottom"/>
                <a:pathLst>
                  <a:path w="19835" h="465993">
                    <a:moveTo>
                      <a:pt x="0" y="0"/>
                    </a:moveTo>
                    <a:lnTo>
                      <a:pt x="19835" y="0"/>
                    </a:lnTo>
                    <a:lnTo>
                      <a:pt x="19835" y="465994"/>
                    </a:lnTo>
                    <a:lnTo>
                      <a:pt x="0" y="465994"/>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4" name="Google Shape;1564;p18"/>
              <p:cNvSpPr/>
              <p:nvPr/>
            </p:nvSpPr>
            <p:spPr>
              <a:xfrm>
                <a:off x="8443440" y="1311840"/>
                <a:ext cx="179280" cy="13680"/>
              </a:xfrm>
              <a:custGeom>
                <a:avLst/>
                <a:gdLst>
                  <a:gd name="textAreaLeft" fmla="*/ 0 w 179280"/>
                  <a:gd name="textAreaRight" fmla="*/ 179640 w 179280"/>
                  <a:gd name="textAreaTop" fmla="*/ 0 h 13680"/>
                  <a:gd name="textAreaBottom" fmla="*/ 14040 h 13680"/>
                </a:gdLst>
                <a:ahLst/>
                <a:cxnLst/>
                <a:rect l="textAreaLeft" t="textAreaTop" r="textAreaRight" b="textAreaBottom"/>
                <a:pathLst>
                  <a:path w="289064" h="19835">
                    <a:moveTo>
                      <a:pt x="0" y="0"/>
                    </a:moveTo>
                    <a:lnTo>
                      <a:pt x="289064" y="0"/>
                    </a:lnTo>
                    <a:lnTo>
                      <a:pt x="289064"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5" name="Google Shape;1565;p18"/>
              <p:cNvSpPr/>
              <p:nvPr/>
            </p:nvSpPr>
            <p:spPr>
              <a:xfrm>
                <a:off x="8782920" y="1563480"/>
                <a:ext cx="76680" cy="13680"/>
              </a:xfrm>
              <a:custGeom>
                <a:avLst/>
                <a:gdLst>
                  <a:gd name="textAreaLeft" fmla="*/ 0 w 76680"/>
                  <a:gd name="textAreaRight" fmla="*/ 77040 w 76680"/>
                  <a:gd name="textAreaTop" fmla="*/ 0 h 13680"/>
                  <a:gd name="textAreaBottom" fmla="*/ 14040 h 13680"/>
                </a:gdLst>
                <a:ahLst/>
                <a:cxnLst/>
                <a:rect l="textAreaLeft" t="textAreaTop" r="textAreaRight" b="textAreaBottom"/>
                <a:pathLst>
                  <a:path w="124167" h="19835">
                    <a:moveTo>
                      <a:pt x="0" y="0"/>
                    </a:moveTo>
                    <a:lnTo>
                      <a:pt x="124168" y="0"/>
                    </a:lnTo>
                    <a:lnTo>
                      <a:pt x="124168"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6" name="Google Shape;1566;p18"/>
              <p:cNvSpPr/>
              <p:nvPr/>
            </p:nvSpPr>
            <p:spPr>
              <a:xfrm>
                <a:off x="8577720" y="1437480"/>
                <a:ext cx="281880" cy="13680"/>
              </a:xfrm>
              <a:custGeom>
                <a:avLst/>
                <a:gdLst>
                  <a:gd name="textAreaLeft" fmla="*/ 0 w 281880"/>
                  <a:gd name="textAreaRight" fmla="*/ 282240 w 281880"/>
                  <a:gd name="textAreaTop" fmla="*/ 0 h 13680"/>
                  <a:gd name="textAreaBottom" fmla="*/ 14040 h 13680"/>
                </a:gdLst>
                <a:ahLst/>
                <a:cxnLst/>
                <a:rect l="textAreaLeft" t="textAreaTop" r="textAreaRight" b="textAreaBottom"/>
                <a:pathLst>
                  <a:path w="453960" h="19835">
                    <a:moveTo>
                      <a:pt x="0" y="0"/>
                    </a:moveTo>
                    <a:lnTo>
                      <a:pt x="453961" y="0"/>
                    </a:lnTo>
                    <a:lnTo>
                      <a:pt x="453961"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7" name="Google Shape;1567;p18"/>
              <p:cNvSpPr/>
              <p:nvPr/>
            </p:nvSpPr>
            <p:spPr>
              <a:xfrm>
                <a:off x="8511480" y="1401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09"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8" name="Google Shape;1568;p18"/>
              <p:cNvSpPr/>
              <p:nvPr/>
            </p:nvSpPr>
            <p:spPr>
              <a:xfrm>
                <a:off x="8716680" y="152748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0" y="27108"/>
                      <a:pt x="27174" y="0"/>
                      <a:pt x="60497" y="0"/>
                    </a:cubicBezTo>
                    <a:close/>
                    <a:moveTo>
                      <a:pt x="60497" y="101159"/>
                    </a:moveTo>
                    <a:cubicBezTo>
                      <a:pt x="82911" y="101159"/>
                      <a:pt x="101160" y="82911"/>
                      <a:pt x="101160" y="60431"/>
                    </a:cubicBezTo>
                    <a:cubicBezTo>
                      <a:pt x="101160" y="38017"/>
                      <a:pt x="82911" y="19769"/>
                      <a:pt x="60497" y="19769"/>
                    </a:cubicBezTo>
                    <a:cubicBezTo>
                      <a:pt x="38084" y="19769"/>
                      <a:pt x="19835" y="38017"/>
                      <a:pt x="19835" y="60431"/>
                    </a:cubicBezTo>
                    <a:cubicBezTo>
                      <a:pt x="19835" y="82911"/>
                      <a:pt x="38084" y="101159"/>
                      <a:pt x="60497" y="101159"/>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39" name="Google Shape;1569;p18"/>
              <p:cNvSpPr/>
              <p:nvPr/>
            </p:nvSpPr>
            <p:spPr>
              <a:xfrm>
                <a:off x="8614080" y="12758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3" h="121060">
                    <a:moveTo>
                      <a:pt x="60497" y="0"/>
                    </a:moveTo>
                    <a:cubicBezTo>
                      <a:pt x="93886" y="0"/>
                      <a:pt x="120994" y="27174"/>
                      <a:pt x="120994" y="60497"/>
                    </a:cubicBezTo>
                    <a:cubicBezTo>
                      <a:pt x="120994" y="93886"/>
                      <a:pt x="93820" y="121060"/>
                      <a:pt x="60497" y="121060"/>
                    </a:cubicBezTo>
                    <a:cubicBezTo>
                      <a:pt x="27108" y="121060"/>
                      <a:pt x="0" y="93886"/>
                      <a:pt x="0" y="60497"/>
                    </a:cubicBezTo>
                    <a:cubicBezTo>
                      <a:pt x="0" y="27174"/>
                      <a:pt x="27174" y="0"/>
                      <a:pt x="60497" y="0"/>
                    </a:cubicBezTo>
                    <a:close/>
                    <a:moveTo>
                      <a:pt x="60497" y="101225"/>
                    </a:moveTo>
                    <a:cubicBezTo>
                      <a:pt x="82910" y="101225"/>
                      <a:pt x="101159" y="82977"/>
                      <a:pt x="101159" y="60497"/>
                    </a:cubicBezTo>
                    <a:cubicBezTo>
                      <a:pt x="101159" y="38083"/>
                      <a:pt x="82910" y="19835"/>
                      <a:pt x="60497" y="19835"/>
                    </a:cubicBezTo>
                    <a:cubicBezTo>
                      <a:pt x="38084" y="19835"/>
                      <a:pt x="19835" y="38083"/>
                      <a:pt x="19835" y="60497"/>
                    </a:cubicBezTo>
                    <a:cubicBezTo>
                      <a:pt x="19835" y="82977"/>
                      <a:pt x="38084"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0" name="Google Shape;1570;p18"/>
              <p:cNvSpPr/>
              <p:nvPr/>
            </p:nvSpPr>
            <p:spPr>
              <a:xfrm>
                <a:off x="8727840" y="51624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0994" h="121060">
                    <a:moveTo>
                      <a:pt x="60497" y="0"/>
                    </a:moveTo>
                    <a:cubicBezTo>
                      <a:pt x="93887" y="0"/>
                      <a:pt x="120995" y="27174"/>
                      <a:pt x="120995" y="60497"/>
                    </a:cubicBezTo>
                    <a:cubicBezTo>
                      <a:pt x="120995" y="93886"/>
                      <a:pt x="93821" y="121060"/>
                      <a:pt x="60497" y="121060"/>
                    </a:cubicBezTo>
                    <a:cubicBezTo>
                      <a:pt x="27174" y="121060"/>
                      <a:pt x="0" y="93886"/>
                      <a:pt x="0" y="60497"/>
                    </a:cubicBezTo>
                    <a:cubicBezTo>
                      <a:pt x="-66" y="27108"/>
                      <a:pt x="27108" y="0"/>
                      <a:pt x="60497" y="0"/>
                    </a:cubicBezTo>
                    <a:close/>
                    <a:moveTo>
                      <a:pt x="60497" y="101225"/>
                    </a:moveTo>
                    <a:cubicBezTo>
                      <a:pt x="82911" y="101225"/>
                      <a:pt x="101160" y="82977"/>
                      <a:pt x="101160" y="60497"/>
                    </a:cubicBezTo>
                    <a:cubicBezTo>
                      <a:pt x="101160" y="38083"/>
                      <a:pt x="82911" y="19835"/>
                      <a:pt x="60497" y="19835"/>
                    </a:cubicBezTo>
                    <a:cubicBezTo>
                      <a:pt x="38084" y="19835"/>
                      <a:pt x="19835" y="38083"/>
                      <a:pt x="19835" y="60497"/>
                    </a:cubicBezTo>
                    <a:cubicBezTo>
                      <a:pt x="19769" y="82977"/>
                      <a:pt x="38017" y="101225"/>
                      <a:pt x="60497"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1" name="Google Shape;1571;p18"/>
              <p:cNvSpPr/>
              <p:nvPr/>
            </p:nvSpPr>
            <p:spPr>
              <a:xfrm>
                <a:off x="8559000" y="323280"/>
                <a:ext cx="412560" cy="471600"/>
              </a:xfrm>
              <a:custGeom>
                <a:avLst/>
                <a:gdLst>
                  <a:gd name="textAreaLeft" fmla="*/ 0 w 412560"/>
                  <a:gd name="textAreaRight" fmla="*/ 412920 w 412560"/>
                  <a:gd name="textAreaTop" fmla="*/ 0 h 471600"/>
                  <a:gd name="textAreaBottom" fmla="*/ 471960 h 471600"/>
                </a:gdLst>
                <a:ahLst/>
                <a:cxnLst/>
                <a:rect l="textAreaLeft" t="textAreaTop" r="textAreaRight" b="textAreaBottom"/>
                <a:pathLst>
                  <a:path w="664344" h="664345">
                    <a:moveTo>
                      <a:pt x="332172" y="0"/>
                    </a:moveTo>
                    <a:cubicBezTo>
                      <a:pt x="515317" y="0"/>
                      <a:pt x="664345" y="149028"/>
                      <a:pt x="664345" y="332173"/>
                    </a:cubicBezTo>
                    <a:cubicBezTo>
                      <a:pt x="664345" y="515317"/>
                      <a:pt x="515317" y="664345"/>
                      <a:pt x="332172" y="664345"/>
                    </a:cubicBezTo>
                    <a:cubicBezTo>
                      <a:pt x="149028" y="664345"/>
                      <a:pt x="0" y="515317"/>
                      <a:pt x="0" y="332173"/>
                    </a:cubicBezTo>
                    <a:cubicBezTo>
                      <a:pt x="0" y="149028"/>
                      <a:pt x="148962" y="0"/>
                      <a:pt x="332172" y="0"/>
                    </a:cubicBezTo>
                    <a:close/>
                    <a:moveTo>
                      <a:pt x="332172" y="644510"/>
                    </a:moveTo>
                    <a:cubicBezTo>
                      <a:pt x="504408" y="644510"/>
                      <a:pt x="644510" y="504408"/>
                      <a:pt x="644510" y="332173"/>
                    </a:cubicBezTo>
                    <a:cubicBezTo>
                      <a:pt x="644510" y="159937"/>
                      <a:pt x="504408" y="19835"/>
                      <a:pt x="332172" y="19835"/>
                    </a:cubicBezTo>
                    <a:cubicBezTo>
                      <a:pt x="159937" y="19835"/>
                      <a:pt x="19835" y="159937"/>
                      <a:pt x="19835" y="332173"/>
                    </a:cubicBezTo>
                    <a:cubicBezTo>
                      <a:pt x="19835" y="504408"/>
                      <a:pt x="159937" y="644510"/>
                      <a:pt x="332172" y="644510"/>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2" name="Google Shape;1572;p18"/>
              <p:cNvSpPr/>
              <p:nvPr/>
            </p:nvSpPr>
            <p:spPr>
              <a:xfrm>
                <a:off x="5877720" y="2165040"/>
                <a:ext cx="3102120" cy="2653200"/>
              </a:xfrm>
              <a:custGeom>
                <a:avLst/>
                <a:gdLst>
                  <a:gd name="textAreaLeft" fmla="*/ 0 w 3102120"/>
                  <a:gd name="textAreaRight" fmla="*/ 3102480 w 3102120"/>
                  <a:gd name="textAreaTop" fmla="*/ 0 h 2653200"/>
                  <a:gd name="textAreaBottom" fmla="*/ 2653560 h 2653200"/>
                </a:gdLst>
                <a:ahLst/>
                <a:cxnLst/>
                <a:rect l="textAreaLeft" t="textAreaTop" r="textAreaRight" b="textAreaBottom"/>
                <a:pathLst>
                  <a:path w="4990587" h="3734031">
                    <a:moveTo>
                      <a:pt x="0" y="3734032"/>
                    </a:moveTo>
                    <a:lnTo>
                      <a:pt x="0" y="3714197"/>
                    </a:lnTo>
                    <a:lnTo>
                      <a:pt x="4656233" y="3714197"/>
                    </a:lnTo>
                    <a:cubicBezTo>
                      <a:pt x="4829857" y="3714197"/>
                      <a:pt x="4971083" y="3570326"/>
                      <a:pt x="4971083" y="3393529"/>
                    </a:cubicBezTo>
                    <a:lnTo>
                      <a:pt x="4971083" y="0"/>
                    </a:lnTo>
                    <a:lnTo>
                      <a:pt x="4990587" y="0"/>
                    </a:lnTo>
                    <a:lnTo>
                      <a:pt x="4990587" y="3393529"/>
                    </a:lnTo>
                    <a:cubicBezTo>
                      <a:pt x="4990587" y="3581235"/>
                      <a:pt x="4840568" y="3734032"/>
                      <a:pt x="4656233" y="3734032"/>
                    </a:cubicBezTo>
                    <a:lnTo>
                      <a:pt x="0" y="3734032"/>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3" name="Google Shape;1573;p18"/>
              <p:cNvSpPr/>
              <p:nvPr/>
            </p:nvSpPr>
            <p:spPr>
              <a:xfrm>
                <a:off x="5802480" y="47685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1" y="27174"/>
                      <a:pt x="121061" y="60497"/>
                    </a:cubicBezTo>
                    <a:cubicBezTo>
                      <a:pt x="121061" y="93886"/>
                      <a:pt x="93886" y="120994"/>
                      <a:pt x="60564" y="120994"/>
                    </a:cubicBezTo>
                    <a:cubicBezTo>
                      <a:pt x="27240" y="120994"/>
                      <a:pt x="0" y="93820"/>
                      <a:pt x="0" y="60497"/>
                    </a:cubicBezTo>
                    <a:cubicBezTo>
                      <a:pt x="0" y="27174"/>
                      <a:pt x="27174" y="0"/>
                      <a:pt x="60564" y="0"/>
                    </a:cubicBezTo>
                    <a:close/>
                    <a:moveTo>
                      <a:pt x="60564" y="101225"/>
                    </a:moveTo>
                    <a:cubicBezTo>
                      <a:pt x="82977" y="101225"/>
                      <a:pt x="101226" y="82977"/>
                      <a:pt x="101226" y="60563"/>
                    </a:cubicBezTo>
                    <a:cubicBezTo>
                      <a:pt x="101226" y="38149"/>
                      <a:pt x="82977" y="19901"/>
                      <a:pt x="60564" y="19901"/>
                    </a:cubicBezTo>
                    <a:cubicBezTo>
                      <a:pt x="38150" y="19901"/>
                      <a:pt x="19835" y="38149"/>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4" name="Google Shape;1574;p18"/>
              <p:cNvSpPr/>
              <p:nvPr/>
            </p:nvSpPr>
            <p:spPr>
              <a:xfrm>
                <a:off x="8935920" y="2079360"/>
                <a:ext cx="74880" cy="85680"/>
              </a:xfrm>
              <a:custGeom>
                <a:avLst/>
                <a:gdLst>
                  <a:gd name="textAreaLeft" fmla="*/ 0 w 74880"/>
                  <a:gd name="textAreaRight" fmla="*/ 75240 w 74880"/>
                  <a:gd name="textAreaTop" fmla="*/ 0 h 85680"/>
                  <a:gd name="textAreaBottom" fmla="*/ 86040 h 85680"/>
                </a:gdLst>
                <a:ahLst/>
                <a:cxnLst/>
                <a:rect l="textAreaLeft" t="textAreaTop" r="textAreaRight" b="textAreaBottom"/>
                <a:pathLst>
                  <a:path w="121060" h="120994">
                    <a:moveTo>
                      <a:pt x="60564" y="0"/>
                    </a:moveTo>
                    <a:cubicBezTo>
                      <a:pt x="93952" y="0"/>
                      <a:pt x="121060" y="27174"/>
                      <a:pt x="121060" y="60497"/>
                    </a:cubicBezTo>
                    <a:cubicBezTo>
                      <a:pt x="121060" y="93886"/>
                      <a:pt x="93886" y="120994"/>
                      <a:pt x="60564" y="120994"/>
                    </a:cubicBezTo>
                    <a:cubicBezTo>
                      <a:pt x="27240" y="120994"/>
                      <a:pt x="0" y="93820"/>
                      <a:pt x="0" y="60497"/>
                    </a:cubicBezTo>
                    <a:cubicBezTo>
                      <a:pt x="0" y="27174"/>
                      <a:pt x="27174" y="0"/>
                      <a:pt x="60564" y="0"/>
                    </a:cubicBezTo>
                    <a:close/>
                    <a:moveTo>
                      <a:pt x="60564" y="101225"/>
                    </a:moveTo>
                    <a:cubicBezTo>
                      <a:pt x="82977" y="101225"/>
                      <a:pt x="101225" y="82977"/>
                      <a:pt x="101225" y="60563"/>
                    </a:cubicBezTo>
                    <a:cubicBezTo>
                      <a:pt x="101225" y="38150"/>
                      <a:pt x="82977" y="19901"/>
                      <a:pt x="60564" y="19901"/>
                    </a:cubicBezTo>
                    <a:cubicBezTo>
                      <a:pt x="38150" y="19901"/>
                      <a:pt x="19835" y="38150"/>
                      <a:pt x="19835" y="60563"/>
                    </a:cubicBezTo>
                    <a:cubicBezTo>
                      <a:pt x="19835" y="82977"/>
                      <a:pt x="38084" y="101225"/>
                      <a:pt x="60564" y="101225"/>
                    </a:cubicBezTo>
                    <a:close/>
                  </a:path>
                </a:pathLst>
              </a:custGeom>
              <a:solidFill>
                <a:schemeClr val="lt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5" name="Google Shape;1575;p18"/>
              <p:cNvSpPr/>
              <p:nvPr/>
            </p:nvSpPr>
            <p:spPr>
              <a:xfrm>
                <a:off x="5889960" y="321480"/>
                <a:ext cx="2559240" cy="4489920"/>
              </a:xfrm>
              <a:custGeom>
                <a:avLst/>
                <a:gdLst>
                  <a:gd name="textAreaLeft" fmla="*/ 0 w 2559240"/>
                  <a:gd name="textAreaRight" fmla="*/ 2559600 w 2559240"/>
                  <a:gd name="textAreaTop" fmla="*/ 0 h 4489920"/>
                  <a:gd name="textAreaBottom" fmla="*/ 4490280 h 4489920"/>
                </a:gdLst>
                <a:ahLst/>
                <a:cxnLst/>
                <a:rect l="textAreaLeft" t="textAreaTop" r="textAreaRight" b="textAreaBottom"/>
                <a:pathLst>
                  <a:path w="4117179" h="6318550">
                    <a:moveTo>
                      <a:pt x="0" y="0"/>
                    </a:moveTo>
                    <a:lnTo>
                      <a:pt x="3745734" y="0"/>
                    </a:lnTo>
                    <a:cubicBezTo>
                      <a:pt x="3950564" y="0"/>
                      <a:pt x="4117180" y="152731"/>
                      <a:pt x="4117180" y="340503"/>
                    </a:cubicBezTo>
                    <a:lnTo>
                      <a:pt x="4117180" y="6318551"/>
                    </a:lnTo>
                    <a:lnTo>
                      <a:pt x="4095560" y="6318551"/>
                    </a:lnTo>
                    <a:lnTo>
                      <a:pt x="4095560" y="340503"/>
                    </a:lnTo>
                    <a:cubicBezTo>
                      <a:pt x="4095560" y="163706"/>
                      <a:pt x="3938664" y="19835"/>
                      <a:pt x="3745734" y="19835"/>
                    </a:cubicBezTo>
                    <a:lnTo>
                      <a:pt x="0" y="19835"/>
                    </a:lnTo>
                    <a:lnTo>
                      <a:pt x="0" y="0"/>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6" name="Google Shape;1576;p18"/>
              <p:cNvSpPr/>
              <p:nvPr/>
            </p:nvSpPr>
            <p:spPr>
              <a:xfrm>
                <a:off x="5820480" y="288720"/>
                <a:ext cx="69120" cy="79200"/>
              </a:xfrm>
              <a:custGeom>
                <a:avLst/>
                <a:gdLst>
                  <a:gd name="textAreaLeft" fmla="*/ 0 w 69120"/>
                  <a:gd name="textAreaRight" fmla="*/ 69480 w 69120"/>
                  <a:gd name="textAreaTop" fmla="*/ 0 h 79200"/>
                  <a:gd name="textAreaBottom" fmla="*/ 79560 h 79200"/>
                </a:gdLst>
                <a:ahLst/>
                <a:cxnLst/>
                <a:rect l="textAreaLeft" t="textAreaTop" r="textAreaRight" b="textAreaBottom"/>
                <a:pathLst>
                  <a:path w="111738" h="111737">
                    <a:moveTo>
                      <a:pt x="55869" y="0"/>
                    </a:moveTo>
                    <a:cubicBezTo>
                      <a:pt x="86679" y="0"/>
                      <a:pt x="111738" y="25058"/>
                      <a:pt x="111738" y="55869"/>
                    </a:cubicBezTo>
                    <a:cubicBezTo>
                      <a:pt x="111738" y="86680"/>
                      <a:pt x="86679" y="111738"/>
                      <a:pt x="55869" y="111738"/>
                    </a:cubicBezTo>
                    <a:cubicBezTo>
                      <a:pt x="25058" y="111738"/>
                      <a:pt x="0" y="86680"/>
                      <a:pt x="0" y="55869"/>
                    </a:cubicBezTo>
                    <a:cubicBezTo>
                      <a:pt x="0" y="25058"/>
                      <a:pt x="25058" y="0"/>
                      <a:pt x="55869" y="0"/>
                    </a:cubicBezTo>
                    <a:close/>
                    <a:moveTo>
                      <a:pt x="55869" y="91903"/>
                    </a:moveTo>
                    <a:cubicBezTo>
                      <a:pt x="75770" y="91903"/>
                      <a:pt x="91903" y="75704"/>
                      <a:pt x="91903" y="55869"/>
                    </a:cubicBezTo>
                    <a:cubicBezTo>
                      <a:pt x="91903" y="36034"/>
                      <a:pt x="75770" y="19835"/>
                      <a:pt x="55869" y="19835"/>
                    </a:cubicBezTo>
                    <a:cubicBezTo>
                      <a:pt x="35967" y="19835"/>
                      <a:pt x="19835" y="36034"/>
                      <a:pt x="19835" y="55869"/>
                    </a:cubicBezTo>
                    <a:cubicBezTo>
                      <a:pt x="19835" y="75770"/>
                      <a:pt x="35967" y="91903"/>
                      <a:pt x="55869" y="91903"/>
                    </a:cubicBezTo>
                    <a:close/>
                  </a:path>
                </a:pathLst>
              </a:custGeom>
              <a:solidFill>
                <a:schemeClr val="lt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47" name="Google Shape;1577;p18"/>
              <p:cNvSpPr/>
              <p:nvPr/>
            </p:nvSpPr>
            <p:spPr>
              <a:xfrm>
                <a:off x="7737120" y="323280"/>
                <a:ext cx="1040040" cy="13680"/>
              </a:xfrm>
              <a:custGeom>
                <a:avLst/>
                <a:gdLst>
                  <a:gd name="textAreaLeft" fmla="*/ 0 w 1040040"/>
                  <a:gd name="textAreaRight" fmla="*/ 1040400 w 1040040"/>
                  <a:gd name="textAreaTop" fmla="*/ 0 h 13680"/>
                  <a:gd name="textAreaBottom" fmla="*/ 14040 h 13680"/>
                </a:gdLst>
                <a:ahLst/>
                <a:cxnLst/>
                <a:rect l="textAreaLeft" t="textAreaTop" r="textAreaRight" b="textAreaBottom"/>
                <a:pathLst>
                  <a:path w="1673755" h="19835">
                    <a:moveTo>
                      <a:pt x="0" y="0"/>
                    </a:moveTo>
                    <a:lnTo>
                      <a:pt x="1673756" y="0"/>
                    </a:lnTo>
                    <a:lnTo>
                      <a:pt x="1673756" y="19835"/>
                    </a:lnTo>
                    <a:lnTo>
                      <a:pt x="0" y="19835"/>
                    </a:lnTo>
                    <a:close/>
                  </a:path>
                </a:pathLst>
              </a:custGeom>
              <a:solidFill>
                <a:schemeClr val="lt2"/>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848" name="Google Shape;1578;p18"/>
            <p:cNvGrpSpPr/>
            <p:nvPr/>
          </p:nvGrpSpPr>
          <p:grpSpPr>
            <a:xfrm>
              <a:off x="4384440" y="327960"/>
              <a:ext cx="374760" cy="58680"/>
              <a:chOff x="4384440" y="327960"/>
              <a:chExt cx="374760" cy="58680"/>
            </a:xfrm>
          </p:grpSpPr>
          <p:sp>
            <p:nvSpPr>
              <p:cNvPr id="849" name="Google Shape;1579;p18"/>
              <p:cNvSpPr/>
              <p:nvPr/>
            </p:nvSpPr>
            <p:spPr>
              <a:xfrm rot="16200000">
                <a:off x="438372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50" name="Google Shape;1580;p18"/>
              <p:cNvSpPr/>
              <p:nvPr/>
            </p:nvSpPr>
            <p:spPr>
              <a:xfrm rot="16200000">
                <a:off x="454248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51" name="Google Shape;1581;p18"/>
              <p:cNvSpPr/>
              <p:nvPr/>
            </p:nvSpPr>
            <p:spPr>
              <a:xfrm rot="16200000">
                <a:off x="4701240" y="32868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852" name="Google Shape;1582;p18"/>
            <p:cNvGrpSpPr/>
            <p:nvPr/>
          </p:nvGrpSpPr>
          <p:grpSpPr>
            <a:xfrm>
              <a:off x="4394880" y="4757040"/>
              <a:ext cx="375120" cy="58680"/>
              <a:chOff x="4394880" y="4757040"/>
              <a:chExt cx="375120" cy="58680"/>
            </a:xfrm>
          </p:grpSpPr>
          <p:sp>
            <p:nvSpPr>
              <p:cNvPr id="853" name="Google Shape;1583;p18"/>
              <p:cNvSpPr/>
              <p:nvPr/>
            </p:nvSpPr>
            <p:spPr>
              <a:xfrm rot="16200000">
                <a:off x="439416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54" name="Google Shape;1584;p18"/>
              <p:cNvSpPr/>
              <p:nvPr/>
            </p:nvSpPr>
            <p:spPr>
              <a:xfrm rot="16200000">
                <a:off x="455292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855" name="Google Shape;1585;p18"/>
              <p:cNvSpPr/>
              <p:nvPr/>
            </p:nvSpPr>
            <p:spPr>
              <a:xfrm rot="16200000">
                <a:off x="4712040" y="4757760"/>
                <a:ext cx="58680" cy="57240"/>
              </a:xfrm>
              <a:prstGeom prst="ellipse">
                <a:avLst/>
              </a:prstGeom>
              <a:solidFill>
                <a:schemeClr val="lt2"/>
              </a:solidFill>
              <a:ln w="0">
                <a:noFill/>
              </a:ln>
            </p:spPr>
            <p:style>
              <a:lnRef idx="0"/>
              <a:fillRef idx="0"/>
              <a:effectRef idx="0"/>
              <a:fontRef idx="minor"/>
            </p:style>
            <p:txBody>
              <a:bodyPr tIns="20160" bIns="201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grpSp>
        <p:nvGrpSpPr>
          <p:cNvPr id="856" name="Google Shape;1586;p18"/>
          <p:cNvGrpSpPr/>
          <p:nvPr/>
        </p:nvGrpSpPr>
        <p:grpSpPr>
          <a:xfrm>
            <a:off x="6950520" y="3954600"/>
            <a:ext cx="1301760" cy="649080"/>
            <a:chOff x="6950520" y="3954600"/>
            <a:chExt cx="1301760" cy="649080"/>
          </a:xfrm>
        </p:grpSpPr>
        <p:sp>
          <p:nvSpPr>
            <p:cNvPr id="857" name="Google Shape;1587;p18"/>
            <p:cNvSpPr/>
            <p:nvPr/>
          </p:nvSpPr>
          <p:spPr>
            <a:xfrm>
              <a:off x="6950520" y="3954600"/>
              <a:ext cx="1301760" cy="649080"/>
            </a:xfrm>
            <a:custGeom>
              <a:avLst/>
              <a:gdLst>
                <a:gd name="textAreaLeft" fmla="*/ 0 w 1301760"/>
                <a:gd name="textAreaRight" fmla="*/ 1302120 w 1301760"/>
                <a:gd name="textAreaTop" fmla="*/ 0 h 649080"/>
                <a:gd name="textAreaBottom" fmla="*/ 649440 h 649080"/>
              </a:gdLst>
              <a:ahLst/>
              <a:cxnLst/>
              <a:rect l="textAreaLeft" t="textAreaTop" r="textAreaRight" b="textAreaBottom"/>
              <a:pathLst>
                <a:path w="916296" h="456909">
                  <a:moveTo>
                    <a:pt x="855644" y="456909"/>
                  </a:moveTo>
                  <a:cubicBezTo>
                    <a:pt x="590647" y="448668"/>
                    <a:pt x="325650" y="448668"/>
                    <a:pt x="60654" y="456909"/>
                  </a:cubicBezTo>
                  <a:cubicBezTo>
                    <a:pt x="27132" y="456909"/>
                    <a:pt x="0" y="429743"/>
                    <a:pt x="0" y="396256"/>
                  </a:cubicBezTo>
                  <a:cubicBezTo>
                    <a:pt x="8485" y="287939"/>
                    <a:pt x="7962" y="175850"/>
                    <a:pt x="0" y="60653"/>
                  </a:cubicBezTo>
                  <a:cubicBezTo>
                    <a:pt x="0" y="27132"/>
                    <a:pt x="27167" y="0"/>
                    <a:pt x="60654" y="0"/>
                  </a:cubicBezTo>
                  <a:cubicBezTo>
                    <a:pt x="320762" y="5133"/>
                    <a:pt x="585933" y="4959"/>
                    <a:pt x="855644" y="0"/>
                  </a:cubicBezTo>
                  <a:cubicBezTo>
                    <a:pt x="889165" y="0"/>
                    <a:pt x="916297" y="27167"/>
                    <a:pt x="916297" y="60653"/>
                  </a:cubicBezTo>
                  <a:cubicBezTo>
                    <a:pt x="907952" y="175850"/>
                    <a:pt x="907428" y="287939"/>
                    <a:pt x="916297" y="396256"/>
                  </a:cubicBezTo>
                  <a:cubicBezTo>
                    <a:pt x="916297" y="429743"/>
                    <a:pt x="889131" y="456909"/>
                    <a:pt x="855644" y="456909"/>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58" name="Google Shape;1588;p18"/>
            <p:cNvSpPr/>
            <p:nvPr/>
          </p:nvSpPr>
          <p:spPr>
            <a:xfrm>
              <a:off x="7069320" y="4052160"/>
              <a:ext cx="475560" cy="475560"/>
            </a:xfrm>
            <a:custGeom>
              <a:avLst/>
              <a:gdLst>
                <a:gd name="textAreaLeft" fmla="*/ 0 w 475560"/>
                <a:gd name="textAreaRight" fmla="*/ 475920 w 475560"/>
                <a:gd name="textAreaTop" fmla="*/ 0 h 475560"/>
                <a:gd name="textAreaBottom" fmla="*/ 475920 h 475560"/>
              </a:gdLst>
              <a:ahLst/>
              <a:cxnLst/>
              <a:rect l="textAreaLeft" t="textAreaTop" r="textAreaRight" b="textAreaBottom"/>
              <a:pathLst>
                <a:path w="335008" h="335008">
                  <a:moveTo>
                    <a:pt x="228820" y="154794"/>
                  </a:moveTo>
                  <a:cubicBezTo>
                    <a:pt x="229658" y="158914"/>
                    <a:pt x="230113" y="163174"/>
                    <a:pt x="230113" y="167539"/>
                  </a:cubicBezTo>
                  <a:cubicBezTo>
                    <a:pt x="230113" y="202108"/>
                    <a:pt x="202073" y="230148"/>
                    <a:pt x="167504" y="230148"/>
                  </a:cubicBezTo>
                  <a:cubicBezTo>
                    <a:pt x="132934" y="230148"/>
                    <a:pt x="104895" y="202108"/>
                    <a:pt x="104895" y="167539"/>
                  </a:cubicBezTo>
                  <a:cubicBezTo>
                    <a:pt x="104895" y="132970"/>
                    <a:pt x="132934" y="104930"/>
                    <a:pt x="167504" y="104930"/>
                  </a:cubicBezTo>
                  <a:lnTo>
                    <a:pt x="167504" y="0"/>
                  </a:lnTo>
                  <a:cubicBezTo>
                    <a:pt x="75005" y="0"/>
                    <a:pt x="0" y="75005"/>
                    <a:pt x="0" y="167504"/>
                  </a:cubicBezTo>
                  <a:cubicBezTo>
                    <a:pt x="0" y="260003"/>
                    <a:pt x="75005" y="335009"/>
                    <a:pt x="167504" y="335009"/>
                  </a:cubicBezTo>
                  <a:cubicBezTo>
                    <a:pt x="260003" y="335009"/>
                    <a:pt x="335008" y="260003"/>
                    <a:pt x="335008" y="167504"/>
                  </a:cubicBezTo>
                  <a:cubicBezTo>
                    <a:pt x="335008" y="155806"/>
                    <a:pt x="333786" y="144388"/>
                    <a:pt x="331516" y="133389"/>
                  </a:cubicBezTo>
                  <a:lnTo>
                    <a:pt x="228820" y="154794"/>
                  </a:ln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 name="Google Shape;1589;p18"/>
            <p:cNvSpPr/>
            <p:nvPr/>
          </p:nvSpPr>
          <p:spPr>
            <a:xfrm>
              <a:off x="7338960" y="4020480"/>
              <a:ext cx="232560" cy="219600"/>
            </a:xfrm>
            <a:custGeom>
              <a:avLst/>
              <a:gdLst>
                <a:gd name="textAreaLeft" fmla="*/ 0 w 232560"/>
                <a:gd name="textAreaRight" fmla="*/ 232920 w 232560"/>
                <a:gd name="textAreaTop" fmla="*/ 0 h 219600"/>
                <a:gd name="textAreaBottom" fmla="*/ 219960 h 219600"/>
              </a:gdLst>
              <a:ahLst/>
              <a:cxnLst/>
              <a:rect l="textAreaLeft" t="textAreaTop" r="textAreaRight" b="textAreaBottom"/>
              <a:pathLst>
                <a:path w="164012" h="154759">
                  <a:moveTo>
                    <a:pt x="0" y="104895"/>
                  </a:moveTo>
                  <a:cubicBezTo>
                    <a:pt x="30204" y="104895"/>
                    <a:pt x="55416" y="126300"/>
                    <a:pt x="61282" y="154759"/>
                  </a:cubicBezTo>
                  <a:lnTo>
                    <a:pt x="164012" y="133389"/>
                  </a:lnTo>
                  <a:cubicBezTo>
                    <a:pt x="148264" y="57232"/>
                    <a:pt x="80801" y="0"/>
                    <a:pt x="0" y="0"/>
                  </a:cubicBezTo>
                  <a:lnTo>
                    <a:pt x="0" y="0"/>
                  </a:lnTo>
                  <a:lnTo>
                    <a:pt x="0" y="104895"/>
                  </a:lnTo>
                  <a:lnTo>
                    <a:pt x="0" y="104895"/>
                  </a:ln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60" name="Google Shape;1590;p18"/>
            <p:cNvGrpSpPr/>
            <p:nvPr/>
          </p:nvGrpSpPr>
          <p:grpSpPr>
            <a:xfrm>
              <a:off x="7633440" y="4069440"/>
              <a:ext cx="532800" cy="409680"/>
              <a:chOff x="7633440" y="4069440"/>
              <a:chExt cx="532800" cy="409680"/>
            </a:xfrm>
          </p:grpSpPr>
          <p:sp>
            <p:nvSpPr>
              <p:cNvPr id="861" name="Google Shape;1591;p18"/>
              <p:cNvSpPr/>
              <p:nvPr/>
            </p:nvSpPr>
            <p:spPr>
              <a:xfrm>
                <a:off x="7633440" y="445500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 name="Google Shape;1592;p18"/>
              <p:cNvSpPr/>
              <p:nvPr/>
            </p:nvSpPr>
            <p:spPr>
              <a:xfrm>
                <a:off x="7633440" y="435852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 name="Google Shape;1593;p18"/>
              <p:cNvSpPr/>
              <p:nvPr/>
            </p:nvSpPr>
            <p:spPr>
              <a:xfrm>
                <a:off x="7633440" y="426240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 name="Google Shape;1594;p18"/>
              <p:cNvSpPr/>
              <p:nvPr/>
            </p:nvSpPr>
            <p:spPr>
              <a:xfrm>
                <a:off x="7633440" y="416592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 name="Google Shape;1595;p18"/>
              <p:cNvSpPr/>
              <p:nvPr/>
            </p:nvSpPr>
            <p:spPr>
              <a:xfrm>
                <a:off x="7854120" y="4069440"/>
                <a:ext cx="312120" cy="24120"/>
              </a:xfrm>
              <a:custGeom>
                <a:avLst/>
                <a:gdLst>
                  <a:gd name="textAreaLeft" fmla="*/ 0 w 312120"/>
                  <a:gd name="textAreaRight" fmla="*/ 312480 w 312120"/>
                  <a:gd name="textAreaTop" fmla="*/ 0 h 24120"/>
                  <a:gd name="textAreaBottom" fmla="*/ 24480 h 24120"/>
                </a:gdLst>
                <a:ahLst/>
                <a:cxnLst/>
                <a:rect l="textAreaLeft" t="textAreaTop" r="textAreaRight" b="textAreaBottom"/>
                <a:pathLst>
                  <a:path w="220035" h="17249">
                    <a:moveTo>
                      <a:pt x="211707" y="0"/>
                    </a:moveTo>
                    <a:lnTo>
                      <a:pt x="8341" y="0"/>
                    </a:lnTo>
                    <a:cubicBezTo>
                      <a:pt x="-2763" y="0"/>
                      <a:pt x="-2798" y="17250"/>
                      <a:pt x="8341" y="17250"/>
                    </a:cubicBezTo>
                    <a:lnTo>
                      <a:pt x="211707" y="17250"/>
                    </a:lnTo>
                    <a:cubicBezTo>
                      <a:pt x="222811" y="17250"/>
                      <a:pt x="222811" y="0"/>
                      <a:pt x="211707"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866" name="Google Shape;1596;p18"/>
          <p:cNvGrpSpPr/>
          <p:nvPr/>
        </p:nvGrpSpPr>
        <p:grpSpPr>
          <a:xfrm>
            <a:off x="886680" y="539640"/>
            <a:ext cx="1121040" cy="640800"/>
            <a:chOff x="886680" y="539640"/>
            <a:chExt cx="1121040" cy="640800"/>
          </a:xfrm>
        </p:grpSpPr>
        <p:sp>
          <p:nvSpPr>
            <p:cNvPr id="867" name="Google Shape;1597;p18"/>
            <p:cNvSpPr/>
            <p:nvPr/>
          </p:nvSpPr>
          <p:spPr>
            <a:xfrm>
              <a:off x="886680" y="539640"/>
              <a:ext cx="1121040" cy="640800"/>
            </a:xfrm>
            <a:custGeom>
              <a:avLst/>
              <a:gdLst>
                <a:gd name="textAreaLeft" fmla="*/ 0 w 1121040"/>
                <a:gd name="textAreaRight" fmla="*/ 1121400 w 1121040"/>
                <a:gd name="textAreaTop" fmla="*/ 0 h 640800"/>
                <a:gd name="textAreaBottom" fmla="*/ 641160 h 640800"/>
              </a:gdLst>
              <a:ahLst/>
              <a:cxnLst/>
              <a:rect l="textAreaLeft" t="textAreaTop" r="textAreaRight" b="textAreaBottom"/>
              <a:pathLst>
                <a:path w="1121338" h="641104">
                  <a:moveTo>
                    <a:pt x="1060755" y="641104"/>
                  </a:moveTo>
                  <a:cubicBezTo>
                    <a:pt x="678223" y="636250"/>
                    <a:pt x="323869" y="634190"/>
                    <a:pt x="60584" y="641104"/>
                  </a:cubicBezTo>
                  <a:cubicBezTo>
                    <a:pt x="27132" y="641104"/>
                    <a:pt x="0" y="613972"/>
                    <a:pt x="0" y="580521"/>
                  </a:cubicBezTo>
                  <a:cubicBezTo>
                    <a:pt x="7647" y="416962"/>
                    <a:pt x="6879" y="242649"/>
                    <a:pt x="0" y="60584"/>
                  </a:cubicBezTo>
                  <a:cubicBezTo>
                    <a:pt x="0" y="27132"/>
                    <a:pt x="27132" y="0"/>
                    <a:pt x="60584" y="0"/>
                  </a:cubicBezTo>
                  <a:cubicBezTo>
                    <a:pt x="444792" y="3806"/>
                    <a:pt x="807142" y="6006"/>
                    <a:pt x="1060755" y="0"/>
                  </a:cubicBezTo>
                  <a:cubicBezTo>
                    <a:pt x="1094208" y="0"/>
                    <a:pt x="1121339" y="27132"/>
                    <a:pt x="1121339" y="60584"/>
                  </a:cubicBezTo>
                  <a:cubicBezTo>
                    <a:pt x="1114390" y="231091"/>
                    <a:pt x="1114600" y="404496"/>
                    <a:pt x="1121339" y="580521"/>
                  </a:cubicBezTo>
                  <a:cubicBezTo>
                    <a:pt x="1121339" y="614007"/>
                    <a:pt x="1094208" y="641104"/>
                    <a:pt x="1060755" y="641104"/>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 name="Google Shape;1598;p18"/>
            <p:cNvSpPr/>
            <p:nvPr/>
          </p:nvSpPr>
          <p:spPr>
            <a:xfrm>
              <a:off x="993960" y="766800"/>
              <a:ext cx="90360" cy="328680"/>
            </a:xfrm>
            <a:custGeom>
              <a:avLst/>
              <a:gdLst>
                <a:gd name="textAreaLeft" fmla="*/ 0 w 90360"/>
                <a:gd name="textAreaRight" fmla="*/ 90720 w 90360"/>
                <a:gd name="textAreaTop" fmla="*/ 0 h 328680"/>
                <a:gd name="textAreaBottom" fmla="*/ 329040 h 328680"/>
              </a:gdLst>
              <a:ahLst/>
              <a:cxnLst/>
              <a:rect l="textAreaLeft" t="textAreaTop" r="textAreaRight" b="textAreaBottom"/>
              <a:pathLst>
                <a:path w="71862" h="329072">
                  <a:moveTo>
                    <a:pt x="0" y="0"/>
                  </a:moveTo>
                  <a:lnTo>
                    <a:pt x="71862" y="0"/>
                  </a:lnTo>
                  <a:lnTo>
                    <a:pt x="71862" y="329072"/>
                  </a:lnTo>
                  <a:lnTo>
                    <a:pt x="0" y="329072"/>
                  </a:ln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69" name="Google Shape;1599;p18"/>
            <p:cNvSpPr/>
            <p:nvPr/>
          </p:nvSpPr>
          <p:spPr>
            <a:xfrm>
              <a:off x="1122840" y="916560"/>
              <a:ext cx="90360" cy="178560"/>
            </a:xfrm>
            <a:custGeom>
              <a:avLst/>
              <a:gdLst>
                <a:gd name="textAreaLeft" fmla="*/ 0 w 90360"/>
                <a:gd name="textAreaRight" fmla="*/ 90720 w 90360"/>
                <a:gd name="textAreaTop" fmla="*/ 0 h 178560"/>
                <a:gd name="textAreaBottom" fmla="*/ 178920 h 178560"/>
              </a:gdLst>
              <a:ahLst/>
              <a:cxnLst/>
              <a:rect l="textAreaLeft" t="textAreaTop" r="textAreaRight" b="textAreaBottom"/>
              <a:pathLst>
                <a:path w="71862" h="179097">
                  <a:moveTo>
                    <a:pt x="0" y="0"/>
                  </a:moveTo>
                  <a:lnTo>
                    <a:pt x="71862" y="0"/>
                  </a:lnTo>
                  <a:lnTo>
                    <a:pt x="71862" y="179097"/>
                  </a:lnTo>
                  <a:lnTo>
                    <a:pt x="0" y="179097"/>
                  </a:ln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870" name="Google Shape;1600;p18"/>
            <p:cNvSpPr/>
            <p:nvPr/>
          </p:nvSpPr>
          <p:spPr>
            <a:xfrm>
              <a:off x="1231560" y="721080"/>
              <a:ext cx="100800" cy="369720"/>
            </a:xfrm>
            <a:custGeom>
              <a:avLst/>
              <a:gdLst>
                <a:gd name="textAreaLeft" fmla="*/ 0 w 100800"/>
                <a:gd name="textAreaRight" fmla="*/ 101160 w 100800"/>
                <a:gd name="textAreaTop" fmla="*/ 0 h 369720"/>
                <a:gd name="textAreaBottom" fmla="*/ 370080 h 369720"/>
              </a:gdLst>
              <a:ahLst/>
              <a:cxnLst/>
              <a:rect l="textAreaLeft" t="textAreaTop" r="textAreaRight" b="textAreaBottom"/>
              <a:pathLst>
                <a:path w="101333" h="370136">
                  <a:moveTo>
                    <a:pt x="0" y="0"/>
                  </a:moveTo>
                  <a:lnTo>
                    <a:pt x="101334" y="0"/>
                  </a:lnTo>
                  <a:lnTo>
                    <a:pt x="101334" y="370136"/>
                  </a:lnTo>
                  <a:lnTo>
                    <a:pt x="0" y="370136"/>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 name="Google Shape;1601;p18"/>
            <p:cNvSpPr/>
            <p:nvPr/>
          </p:nvSpPr>
          <p:spPr>
            <a:xfrm>
              <a:off x="1375200" y="956160"/>
              <a:ext cx="100800" cy="134640"/>
            </a:xfrm>
            <a:custGeom>
              <a:avLst/>
              <a:gdLst>
                <a:gd name="textAreaLeft" fmla="*/ 0 w 100800"/>
                <a:gd name="textAreaRight" fmla="*/ 101160 w 100800"/>
                <a:gd name="textAreaTop" fmla="*/ 0 h 134640"/>
                <a:gd name="textAreaBottom" fmla="*/ 135000 h 134640"/>
              </a:gdLst>
              <a:ahLst/>
              <a:cxnLst/>
              <a:rect l="textAreaLeft" t="textAreaTop" r="textAreaRight" b="textAreaBottom"/>
              <a:pathLst>
                <a:path w="101333" h="135134">
                  <a:moveTo>
                    <a:pt x="0" y="0"/>
                  </a:moveTo>
                  <a:lnTo>
                    <a:pt x="101334" y="0"/>
                  </a:lnTo>
                  <a:lnTo>
                    <a:pt x="101334" y="135135"/>
                  </a:lnTo>
                  <a:lnTo>
                    <a:pt x="0" y="135135"/>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872" name="Google Shape;1602;p18"/>
            <p:cNvGrpSpPr/>
            <p:nvPr/>
          </p:nvGrpSpPr>
          <p:grpSpPr>
            <a:xfrm>
              <a:off x="1555920" y="635040"/>
              <a:ext cx="348480" cy="449640"/>
              <a:chOff x="1555920" y="635040"/>
              <a:chExt cx="348480" cy="449640"/>
            </a:xfrm>
          </p:grpSpPr>
          <p:sp>
            <p:nvSpPr>
              <p:cNvPr id="873" name="Google Shape;1603;p18"/>
              <p:cNvSpPr/>
              <p:nvPr/>
            </p:nvSpPr>
            <p:spPr>
              <a:xfrm>
                <a:off x="1655280" y="635040"/>
                <a:ext cx="249120" cy="11880"/>
              </a:xfrm>
              <a:custGeom>
                <a:avLst/>
                <a:gdLst>
                  <a:gd name="textAreaLeft" fmla="*/ 0 w 249120"/>
                  <a:gd name="textAreaRight" fmla="*/ 249480 w 249120"/>
                  <a:gd name="textAreaTop" fmla="*/ 0 h 11880"/>
                  <a:gd name="textAreaBottom" fmla="*/ 12240 h 11880"/>
                </a:gdLst>
                <a:ahLst/>
                <a:cxnLst/>
                <a:rect l="textAreaLeft" t="textAreaTop" r="textAreaRight" b="textAreaBottom"/>
                <a:pathLst>
                  <a:path w="249370" h="12256">
                    <a:moveTo>
                      <a:pt x="243111" y="0"/>
                    </a:moveTo>
                    <a:lnTo>
                      <a:pt x="6259" y="0"/>
                    </a:lnTo>
                    <a:cubicBezTo>
                      <a:pt x="-2086" y="0"/>
                      <a:pt x="-2086" y="12256"/>
                      <a:pt x="6259" y="12256"/>
                    </a:cubicBezTo>
                    <a:lnTo>
                      <a:pt x="243111" y="12256"/>
                    </a:lnTo>
                    <a:cubicBezTo>
                      <a:pt x="251457" y="12256"/>
                      <a:pt x="251457" y="0"/>
                      <a:pt x="243111"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 name="Google Shape;1604;p18"/>
              <p:cNvSpPr/>
              <p:nvPr/>
            </p:nvSpPr>
            <p:spPr>
              <a:xfrm>
                <a:off x="1555920" y="72252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 name="Google Shape;1605;p18"/>
              <p:cNvSpPr/>
              <p:nvPr/>
            </p:nvSpPr>
            <p:spPr>
              <a:xfrm>
                <a:off x="1555920" y="81000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6" name="Google Shape;1606;p18"/>
              <p:cNvSpPr/>
              <p:nvPr/>
            </p:nvSpPr>
            <p:spPr>
              <a:xfrm>
                <a:off x="1555920" y="89784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 name="Google Shape;1607;p18"/>
              <p:cNvSpPr/>
              <p:nvPr/>
            </p:nvSpPr>
            <p:spPr>
              <a:xfrm>
                <a:off x="1555920" y="98532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 name="Google Shape;1608;p18"/>
              <p:cNvSpPr/>
              <p:nvPr/>
            </p:nvSpPr>
            <p:spPr>
              <a:xfrm>
                <a:off x="1555920" y="107280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879" name="Google Shape;1609;p18"/>
          <p:cNvGrpSpPr/>
          <p:nvPr/>
        </p:nvGrpSpPr>
        <p:grpSpPr>
          <a:xfrm>
            <a:off x="963720" y="3954600"/>
            <a:ext cx="58680" cy="547560"/>
            <a:chOff x="963720" y="3954600"/>
            <a:chExt cx="58680" cy="547560"/>
          </a:xfrm>
        </p:grpSpPr>
        <p:sp>
          <p:nvSpPr>
            <p:cNvPr id="880" name="Google Shape;1610;p18"/>
            <p:cNvSpPr/>
            <p:nvPr/>
          </p:nvSpPr>
          <p:spPr>
            <a:xfrm>
              <a:off x="963720" y="39546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881" name="Google Shape;1611;p18"/>
            <p:cNvSpPr/>
            <p:nvPr/>
          </p:nvSpPr>
          <p:spPr>
            <a:xfrm>
              <a:off x="963720" y="4117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882" name="Google Shape;1612;p18"/>
            <p:cNvSpPr/>
            <p:nvPr/>
          </p:nvSpPr>
          <p:spPr>
            <a:xfrm>
              <a:off x="963720" y="4280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883" name="Google Shape;1613;p18"/>
            <p:cNvSpPr/>
            <p:nvPr/>
          </p:nvSpPr>
          <p:spPr>
            <a:xfrm>
              <a:off x="963720" y="4443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884" name="Google Shape;1614;p18"/>
          <p:cNvGrpSpPr/>
          <p:nvPr/>
        </p:nvGrpSpPr>
        <p:grpSpPr>
          <a:xfrm>
            <a:off x="8078760" y="539640"/>
            <a:ext cx="58680" cy="384120"/>
            <a:chOff x="8078760" y="539640"/>
            <a:chExt cx="58680" cy="384120"/>
          </a:xfrm>
        </p:grpSpPr>
        <p:sp>
          <p:nvSpPr>
            <p:cNvPr id="885" name="Google Shape;1615;p18"/>
            <p:cNvSpPr/>
            <p:nvPr/>
          </p:nvSpPr>
          <p:spPr>
            <a:xfrm>
              <a:off x="8078760" y="539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886" name="Google Shape;1616;p18"/>
            <p:cNvSpPr/>
            <p:nvPr/>
          </p:nvSpPr>
          <p:spPr>
            <a:xfrm>
              <a:off x="8078760" y="702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887" name="Google Shape;1617;p18"/>
            <p:cNvSpPr/>
            <p:nvPr/>
          </p:nvSpPr>
          <p:spPr>
            <a:xfrm>
              <a:off x="8078760" y="865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
</Relationships>
</file>

<file path=ppt/slideMasters/_rels/slideMaster17.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19.xml"/><Relationship Id="rId3" Type="http://schemas.openxmlformats.org/officeDocument/2006/relationships/slideLayout" Target="../slideLayouts/slideLayout2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7" r:id="rId2"/>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9" r:id="rId2"/>
    <p:sldLayoutId id="2147483670"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
</Relationships>
</file>

<file path=ppt/slides/_rels/slide12.xml.rels><?xml version="1.0" encoding="UTF-8"?>
<Relationships xmlns="http://schemas.openxmlformats.org/package/2006/relationships"><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hyperlink" Target="https://docs.google.com/spreadsheets/d/18PfAcouIKedd7_2gKdlTtN-DeUgU14t_XhPjR-wHwaE/copy#gid=1848306791" TargetMode="External"/><Relationship Id="rId3" Type="http://schemas.openxmlformats.org/officeDocument/2006/relationships/image" Target="../media/image3.png"/><Relationship Id="rId4" Type="http://schemas.openxmlformats.org/officeDocument/2006/relationships/slideLayout" Target="../slideLayouts/slideLayout14.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19.xml.rels><?xml version="1.0" encoding="UTF-8"?>
<Relationships xmlns="http://schemas.openxmlformats.org/package/2006/relationships"><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hyperlink" Target="https://docs.google.com/spreadsheets/d/18PfAcouIKedd7_2gKdlTtN-DeUgU14t_XhPjR-wHwaE/copy#gid=1582481585" TargetMode="External"/><Relationship Id="rId3" Type="http://schemas.openxmlformats.org/officeDocument/2006/relationships/image" Target="../media/image5.png"/><Relationship Id="rId4" Type="http://schemas.openxmlformats.org/officeDocument/2006/relationships/slideLayout" Target="../slideLayouts/slideLayout14.xml"/>
</Relationships>
</file>

<file path=ppt/slides/_rels/slide2.xml.rels><?xml version="1.0" encoding="UTF-8"?>
<Relationships xmlns="http://schemas.openxmlformats.org/package/2006/relationships"><Relationship Id="rId1" Type="http://schemas.openxmlformats.org/officeDocument/2006/relationships/hyperlink" Target="/ppt/slides/slide25.xml" TargetMode="External"/><Relationship Id="rId2" Type="http://schemas.openxmlformats.org/officeDocument/2006/relationships/hyperlink" Target="/ppt/slides/slide22.xml" TargetMode="External"/><Relationship Id="rId3" Type="http://schemas.openxmlformats.org/officeDocument/2006/relationships/hyperlink" Target="/ppt/slides/slide21.xml" TargetMode="External"/><Relationship Id="rId4" Type="http://schemas.openxmlformats.org/officeDocument/2006/relationships/hyperlink" Target="/ppt/slides/slide21.xml" TargetMode="External"/><Relationship Id="rId5" Type="http://schemas.openxmlformats.org/officeDocument/2006/relationships/hyperlink" Target="/ppt/slides/slide20.xml" TargetMode="External"/><Relationship Id="rId6" Type="http://schemas.openxmlformats.org/officeDocument/2006/relationships/hyperlink" Target="/ppt/slides/slide25.xml" TargetMode="External"/><Relationship Id="rId7" Type="http://schemas.openxmlformats.org/officeDocument/2006/relationships/hyperlink" Target="/ppt/slides/slide33.xml" TargetMode="External"/><Relationship Id="rId8" Type="http://schemas.openxmlformats.org/officeDocument/2006/relationships/hyperlink" Target="/ppt/slides/slide27.xml" TargetMode="Externa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hyperlink" Target="https://bit.ly/3A1uf1Q" TargetMode="External"/><Relationship Id="rId11" Type="http://schemas.openxmlformats.org/officeDocument/2006/relationships/hyperlink" Target="http://bit.ly/30B07Gq" TargetMode="External"/><Relationship Id="rId12" Type="http://schemas.openxmlformats.org/officeDocument/2006/relationships/hyperlink" Target="http://bit.ly/33VAFh3"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17"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slideLayout" Target="../slideLayouts/slideLayout1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
</Relationships>
</file>

<file path=ppt/slides/_rels/slide21.xml.rels><?xml version="1.0" encoding="UTF-8"?>
<Relationships xmlns="http://schemas.openxmlformats.org/package/2006/relationships"><Relationship Id="rId1" Type="http://schemas.openxmlformats.org/officeDocument/2006/relationships/hyperlink" Target="https://www.freepik.com/free-vector/flat-design-finances-concept-instagram-posts_37453675.htm/?utm_source=slidesgo_template&amp;utm_medium=referral-link&amp;utm_campaign=sg_resources&amp;utm_content=freepik" TargetMode="External"/><Relationship Id="rId2" Type="http://schemas.openxmlformats.org/officeDocument/2006/relationships/slideLayout" Target="../slideLayouts/slideLayout2.xml"/>
</Relationships>
</file>

<file path=ppt/slides/_rels/slide22.xml.rels><?xml version="1.0" encoding="UTF-8"?>
<Relationships xmlns="http://schemas.openxmlformats.org/package/2006/relationships"><Relationship Id="rId1" Type="http://schemas.openxmlformats.org/officeDocument/2006/relationships/hyperlink" Target="https://www.freepik.com/free-vector/flat-design-accounting-services-instagram-stories_64731473.htm/?utm_source=slidesgo_template&amp;utm_medium=referral-link&amp;utm_campaign=sg_resources&amp;utm_content=freepik" TargetMode="External"/><Relationship Id="rId2" Type="http://schemas.openxmlformats.org/officeDocument/2006/relationships/hyperlink" Target="https://www.freepik.com/free-vector/artificial-intelligence-twitch-background_41538458.htm/?utm_source=slidesgo_template&amp;utm_medium=referral-link&amp;utm_campaign=sg_resources&amp;utm_content=freepik" TargetMode="External"/><Relationship Id="rId3" Type="http://schemas.openxmlformats.org/officeDocument/2006/relationships/hyperlink" Target="https://www.freepik.com/free-photo/office-workers-using-finance-graphs_42621759.htm/?utm_source=slidesgo_template&amp;utm_medium=referral-link&amp;utm_campaign=sg_resources&amp;utm_content=freepik" TargetMode="External"/><Relationship Id="rId4" Type="http://schemas.openxmlformats.org/officeDocument/2006/relationships/hyperlink" Target="https://www.freepik.com/free-photo/close-up-hand-typing-calculator_19924889.htm/?utm_source=slidesgo_template&amp;utm_medium=referral-link&amp;utm_campaign=sg_resources&amp;utm_content=freepik" TargetMode="External"/><Relationship Id="rId5"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ppt/slides/slide20.xml" TargetMode="Externa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slideLayout" Target="../slideLayouts/slideLayout20.xml"/>
</Relationships>
</file>

<file path=ppt/slides/_rels/slide24.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hyperlink" Target="/ppt/slides/slide20.xml" TargetMode="Externa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slideLayout" Target="../slideLayouts/slideLayout20.xml"/>
</Relationships>
</file>

<file path=ppt/slides/_rels/slide25.xml.rels><?xml version="1.0" encoding="UTF-8"?>
<Relationships xmlns="http://schemas.openxmlformats.org/package/2006/relationships"><Relationship Id="rId1" Type="http://schemas.openxmlformats.org/officeDocument/2006/relationships/hyperlink" Target="https://fonts.google.com/specimen/Krub" TargetMode="External"/><Relationship Id="rId2" Type="http://schemas.openxmlformats.org/officeDocument/2006/relationships/hyperlink" Target="https://fonts.google.com/specimen/DM+Sans" TargetMode="External"/><Relationship Id="rId3" Type="http://schemas.openxmlformats.org/officeDocument/2006/relationships/slideLayout" Target="../slideLayouts/slideLayout20.xml"/>
</Relationships>
</file>

<file path=ppt/slides/_rels/slide26.xml.rels><?xml version="1.0" encoding="UTF-8"?>
<Relationships xmlns="http://schemas.openxmlformats.org/package/2006/relationships"><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 Id="rId2" Type="http://schemas.openxmlformats.org/officeDocument/2006/relationships/hyperlink" Target="https://storyset.com/how-it-works?utm_source=slidesgo_template&amp;utm_medium=referral-link&amp;utm_campaign=slidesgo_final_slides&amp;utm_term=how%20it%20works&amp;utm_content=storyset" TargetMode="External"/><Relationship Id="rId3" Type="http://schemas.openxmlformats.org/officeDocument/2006/relationships/image" Target="../media/image6.png"/><Relationship Id="rId4" Type="http://schemas.openxmlformats.org/officeDocument/2006/relationships/hyperlink" Target="https://storyset.com/pana?utm_source=slidesgo_template&amp;utm_medium=referral-link&amp;utm_campaign=slidesgo_final_slides&amp;utm_term=pana&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bro?utm_source=slidesgo_template&amp;utm_medium=referral-link&amp;utm_campaign=slidesgo_final_slides&amp;utm_term=bro&amp;utm_content=storyset" TargetMode="External"/><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image" Target="../media/image7.png"/><Relationship Id="rId13" Type="http://schemas.openxmlformats.org/officeDocument/2006/relationships/image" Target="../media/image8.png"/><Relationship Id="rId14" Type="http://schemas.openxmlformats.org/officeDocument/2006/relationships/image" Target="../media/image9.png"/><Relationship Id="rId15" Type="http://schemas.openxmlformats.org/officeDocument/2006/relationships/image" Target="../media/image10.png"/><Relationship Id="rId16" Type="http://schemas.openxmlformats.org/officeDocument/2006/relationships/hyperlink" Target="https://storyset.com/cuate?utm_source=slidesgo_template&amp;utm_medium=referral-link&amp;utm_campaign=slidesgo_final_slides&amp;utm_term=cuate&amp;utm_content=storyset" TargetMode="External"/><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slideLayout" Target="../slideLayouts/slideLayout20.xml"/>
</Relationships>
</file>

<file path=ppt/slides/_rels/slide27.xml.rels><?xml version="1.0" encoding="UTF-8"?>
<Relationships xmlns="http://schemas.openxmlformats.org/package/2006/relationships"><Relationship Id="rId1" Type="http://schemas.openxmlformats.org/officeDocument/2006/relationships/hyperlink" Target="https://bit.ly/2ZjL1pd" TargetMode="External"/><Relationship Id="rId2" Type="http://schemas.openxmlformats.org/officeDocument/2006/relationships/slideLayout" Target="../slideLayouts/slideLayout20.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3.xml.rels><?xml version="1.0" encoding="UTF-8"?>
<Relationships xmlns="http://schemas.openxmlformats.org/package/2006/relationships"><Relationship Id="rId1" Type="http://schemas.openxmlformats.org/officeDocument/2006/relationships/hyperlink" Target="https://workspace.google.com/marketplace/app/icons_for_slides_docs/381578326502" TargetMode="External"/><Relationship Id="rId2" Type="http://schemas.openxmlformats.org/officeDocument/2006/relationships/slideLayout" Target="../slideLayouts/slideLayout20.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5.xml"/>
</Relationships>
</file>

<file path=ppt/slides/_rels/slide40.xml.rels><?xml version="1.0" encoding="UTF-8"?>
<Relationships xmlns="http://schemas.openxmlformats.org/package/2006/relationships"><Relationship Id="rId1" Type="http://schemas.openxmlformats.org/officeDocument/2006/relationships/hyperlink" Target="http://bit.ly/2PfT4lq" TargetMode="External"/><Relationship Id="rId2" Type="http://schemas.openxmlformats.org/officeDocument/2006/relationships/image" Target="../media/image11.png"/><Relationship Id="rId3" Type="http://schemas.openxmlformats.org/officeDocument/2006/relationships/slideLayout" Target="../slideLayouts/slideLayout19.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7" name="PlaceHolder 1"/>
          <p:cNvSpPr>
            <a:spLocks noGrp="1"/>
          </p:cNvSpPr>
          <p:nvPr>
            <p:ph type="title"/>
          </p:nvPr>
        </p:nvSpPr>
        <p:spPr>
          <a:xfrm>
            <a:off x="3932640" y="1337400"/>
            <a:ext cx="4113360" cy="1517760"/>
          </a:xfrm>
          <a:prstGeom prst="rect">
            <a:avLst/>
          </a:prstGeom>
          <a:noFill/>
          <a:ln w="0">
            <a:noFill/>
          </a:ln>
        </p:spPr>
        <p:txBody>
          <a:bodyPr lIns="91440" rIns="91440" tIns="91440" bIns="91440" anchor="b">
            <a:noAutofit/>
          </a:bodyPr>
          <a:p>
            <a:pPr indent="0">
              <a:lnSpc>
                <a:spcPct val="80000"/>
              </a:lnSpc>
              <a:buNone/>
              <a:tabLst>
                <a:tab algn="l" pos="0"/>
              </a:tabLst>
            </a:pPr>
            <a:r>
              <a:rPr b="1" lang="en" sz="5100" strike="noStrike" u="none">
                <a:solidFill>
                  <a:schemeClr val="dk1"/>
                </a:solidFill>
                <a:effectLst/>
                <a:uFillTx/>
                <a:latin typeface="Krub"/>
                <a:ea typeface="Krub"/>
              </a:rPr>
              <a:t>Po</a:t>
            </a:r>
            <a:r>
              <a:rPr b="1" lang="en" sz="5100" strike="noStrike" u="none">
                <a:solidFill>
                  <a:schemeClr val="dk1"/>
                </a:solidFill>
                <a:effectLst/>
                <a:uFillTx/>
                <a:latin typeface="Krub"/>
                <a:ea typeface="Krub"/>
              </a:rPr>
              <a:t>rtf</a:t>
            </a:r>
            <a:r>
              <a:rPr b="1" lang="en" sz="5100" strike="noStrike" u="none">
                <a:solidFill>
                  <a:schemeClr val="dk1"/>
                </a:solidFill>
                <a:effectLst/>
                <a:uFillTx/>
                <a:latin typeface="Krub"/>
                <a:ea typeface="Krub"/>
              </a:rPr>
              <a:t>oli</a:t>
            </a:r>
            <a:r>
              <a:rPr b="1" lang="en" sz="5100" strike="noStrike" u="none">
                <a:solidFill>
                  <a:schemeClr val="dk1"/>
                </a:solidFill>
                <a:effectLst/>
                <a:uFillTx/>
                <a:latin typeface="Krub"/>
                <a:ea typeface="Krub"/>
              </a:rPr>
              <a:t>o</a:t>
            </a:r>
            <a:br>
              <a:rPr sz="5100"/>
            </a:br>
            <a:r>
              <a:rPr b="1" lang="en" sz="5100" strike="noStrike" u="none">
                <a:solidFill>
                  <a:schemeClr val="dk1"/>
                </a:solidFill>
                <a:effectLst/>
                <a:uFillTx/>
                <a:latin typeface="Krub"/>
                <a:ea typeface="Krub"/>
              </a:rPr>
              <a:t>Pul</a:t>
            </a:r>
            <a:r>
              <a:rPr b="1" lang="en" sz="5100" strike="noStrike" u="none">
                <a:solidFill>
                  <a:schemeClr val="dk1"/>
                </a:solidFill>
                <a:effectLst/>
                <a:uFillTx/>
                <a:latin typeface="Krub"/>
                <a:ea typeface="Krub"/>
              </a:rPr>
              <a:t>se</a:t>
            </a:r>
            <a:endParaRPr b="0" lang="en-US" sz="5100" strike="noStrike" u="none">
              <a:solidFill>
                <a:srgbClr val="000000"/>
              </a:solidFill>
              <a:effectLst/>
              <a:uFillTx/>
              <a:latin typeface="Arial"/>
            </a:endParaRPr>
          </a:p>
        </p:txBody>
      </p:sp>
      <p:sp>
        <p:nvSpPr>
          <p:cNvPr id="1708" name="PlaceHolder 2"/>
          <p:cNvSpPr>
            <a:spLocks noGrp="1"/>
          </p:cNvSpPr>
          <p:nvPr>
            <p:ph type="subTitle"/>
          </p:nvPr>
        </p:nvSpPr>
        <p:spPr>
          <a:xfrm>
            <a:off x="3932640" y="3719520"/>
            <a:ext cx="4113360" cy="475560"/>
          </a:xfrm>
          <a:prstGeom prst="rect">
            <a:avLst/>
          </a:prstGeom>
          <a:noFill/>
          <a:ln w="0">
            <a:noFill/>
          </a:ln>
        </p:spPr>
        <p:txBody>
          <a:bodyPr lIns="91440" rIns="91440" tIns="91440" bIns="91440" anchor="t">
            <a:noAutofit/>
          </a:bodyPr>
          <a:p>
            <a:pPr indent="0">
              <a:lnSpc>
                <a:spcPct val="100000"/>
              </a:lnSpc>
              <a:buNone/>
              <a:tabLst>
                <a:tab algn="l" pos="0"/>
              </a:tabLst>
            </a:pPr>
            <a:r>
              <a:rPr b="0" lang="en" sz="1600" strike="noStrike" u="none">
                <a:solidFill>
                  <a:schemeClr val="dk2"/>
                </a:solidFill>
                <a:effectLst/>
                <a:uFillTx/>
                <a:latin typeface="DM Sans Medium"/>
                <a:ea typeface="DM Sans Medium"/>
              </a:rPr>
              <a:t>Team 2</a:t>
            </a:r>
            <a:endParaRPr b="0" lang="en-US" sz="1600" strike="noStrike" u="none">
              <a:solidFill>
                <a:srgbClr val="000000"/>
              </a:solidFill>
              <a:effectLst/>
              <a:uFillTx/>
              <a:latin typeface="Arial"/>
            </a:endParaRPr>
          </a:p>
        </p:txBody>
      </p:sp>
      <p:grpSp>
        <p:nvGrpSpPr>
          <p:cNvPr id="1709" name="Google Shape;1774;p23"/>
          <p:cNvGrpSpPr/>
          <p:nvPr/>
        </p:nvGrpSpPr>
        <p:grpSpPr>
          <a:xfrm>
            <a:off x="2520360" y="1807920"/>
            <a:ext cx="969840" cy="483480"/>
            <a:chOff x="2520360" y="1807920"/>
            <a:chExt cx="969840" cy="483480"/>
          </a:xfrm>
        </p:grpSpPr>
        <p:sp>
          <p:nvSpPr>
            <p:cNvPr id="1710" name="Google Shape;1775;p23"/>
            <p:cNvSpPr/>
            <p:nvPr/>
          </p:nvSpPr>
          <p:spPr>
            <a:xfrm>
              <a:off x="2520360" y="1807920"/>
              <a:ext cx="969840" cy="483480"/>
            </a:xfrm>
            <a:custGeom>
              <a:avLst/>
              <a:gdLst>
                <a:gd name="textAreaLeft" fmla="*/ 0 w 969840"/>
                <a:gd name="textAreaRight" fmla="*/ 970200 w 969840"/>
                <a:gd name="textAreaTop" fmla="*/ 0 h 483480"/>
                <a:gd name="textAreaBottom" fmla="*/ 483840 h 483480"/>
              </a:gdLst>
              <a:ahLst/>
              <a:cxnLst/>
              <a:rect l="textAreaLeft" t="textAreaTop" r="textAreaRight" b="textAreaBottom"/>
              <a:pathLst>
                <a:path w="916296" h="456909">
                  <a:moveTo>
                    <a:pt x="855644" y="456909"/>
                  </a:moveTo>
                  <a:cubicBezTo>
                    <a:pt x="590647" y="448668"/>
                    <a:pt x="325650" y="448668"/>
                    <a:pt x="60654" y="456909"/>
                  </a:cubicBezTo>
                  <a:cubicBezTo>
                    <a:pt x="27132" y="456909"/>
                    <a:pt x="0" y="429743"/>
                    <a:pt x="0" y="396256"/>
                  </a:cubicBezTo>
                  <a:cubicBezTo>
                    <a:pt x="8485" y="287939"/>
                    <a:pt x="7962" y="175850"/>
                    <a:pt x="0" y="60653"/>
                  </a:cubicBezTo>
                  <a:cubicBezTo>
                    <a:pt x="0" y="27132"/>
                    <a:pt x="27167" y="0"/>
                    <a:pt x="60654" y="0"/>
                  </a:cubicBezTo>
                  <a:cubicBezTo>
                    <a:pt x="320762" y="5133"/>
                    <a:pt x="585933" y="4959"/>
                    <a:pt x="855644" y="0"/>
                  </a:cubicBezTo>
                  <a:cubicBezTo>
                    <a:pt x="889165" y="0"/>
                    <a:pt x="916297" y="27167"/>
                    <a:pt x="916297" y="60653"/>
                  </a:cubicBezTo>
                  <a:cubicBezTo>
                    <a:pt x="907952" y="175850"/>
                    <a:pt x="907428" y="287939"/>
                    <a:pt x="916297" y="396256"/>
                  </a:cubicBezTo>
                  <a:cubicBezTo>
                    <a:pt x="916297" y="429743"/>
                    <a:pt x="889131" y="456909"/>
                    <a:pt x="855644" y="456909"/>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11" name="Google Shape;1776;p23"/>
            <p:cNvSpPr/>
            <p:nvPr/>
          </p:nvSpPr>
          <p:spPr>
            <a:xfrm>
              <a:off x="2608560" y="1880280"/>
              <a:ext cx="354240" cy="354240"/>
            </a:xfrm>
            <a:custGeom>
              <a:avLst/>
              <a:gdLst>
                <a:gd name="textAreaLeft" fmla="*/ 0 w 354240"/>
                <a:gd name="textAreaRight" fmla="*/ 354600 w 354240"/>
                <a:gd name="textAreaTop" fmla="*/ 0 h 354240"/>
                <a:gd name="textAreaBottom" fmla="*/ 354600 h 354240"/>
              </a:gdLst>
              <a:ahLst/>
              <a:cxnLst/>
              <a:rect l="textAreaLeft" t="textAreaTop" r="textAreaRight" b="textAreaBottom"/>
              <a:pathLst>
                <a:path w="335008" h="335008">
                  <a:moveTo>
                    <a:pt x="228820" y="154794"/>
                  </a:moveTo>
                  <a:cubicBezTo>
                    <a:pt x="229658" y="158914"/>
                    <a:pt x="230113" y="163174"/>
                    <a:pt x="230113" y="167539"/>
                  </a:cubicBezTo>
                  <a:cubicBezTo>
                    <a:pt x="230113" y="202108"/>
                    <a:pt x="202073" y="230148"/>
                    <a:pt x="167504" y="230148"/>
                  </a:cubicBezTo>
                  <a:cubicBezTo>
                    <a:pt x="132934" y="230148"/>
                    <a:pt x="104895" y="202108"/>
                    <a:pt x="104895" y="167539"/>
                  </a:cubicBezTo>
                  <a:cubicBezTo>
                    <a:pt x="104895" y="132970"/>
                    <a:pt x="132934" y="104930"/>
                    <a:pt x="167504" y="104930"/>
                  </a:cubicBezTo>
                  <a:lnTo>
                    <a:pt x="167504" y="0"/>
                  </a:lnTo>
                  <a:cubicBezTo>
                    <a:pt x="75005" y="0"/>
                    <a:pt x="0" y="75005"/>
                    <a:pt x="0" y="167504"/>
                  </a:cubicBezTo>
                  <a:cubicBezTo>
                    <a:pt x="0" y="260003"/>
                    <a:pt x="75005" y="335009"/>
                    <a:pt x="167504" y="335009"/>
                  </a:cubicBezTo>
                  <a:cubicBezTo>
                    <a:pt x="260003" y="335009"/>
                    <a:pt x="335008" y="260003"/>
                    <a:pt x="335008" y="167504"/>
                  </a:cubicBezTo>
                  <a:cubicBezTo>
                    <a:pt x="335008" y="155806"/>
                    <a:pt x="333786" y="144388"/>
                    <a:pt x="331516" y="133389"/>
                  </a:cubicBezTo>
                  <a:lnTo>
                    <a:pt x="228820" y="154794"/>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12" name="Google Shape;1777;p23"/>
            <p:cNvSpPr/>
            <p:nvPr/>
          </p:nvSpPr>
          <p:spPr>
            <a:xfrm>
              <a:off x="2809440" y="1856880"/>
              <a:ext cx="173160" cy="163440"/>
            </a:xfrm>
            <a:custGeom>
              <a:avLst/>
              <a:gdLst>
                <a:gd name="textAreaLeft" fmla="*/ 0 w 173160"/>
                <a:gd name="textAreaRight" fmla="*/ 173520 w 173160"/>
                <a:gd name="textAreaTop" fmla="*/ 0 h 163440"/>
                <a:gd name="textAreaBottom" fmla="*/ 163800 h 163440"/>
              </a:gdLst>
              <a:ahLst/>
              <a:cxnLst/>
              <a:rect l="textAreaLeft" t="textAreaTop" r="textAreaRight" b="textAreaBottom"/>
              <a:pathLst>
                <a:path w="164012" h="154759">
                  <a:moveTo>
                    <a:pt x="0" y="104895"/>
                  </a:moveTo>
                  <a:cubicBezTo>
                    <a:pt x="30204" y="104895"/>
                    <a:pt x="55416" y="126300"/>
                    <a:pt x="61282" y="154759"/>
                  </a:cubicBezTo>
                  <a:lnTo>
                    <a:pt x="164012" y="133389"/>
                  </a:lnTo>
                  <a:cubicBezTo>
                    <a:pt x="148264" y="57232"/>
                    <a:pt x="80801" y="0"/>
                    <a:pt x="0" y="0"/>
                  </a:cubicBezTo>
                  <a:lnTo>
                    <a:pt x="0" y="0"/>
                  </a:lnTo>
                  <a:lnTo>
                    <a:pt x="0" y="104895"/>
                  </a:lnTo>
                  <a:lnTo>
                    <a:pt x="0" y="104895"/>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713" name="Google Shape;1778;p23"/>
            <p:cNvGrpSpPr/>
            <p:nvPr/>
          </p:nvGrpSpPr>
          <p:grpSpPr>
            <a:xfrm>
              <a:off x="3029040" y="1893240"/>
              <a:ext cx="397080" cy="305280"/>
              <a:chOff x="3029040" y="1893240"/>
              <a:chExt cx="397080" cy="305280"/>
            </a:xfrm>
          </p:grpSpPr>
          <p:sp>
            <p:nvSpPr>
              <p:cNvPr id="1714" name="Google Shape;1779;p23"/>
              <p:cNvSpPr/>
              <p:nvPr/>
            </p:nvSpPr>
            <p:spPr>
              <a:xfrm>
                <a:off x="3029040" y="2180520"/>
                <a:ext cx="397080" cy="18000"/>
              </a:xfrm>
              <a:custGeom>
                <a:avLst/>
                <a:gdLst>
                  <a:gd name="textAreaLeft" fmla="*/ 0 w 397080"/>
                  <a:gd name="textAreaRight" fmla="*/ 397440 w 397080"/>
                  <a:gd name="textAreaTop" fmla="*/ 0 h 18000"/>
                  <a:gd name="textAreaBottom" fmla="*/ 18360 h 1800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15" name="Google Shape;1780;p23"/>
              <p:cNvSpPr/>
              <p:nvPr/>
            </p:nvSpPr>
            <p:spPr>
              <a:xfrm>
                <a:off x="3029040" y="2108520"/>
                <a:ext cx="397080" cy="18000"/>
              </a:xfrm>
              <a:custGeom>
                <a:avLst/>
                <a:gdLst>
                  <a:gd name="textAreaLeft" fmla="*/ 0 w 397080"/>
                  <a:gd name="textAreaRight" fmla="*/ 397440 w 397080"/>
                  <a:gd name="textAreaTop" fmla="*/ 0 h 18000"/>
                  <a:gd name="textAreaBottom" fmla="*/ 18360 h 1800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16" name="Google Shape;1781;p23"/>
              <p:cNvSpPr/>
              <p:nvPr/>
            </p:nvSpPr>
            <p:spPr>
              <a:xfrm>
                <a:off x="3029040" y="2036880"/>
                <a:ext cx="397080" cy="18000"/>
              </a:xfrm>
              <a:custGeom>
                <a:avLst/>
                <a:gdLst>
                  <a:gd name="textAreaLeft" fmla="*/ 0 w 397080"/>
                  <a:gd name="textAreaRight" fmla="*/ 397440 w 397080"/>
                  <a:gd name="textAreaTop" fmla="*/ 0 h 18000"/>
                  <a:gd name="textAreaBottom" fmla="*/ 18360 h 1800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17" name="Google Shape;1782;p23"/>
              <p:cNvSpPr/>
              <p:nvPr/>
            </p:nvSpPr>
            <p:spPr>
              <a:xfrm>
                <a:off x="3029040" y="1965240"/>
                <a:ext cx="397080" cy="18000"/>
              </a:xfrm>
              <a:custGeom>
                <a:avLst/>
                <a:gdLst>
                  <a:gd name="textAreaLeft" fmla="*/ 0 w 397080"/>
                  <a:gd name="textAreaRight" fmla="*/ 397440 w 397080"/>
                  <a:gd name="textAreaTop" fmla="*/ 0 h 18000"/>
                  <a:gd name="textAreaBottom" fmla="*/ 18360 h 1800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18" name="Google Shape;1783;p23"/>
              <p:cNvSpPr/>
              <p:nvPr/>
            </p:nvSpPr>
            <p:spPr>
              <a:xfrm>
                <a:off x="3193200" y="1893240"/>
                <a:ext cx="232560" cy="18000"/>
              </a:xfrm>
              <a:custGeom>
                <a:avLst/>
                <a:gdLst>
                  <a:gd name="textAreaLeft" fmla="*/ 0 w 232560"/>
                  <a:gd name="textAreaRight" fmla="*/ 232920 w 232560"/>
                  <a:gd name="textAreaTop" fmla="*/ 0 h 18000"/>
                  <a:gd name="textAreaBottom" fmla="*/ 18360 h 18000"/>
                </a:gdLst>
                <a:ahLst/>
                <a:cxnLst/>
                <a:rect l="textAreaLeft" t="textAreaTop" r="textAreaRight" b="textAreaBottom"/>
                <a:pathLst>
                  <a:path w="220035" h="17249">
                    <a:moveTo>
                      <a:pt x="211707" y="0"/>
                    </a:moveTo>
                    <a:lnTo>
                      <a:pt x="8341" y="0"/>
                    </a:lnTo>
                    <a:cubicBezTo>
                      <a:pt x="-2763" y="0"/>
                      <a:pt x="-2798" y="17250"/>
                      <a:pt x="8341" y="17250"/>
                    </a:cubicBezTo>
                    <a:lnTo>
                      <a:pt x="211707" y="17250"/>
                    </a:lnTo>
                    <a:cubicBezTo>
                      <a:pt x="222811" y="17250"/>
                      <a:pt x="222811" y="0"/>
                      <a:pt x="211707" y="0"/>
                    </a:cubicBezTo>
                    <a:close/>
                  </a:path>
                </a:pathLst>
              </a:custGeom>
              <a:solidFill>
                <a:srgbClr val="3a19a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719" name="Google Shape;1784;p23"/>
          <p:cNvGrpSpPr/>
          <p:nvPr/>
        </p:nvGrpSpPr>
        <p:grpSpPr>
          <a:xfrm>
            <a:off x="1287720" y="1318320"/>
            <a:ext cx="961200" cy="1398960"/>
            <a:chOff x="1287720" y="1318320"/>
            <a:chExt cx="961200" cy="1398960"/>
          </a:xfrm>
        </p:grpSpPr>
        <p:sp>
          <p:nvSpPr>
            <p:cNvPr id="1720" name="Google Shape;1785;p23"/>
            <p:cNvSpPr/>
            <p:nvPr/>
          </p:nvSpPr>
          <p:spPr>
            <a:xfrm>
              <a:off x="1287720" y="1318320"/>
              <a:ext cx="961200" cy="1398960"/>
            </a:xfrm>
            <a:custGeom>
              <a:avLst/>
              <a:gdLst>
                <a:gd name="textAreaLeft" fmla="*/ 0 w 961200"/>
                <a:gd name="textAreaRight" fmla="*/ 961560 w 961200"/>
                <a:gd name="textAreaTop" fmla="*/ 0 h 1398960"/>
                <a:gd name="textAreaBottom" fmla="*/ 1399320 h 1398960"/>
              </a:gdLst>
              <a:ahLst/>
              <a:cxnLst/>
              <a:rect l="textAreaLeft" t="textAreaTop" r="textAreaRight" b="textAreaBottom"/>
              <a:pathLst>
                <a:path w="907951" h="1321457">
                  <a:moveTo>
                    <a:pt x="822017" y="1321457"/>
                  </a:moveTo>
                  <a:cubicBezTo>
                    <a:pt x="592707" y="1312239"/>
                    <a:pt x="344576" y="1313845"/>
                    <a:pt x="85934" y="1321457"/>
                  </a:cubicBezTo>
                  <a:cubicBezTo>
                    <a:pt x="38480" y="1321457"/>
                    <a:pt x="0" y="1282977"/>
                    <a:pt x="0" y="1235523"/>
                  </a:cubicBezTo>
                  <a:cubicBezTo>
                    <a:pt x="14736" y="872614"/>
                    <a:pt x="14386" y="488929"/>
                    <a:pt x="0" y="85934"/>
                  </a:cubicBezTo>
                  <a:cubicBezTo>
                    <a:pt x="0" y="38480"/>
                    <a:pt x="38480" y="0"/>
                    <a:pt x="85934" y="0"/>
                  </a:cubicBezTo>
                  <a:cubicBezTo>
                    <a:pt x="327536" y="4609"/>
                    <a:pt x="573013" y="4470"/>
                    <a:pt x="822017" y="0"/>
                  </a:cubicBezTo>
                  <a:cubicBezTo>
                    <a:pt x="869472" y="0"/>
                    <a:pt x="907952" y="38480"/>
                    <a:pt x="907952" y="85934"/>
                  </a:cubicBezTo>
                  <a:cubicBezTo>
                    <a:pt x="893251" y="456316"/>
                    <a:pt x="893530" y="839756"/>
                    <a:pt x="907952" y="1235523"/>
                  </a:cubicBezTo>
                  <a:cubicBezTo>
                    <a:pt x="907952" y="1283012"/>
                    <a:pt x="869472" y="1321457"/>
                    <a:pt x="822017" y="1321457"/>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721" name="Google Shape;1786;p23"/>
            <p:cNvGrpSpPr/>
            <p:nvPr/>
          </p:nvGrpSpPr>
          <p:grpSpPr>
            <a:xfrm>
              <a:off x="1420200" y="1412280"/>
              <a:ext cx="696240" cy="695880"/>
              <a:chOff x="1420200" y="1412280"/>
              <a:chExt cx="696240" cy="695880"/>
            </a:xfrm>
          </p:grpSpPr>
          <p:sp>
            <p:nvSpPr>
              <p:cNvPr id="1722" name="Google Shape;1787;p23"/>
              <p:cNvSpPr/>
              <p:nvPr/>
            </p:nvSpPr>
            <p:spPr>
              <a:xfrm>
                <a:off x="1768680" y="1412280"/>
                <a:ext cx="245520" cy="347760"/>
              </a:xfrm>
              <a:custGeom>
                <a:avLst/>
                <a:gdLst>
                  <a:gd name="textAreaLeft" fmla="*/ 0 w 245520"/>
                  <a:gd name="textAreaRight" fmla="*/ 245880 w 245520"/>
                  <a:gd name="textAreaTop" fmla="*/ 0 h 347760"/>
                  <a:gd name="textAreaBottom" fmla="*/ 348120 h 347760"/>
                </a:gdLst>
                <a:ahLst/>
                <a:cxnLst/>
                <a:rect l="textAreaLeft" t="textAreaTop" r="textAreaRight" b="textAreaBottom"/>
                <a:pathLst>
                  <a:path w="232068" h="328786">
                    <a:moveTo>
                      <a:pt x="232068" y="90747"/>
                    </a:moveTo>
                    <a:cubicBezTo>
                      <a:pt x="173615" y="32084"/>
                      <a:pt x="92674" y="-3499"/>
                      <a:pt x="209" y="273"/>
                    </a:cubicBezTo>
                    <a:cubicBezTo>
                      <a:pt x="139" y="273"/>
                      <a:pt x="69" y="273"/>
                      <a:pt x="0" y="273"/>
                    </a:cubicBezTo>
                    <a:lnTo>
                      <a:pt x="0" y="328786"/>
                    </a:lnTo>
                    <a:lnTo>
                      <a:pt x="232068" y="9074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23" name="Google Shape;1788;p23"/>
              <p:cNvSpPr/>
              <p:nvPr/>
            </p:nvSpPr>
            <p:spPr>
              <a:xfrm>
                <a:off x="1768680" y="1508400"/>
                <a:ext cx="333000" cy="251640"/>
              </a:xfrm>
              <a:custGeom>
                <a:avLst/>
                <a:gdLst>
                  <a:gd name="textAreaLeft" fmla="*/ 0 w 333000"/>
                  <a:gd name="textAreaRight" fmla="*/ 333360 w 333000"/>
                  <a:gd name="textAreaTop" fmla="*/ 0 h 251640"/>
                  <a:gd name="textAreaBottom" fmla="*/ 252000 h 251640"/>
                </a:gdLst>
                <a:ahLst/>
                <a:cxnLst/>
                <a:rect l="textAreaLeft" t="textAreaTop" r="textAreaRight" b="textAreaBottom"/>
                <a:pathLst>
                  <a:path w="314930" h="238039">
                    <a:moveTo>
                      <a:pt x="314930" y="140862"/>
                    </a:moveTo>
                    <a:cubicBezTo>
                      <a:pt x="299112" y="86982"/>
                      <a:pt x="270444" y="38515"/>
                      <a:pt x="232068" y="0"/>
                    </a:cubicBezTo>
                    <a:lnTo>
                      <a:pt x="0" y="238040"/>
                    </a:lnTo>
                    <a:lnTo>
                      <a:pt x="314930" y="140862"/>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24" name="Google Shape;1789;p23"/>
              <p:cNvSpPr/>
              <p:nvPr/>
            </p:nvSpPr>
            <p:spPr>
              <a:xfrm>
                <a:off x="1420200" y="1412640"/>
                <a:ext cx="574200" cy="695520"/>
              </a:xfrm>
              <a:custGeom>
                <a:avLst/>
                <a:gdLst>
                  <a:gd name="textAreaLeft" fmla="*/ 0 w 574200"/>
                  <a:gd name="textAreaRight" fmla="*/ 574560 w 574200"/>
                  <a:gd name="textAreaTop" fmla="*/ 0 h 695520"/>
                  <a:gd name="textAreaBottom" fmla="*/ 695880 h 695520"/>
                </a:gdLst>
                <a:ahLst/>
                <a:cxnLst/>
                <a:rect l="textAreaLeft" t="textAreaTop" r="textAreaRight" b="textAreaBottom"/>
                <a:pathLst>
                  <a:path w="542526" h="657306">
                    <a:moveTo>
                      <a:pt x="328860" y="0"/>
                    </a:moveTo>
                    <a:cubicBezTo>
                      <a:pt x="147598" y="7507"/>
                      <a:pt x="10019" y="146553"/>
                      <a:pt x="416" y="328653"/>
                    </a:cubicBezTo>
                    <a:cubicBezTo>
                      <a:pt x="-9151" y="509915"/>
                      <a:pt x="147563" y="657306"/>
                      <a:pt x="329070" y="657306"/>
                    </a:cubicBezTo>
                    <a:cubicBezTo>
                      <a:pt x="410569" y="657306"/>
                      <a:pt x="485086" y="627556"/>
                      <a:pt x="542527" y="578460"/>
                    </a:cubicBezTo>
                    <a:lnTo>
                      <a:pt x="328860" y="328513"/>
                    </a:lnTo>
                    <a:lnTo>
                      <a:pt x="32886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25" name="Google Shape;1790;p23"/>
              <p:cNvSpPr/>
              <p:nvPr/>
            </p:nvSpPr>
            <p:spPr>
              <a:xfrm>
                <a:off x="1768680" y="1657440"/>
                <a:ext cx="347760" cy="367200"/>
              </a:xfrm>
              <a:custGeom>
                <a:avLst/>
                <a:gdLst>
                  <a:gd name="textAreaLeft" fmla="*/ 0 w 347760"/>
                  <a:gd name="textAreaRight" fmla="*/ 348120 w 347760"/>
                  <a:gd name="textAreaTop" fmla="*/ 0 h 367200"/>
                  <a:gd name="textAreaBottom" fmla="*/ 367560 h 367200"/>
                </a:gdLst>
                <a:ahLst/>
                <a:cxnLst/>
                <a:rect l="textAreaLeft" t="textAreaTop" r="textAreaRight" b="textAreaBottom"/>
                <a:pathLst>
                  <a:path w="328862" h="347159">
                    <a:moveTo>
                      <a:pt x="328863" y="97353"/>
                    </a:moveTo>
                    <a:cubicBezTo>
                      <a:pt x="328863" y="63691"/>
                      <a:pt x="324009" y="30973"/>
                      <a:pt x="314930" y="0"/>
                    </a:cubicBezTo>
                    <a:lnTo>
                      <a:pt x="0" y="97213"/>
                    </a:lnTo>
                    <a:lnTo>
                      <a:pt x="213666" y="347160"/>
                    </a:lnTo>
                    <a:cubicBezTo>
                      <a:pt x="284132" y="286890"/>
                      <a:pt x="328863" y="197360"/>
                      <a:pt x="328863" y="9735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1726" name="Google Shape;1791;p23"/>
            <p:cNvGrpSpPr/>
            <p:nvPr/>
          </p:nvGrpSpPr>
          <p:grpSpPr>
            <a:xfrm>
              <a:off x="1463040" y="2241360"/>
              <a:ext cx="610560" cy="137160"/>
              <a:chOff x="1463040" y="2241360"/>
              <a:chExt cx="610560" cy="137160"/>
            </a:xfrm>
          </p:grpSpPr>
          <p:sp>
            <p:nvSpPr>
              <p:cNvPr id="1727" name="Google Shape;1792;p23"/>
              <p:cNvSpPr/>
              <p:nvPr/>
            </p:nvSpPr>
            <p:spPr>
              <a:xfrm>
                <a:off x="1463040" y="2241360"/>
                <a:ext cx="90720" cy="90720"/>
              </a:xfrm>
              <a:custGeom>
                <a:avLst/>
                <a:gdLst>
                  <a:gd name="textAreaLeft" fmla="*/ 0 w 90720"/>
                  <a:gd name="textAreaRight" fmla="*/ 91080 w 90720"/>
                  <a:gd name="textAreaTop" fmla="*/ 0 h 90720"/>
                  <a:gd name="textAreaBottom" fmla="*/ 91080 h 9072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728" name="Google Shape;1793;p23"/>
              <p:cNvGrpSpPr/>
              <p:nvPr/>
            </p:nvGrpSpPr>
            <p:grpSpPr>
              <a:xfrm>
                <a:off x="1607040" y="2241360"/>
                <a:ext cx="466560" cy="137160"/>
                <a:chOff x="1607040" y="2241360"/>
                <a:chExt cx="466560" cy="137160"/>
              </a:xfrm>
            </p:grpSpPr>
            <p:sp>
              <p:nvSpPr>
                <p:cNvPr id="1729" name="Google Shape;1794;p23"/>
                <p:cNvSpPr/>
                <p:nvPr/>
              </p:nvSpPr>
              <p:spPr>
                <a:xfrm>
                  <a:off x="1712520" y="2241360"/>
                  <a:ext cx="361080" cy="25200"/>
                </a:xfrm>
                <a:custGeom>
                  <a:avLst/>
                  <a:gdLst>
                    <a:gd name="textAreaLeft" fmla="*/ 0 w 361080"/>
                    <a:gd name="textAreaRight" fmla="*/ 361440 w 361080"/>
                    <a:gd name="textAreaTop" fmla="*/ 0 h 25200"/>
                    <a:gd name="textAreaBottom" fmla="*/ 25560 h 2520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30" name="Google Shape;1795;p23"/>
                <p:cNvSpPr/>
                <p:nvPr/>
              </p:nvSpPr>
              <p:spPr>
                <a:xfrm>
                  <a:off x="1607040" y="2297520"/>
                  <a:ext cx="466560" cy="25200"/>
                </a:xfrm>
                <a:custGeom>
                  <a:avLst/>
                  <a:gdLst>
                    <a:gd name="textAreaLeft" fmla="*/ 0 w 466560"/>
                    <a:gd name="textAreaRight" fmla="*/ 466920 w 466560"/>
                    <a:gd name="textAreaTop" fmla="*/ 0 h 25200"/>
                    <a:gd name="textAreaBottom" fmla="*/ 25560 h 252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31" name="Google Shape;1796;p23"/>
                <p:cNvSpPr/>
                <p:nvPr/>
              </p:nvSpPr>
              <p:spPr>
                <a:xfrm>
                  <a:off x="1607040" y="2353320"/>
                  <a:ext cx="466560" cy="25200"/>
                </a:xfrm>
                <a:custGeom>
                  <a:avLst/>
                  <a:gdLst>
                    <a:gd name="textAreaLeft" fmla="*/ 0 w 466560"/>
                    <a:gd name="textAreaRight" fmla="*/ 466920 w 466560"/>
                    <a:gd name="textAreaTop" fmla="*/ 0 h 25200"/>
                    <a:gd name="textAreaBottom" fmla="*/ 25560 h 252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732" name="Google Shape;1797;p23"/>
            <p:cNvGrpSpPr/>
            <p:nvPr/>
          </p:nvGrpSpPr>
          <p:grpSpPr>
            <a:xfrm>
              <a:off x="1463040" y="2448720"/>
              <a:ext cx="610560" cy="136800"/>
              <a:chOff x="1463040" y="2448720"/>
              <a:chExt cx="610560" cy="136800"/>
            </a:xfrm>
          </p:grpSpPr>
          <p:sp>
            <p:nvSpPr>
              <p:cNvPr id="1733" name="Google Shape;1798;p23"/>
              <p:cNvSpPr/>
              <p:nvPr/>
            </p:nvSpPr>
            <p:spPr>
              <a:xfrm>
                <a:off x="1463040" y="2448720"/>
                <a:ext cx="90720" cy="90720"/>
              </a:xfrm>
              <a:custGeom>
                <a:avLst/>
                <a:gdLst>
                  <a:gd name="textAreaLeft" fmla="*/ 0 w 90720"/>
                  <a:gd name="textAreaRight" fmla="*/ 91080 w 90720"/>
                  <a:gd name="textAreaTop" fmla="*/ 0 h 90720"/>
                  <a:gd name="textAreaBottom" fmla="*/ 91080 h 9072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734" name="Google Shape;1799;p23"/>
              <p:cNvGrpSpPr/>
              <p:nvPr/>
            </p:nvGrpSpPr>
            <p:grpSpPr>
              <a:xfrm>
                <a:off x="1607040" y="2448720"/>
                <a:ext cx="466560" cy="136800"/>
                <a:chOff x="1607040" y="2448720"/>
                <a:chExt cx="466560" cy="136800"/>
              </a:xfrm>
            </p:grpSpPr>
            <p:sp>
              <p:nvSpPr>
                <p:cNvPr id="1735" name="Google Shape;1800;p23"/>
                <p:cNvSpPr/>
                <p:nvPr/>
              </p:nvSpPr>
              <p:spPr>
                <a:xfrm>
                  <a:off x="1712520" y="2448720"/>
                  <a:ext cx="361080" cy="25200"/>
                </a:xfrm>
                <a:custGeom>
                  <a:avLst/>
                  <a:gdLst>
                    <a:gd name="textAreaLeft" fmla="*/ 0 w 361080"/>
                    <a:gd name="textAreaRight" fmla="*/ 361440 w 361080"/>
                    <a:gd name="textAreaTop" fmla="*/ 0 h 25200"/>
                    <a:gd name="textAreaBottom" fmla="*/ 25560 h 2520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36" name="Google Shape;1801;p23"/>
                <p:cNvSpPr/>
                <p:nvPr/>
              </p:nvSpPr>
              <p:spPr>
                <a:xfrm>
                  <a:off x="1607040" y="2504520"/>
                  <a:ext cx="466560" cy="25200"/>
                </a:xfrm>
                <a:custGeom>
                  <a:avLst/>
                  <a:gdLst>
                    <a:gd name="textAreaLeft" fmla="*/ 0 w 466560"/>
                    <a:gd name="textAreaRight" fmla="*/ 466920 w 466560"/>
                    <a:gd name="textAreaTop" fmla="*/ 0 h 25200"/>
                    <a:gd name="textAreaBottom" fmla="*/ 25560 h 252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37" name="Google Shape;1802;p23"/>
                <p:cNvSpPr/>
                <p:nvPr/>
              </p:nvSpPr>
              <p:spPr>
                <a:xfrm>
                  <a:off x="1607040" y="2560320"/>
                  <a:ext cx="466560" cy="25200"/>
                </a:xfrm>
                <a:custGeom>
                  <a:avLst/>
                  <a:gdLst>
                    <a:gd name="textAreaLeft" fmla="*/ 0 w 466560"/>
                    <a:gd name="textAreaRight" fmla="*/ 466920 w 466560"/>
                    <a:gd name="textAreaTop" fmla="*/ 0 h 25200"/>
                    <a:gd name="textAreaBottom" fmla="*/ 25560 h 252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1738" name="Google Shape;1803;p23"/>
          <p:cNvGrpSpPr/>
          <p:nvPr/>
        </p:nvGrpSpPr>
        <p:grpSpPr>
          <a:xfrm>
            <a:off x="2129760" y="812160"/>
            <a:ext cx="1186920" cy="678600"/>
            <a:chOff x="2129760" y="812160"/>
            <a:chExt cx="1186920" cy="678600"/>
          </a:xfrm>
        </p:grpSpPr>
        <p:sp>
          <p:nvSpPr>
            <p:cNvPr id="1739" name="Google Shape;1804;p23"/>
            <p:cNvSpPr/>
            <p:nvPr/>
          </p:nvSpPr>
          <p:spPr>
            <a:xfrm>
              <a:off x="2129760" y="812160"/>
              <a:ext cx="1186920" cy="678600"/>
            </a:xfrm>
            <a:custGeom>
              <a:avLst/>
              <a:gdLst>
                <a:gd name="textAreaLeft" fmla="*/ 0 w 1186920"/>
                <a:gd name="textAreaRight" fmla="*/ 1187280 w 1186920"/>
                <a:gd name="textAreaTop" fmla="*/ 0 h 678600"/>
                <a:gd name="textAreaBottom" fmla="*/ 678960 h 678600"/>
              </a:gdLst>
              <a:ahLst/>
              <a:cxnLst/>
              <a:rect l="textAreaLeft" t="textAreaTop" r="textAreaRight" b="textAreaBottom"/>
              <a:pathLst>
                <a:path w="1121338" h="641104">
                  <a:moveTo>
                    <a:pt x="1060755" y="641104"/>
                  </a:moveTo>
                  <a:cubicBezTo>
                    <a:pt x="678223" y="636250"/>
                    <a:pt x="323869" y="634190"/>
                    <a:pt x="60584" y="641104"/>
                  </a:cubicBezTo>
                  <a:cubicBezTo>
                    <a:pt x="27132" y="641104"/>
                    <a:pt x="0" y="613972"/>
                    <a:pt x="0" y="580521"/>
                  </a:cubicBezTo>
                  <a:cubicBezTo>
                    <a:pt x="7647" y="416962"/>
                    <a:pt x="6879" y="242649"/>
                    <a:pt x="0" y="60584"/>
                  </a:cubicBezTo>
                  <a:cubicBezTo>
                    <a:pt x="0" y="27132"/>
                    <a:pt x="27132" y="0"/>
                    <a:pt x="60584" y="0"/>
                  </a:cubicBezTo>
                  <a:cubicBezTo>
                    <a:pt x="444792" y="3806"/>
                    <a:pt x="807142" y="6006"/>
                    <a:pt x="1060755" y="0"/>
                  </a:cubicBezTo>
                  <a:cubicBezTo>
                    <a:pt x="1094208" y="0"/>
                    <a:pt x="1121339" y="27132"/>
                    <a:pt x="1121339" y="60584"/>
                  </a:cubicBezTo>
                  <a:cubicBezTo>
                    <a:pt x="1114390" y="231091"/>
                    <a:pt x="1114600" y="404496"/>
                    <a:pt x="1121339" y="580521"/>
                  </a:cubicBezTo>
                  <a:cubicBezTo>
                    <a:pt x="1121339" y="614007"/>
                    <a:pt x="1094208" y="641104"/>
                    <a:pt x="1060755" y="641104"/>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40" name="Google Shape;1805;p23"/>
            <p:cNvSpPr/>
            <p:nvPr/>
          </p:nvSpPr>
          <p:spPr>
            <a:xfrm>
              <a:off x="2243160" y="1052640"/>
              <a:ext cx="95760" cy="348120"/>
            </a:xfrm>
            <a:custGeom>
              <a:avLst/>
              <a:gdLst>
                <a:gd name="textAreaLeft" fmla="*/ 0 w 95760"/>
                <a:gd name="textAreaRight" fmla="*/ 96120 w 95760"/>
                <a:gd name="textAreaTop" fmla="*/ 0 h 348120"/>
                <a:gd name="textAreaBottom" fmla="*/ 348480 h 348120"/>
              </a:gdLst>
              <a:ahLst/>
              <a:cxnLst/>
              <a:rect l="textAreaLeft" t="textAreaTop" r="textAreaRight" b="textAreaBottom"/>
              <a:pathLst>
                <a:path w="71862" h="329072">
                  <a:moveTo>
                    <a:pt x="0" y="0"/>
                  </a:moveTo>
                  <a:lnTo>
                    <a:pt x="71862" y="0"/>
                  </a:lnTo>
                  <a:lnTo>
                    <a:pt x="71862" y="329072"/>
                  </a:lnTo>
                  <a:lnTo>
                    <a:pt x="0" y="329072"/>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1" name="Google Shape;1806;p23"/>
            <p:cNvSpPr/>
            <p:nvPr/>
          </p:nvSpPr>
          <p:spPr>
            <a:xfrm>
              <a:off x="2379600" y="1211760"/>
              <a:ext cx="95760" cy="189360"/>
            </a:xfrm>
            <a:custGeom>
              <a:avLst/>
              <a:gdLst>
                <a:gd name="textAreaLeft" fmla="*/ 0 w 95760"/>
                <a:gd name="textAreaRight" fmla="*/ 96120 w 95760"/>
                <a:gd name="textAreaTop" fmla="*/ 0 h 189360"/>
                <a:gd name="textAreaBottom" fmla="*/ 189720 h 189360"/>
              </a:gdLst>
              <a:ahLst/>
              <a:cxnLst/>
              <a:rect l="textAreaLeft" t="textAreaTop" r="textAreaRight" b="textAreaBottom"/>
              <a:pathLst>
                <a:path w="71862" h="179097">
                  <a:moveTo>
                    <a:pt x="0" y="0"/>
                  </a:moveTo>
                  <a:lnTo>
                    <a:pt x="71862" y="0"/>
                  </a:lnTo>
                  <a:lnTo>
                    <a:pt x="71862" y="179097"/>
                  </a:lnTo>
                  <a:lnTo>
                    <a:pt x="0" y="179097"/>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2" name="Google Shape;1807;p23"/>
            <p:cNvSpPr/>
            <p:nvPr/>
          </p:nvSpPr>
          <p:spPr>
            <a:xfrm>
              <a:off x="2494440" y="1004760"/>
              <a:ext cx="106920" cy="391680"/>
            </a:xfrm>
            <a:custGeom>
              <a:avLst/>
              <a:gdLst>
                <a:gd name="textAreaLeft" fmla="*/ 0 w 106920"/>
                <a:gd name="textAreaRight" fmla="*/ 107280 w 106920"/>
                <a:gd name="textAreaTop" fmla="*/ 0 h 391680"/>
                <a:gd name="textAreaBottom" fmla="*/ 392040 h 391680"/>
              </a:gdLst>
              <a:ahLst/>
              <a:cxnLst/>
              <a:rect l="textAreaLeft" t="textAreaTop" r="textAreaRight" b="textAreaBottom"/>
              <a:pathLst>
                <a:path w="101333" h="370136">
                  <a:moveTo>
                    <a:pt x="0" y="0"/>
                  </a:moveTo>
                  <a:lnTo>
                    <a:pt x="101334" y="0"/>
                  </a:lnTo>
                  <a:lnTo>
                    <a:pt x="101334" y="370136"/>
                  </a:lnTo>
                  <a:lnTo>
                    <a:pt x="0" y="370136"/>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3" name="Google Shape;1808;p23"/>
            <p:cNvSpPr/>
            <p:nvPr/>
          </p:nvSpPr>
          <p:spPr>
            <a:xfrm>
              <a:off x="2647080" y="1253520"/>
              <a:ext cx="106920" cy="142560"/>
            </a:xfrm>
            <a:custGeom>
              <a:avLst/>
              <a:gdLst>
                <a:gd name="textAreaLeft" fmla="*/ 0 w 106920"/>
                <a:gd name="textAreaRight" fmla="*/ 107280 w 106920"/>
                <a:gd name="textAreaTop" fmla="*/ 0 h 142560"/>
                <a:gd name="textAreaBottom" fmla="*/ 142920 h 142560"/>
              </a:gdLst>
              <a:ahLst/>
              <a:cxnLst/>
              <a:rect l="textAreaLeft" t="textAreaTop" r="textAreaRight" b="textAreaBottom"/>
              <a:pathLst>
                <a:path w="101333" h="135134">
                  <a:moveTo>
                    <a:pt x="0" y="0"/>
                  </a:moveTo>
                  <a:lnTo>
                    <a:pt x="101334" y="0"/>
                  </a:lnTo>
                  <a:lnTo>
                    <a:pt x="101334" y="135135"/>
                  </a:lnTo>
                  <a:lnTo>
                    <a:pt x="0" y="135135"/>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744" name="Google Shape;1809;p23"/>
            <p:cNvGrpSpPr/>
            <p:nvPr/>
          </p:nvGrpSpPr>
          <p:grpSpPr>
            <a:xfrm>
              <a:off x="2838240" y="913320"/>
              <a:ext cx="368640" cy="476280"/>
              <a:chOff x="2838240" y="913320"/>
              <a:chExt cx="368640" cy="476280"/>
            </a:xfrm>
          </p:grpSpPr>
          <p:sp>
            <p:nvSpPr>
              <p:cNvPr id="1745" name="Google Shape;1810;p23"/>
              <p:cNvSpPr/>
              <p:nvPr/>
            </p:nvSpPr>
            <p:spPr>
              <a:xfrm>
                <a:off x="2943360" y="913320"/>
                <a:ext cx="263520" cy="12600"/>
              </a:xfrm>
              <a:custGeom>
                <a:avLst/>
                <a:gdLst>
                  <a:gd name="textAreaLeft" fmla="*/ 0 w 263520"/>
                  <a:gd name="textAreaRight" fmla="*/ 263880 w 263520"/>
                  <a:gd name="textAreaTop" fmla="*/ 0 h 12600"/>
                  <a:gd name="textAreaBottom" fmla="*/ 12960 h 12600"/>
                </a:gdLst>
                <a:ahLst/>
                <a:cxnLst/>
                <a:rect l="textAreaLeft" t="textAreaTop" r="textAreaRight" b="textAreaBottom"/>
                <a:pathLst>
                  <a:path w="249370" h="12256">
                    <a:moveTo>
                      <a:pt x="243111" y="0"/>
                    </a:moveTo>
                    <a:lnTo>
                      <a:pt x="6259" y="0"/>
                    </a:lnTo>
                    <a:cubicBezTo>
                      <a:pt x="-2086" y="0"/>
                      <a:pt x="-2086" y="12256"/>
                      <a:pt x="6259" y="12256"/>
                    </a:cubicBezTo>
                    <a:lnTo>
                      <a:pt x="243111" y="12256"/>
                    </a:lnTo>
                    <a:cubicBezTo>
                      <a:pt x="251457" y="12256"/>
                      <a:pt x="251457" y="0"/>
                      <a:pt x="243111"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6" name="Google Shape;1811;p23"/>
              <p:cNvSpPr/>
              <p:nvPr/>
            </p:nvSpPr>
            <p:spPr>
              <a:xfrm>
                <a:off x="2838240" y="1006200"/>
                <a:ext cx="368640" cy="12600"/>
              </a:xfrm>
              <a:custGeom>
                <a:avLst/>
                <a:gdLst>
                  <a:gd name="textAreaLeft" fmla="*/ 0 w 368640"/>
                  <a:gd name="textAreaRight" fmla="*/ 369000 w 368640"/>
                  <a:gd name="textAreaTop" fmla="*/ 0 h 12600"/>
                  <a:gd name="textAreaBottom" fmla="*/ 12960 h 1260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7" name="Google Shape;1812;p23"/>
              <p:cNvSpPr/>
              <p:nvPr/>
            </p:nvSpPr>
            <p:spPr>
              <a:xfrm>
                <a:off x="2838240" y="1098720"/>
                <a:ext cx="368640" cy="12600"/>
              </a:xfrm>
              <a:custGeom>
                <a:avLst/>
                <a:gdLst>
                  <a:gd name="textAreaLeft" fmla="*/ 0 w 368640"/>
                  <a:gd name="textAreaRight" fmla="*/ 369000 w 368640"/>
                  <a:gd name="textAreaTop" fmla="*/ 0 h 12600"/>
                  <a:gd name="textAreaBottom" fmla="*/ 12960 h 1260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8" name="Google Shape;1813;p23"/>
              <p:cNvSpPr/>
              <p:nvPr/>
            </p:nvSpPr>
            <p:spPr>
              <a:xfrm>
                <a:off x="2838240" y="1191600"/>
                <a:ext cx="368640" cy="12600"/>
              </a:xfrm>
              <a:custGeom>
                <a:avLst/>
                <a:gdLst>
                  <a:gd name="textAreaLeft" fmla="*/ 0 w 368640"/>
                  <a:gd name="textAreaRight" fmla="*/ 369000 w 368640"/>
                  <a:gd name="textAreaTop" fmla="*/ 0 h 12600"/>
                  <a:gd name="textAreaBottom" fmla="*/ 12960 h 1260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49" name="Google Shape;1814;p23"/>
              <p:cNvSpPr/>
              <p:nvPr/>
            </p:nvSpPr>
            <p:spPr>
              <a:xfrm>
                <a:off x="2838240" y="1284120"/>
                <a:ext cx="368640" cy="12600"/>
              </a:xfrm>
              <a:custGeom>
                <a:avLst/>
                <a:gdLst>
                  <a:gd name="textAreaLeft" fmla="*/ 0 w 368640"/>
                  <a:gd name="textAreaRight" fmla="*/ 369000 w 368640"/>
                  <a:gd name="textAreaTop" fmla="*/ 0 h 12600"/>
                  <a:gd name="textAreaBottom" fmla="*/ 12960 h 1260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50" name="Google Shape;1815;p23"/>
              <p:cNvSpPr/>
              <p:nvPr/>
            </p:nvSpPr>
            <p:spPr>
              <a:xfrm>
                <a:off x="2838240" y="1377000"/>
                <a:ext cx="368640" cy="12600"/>
              </a:xfrm>
              <a:custGeom>
                <a:avLst/>
                <a:gdLst>
                  <a:gd name="textAreaLeft" fmla="*/ 0 w 368640"/>
                  <a:gd name="textAreaRight" fmla="*/ 369000 w 368640"/>
                  <a:gd name="textAreaTop" fmla="*/ 0 h 12600"/>
                  <a:gd name="textAreaBottom" fmla="*/ 12960 h 1260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751" name="Google Shape;1816;p23"/>
          <p:cNvGrpSpPr/>
          <p:nvPr/>
        </p:nvGrpSpPr>
        <p:grpSpPr>
          <a:xfrm>
            <a:off x="1747800" y="2450160"/>
            <a:ext cx="1369440" cy="1880640"/>
            <a:chOff x="1747800" y="2450160"/>
            <a:chExt cx="1369440" cy="1880640"/>
          </a:xfrm>
        </p:grpSpPr>
        <p:grpSp>
          <p:nvGrpSpPr>
            <p:cNvPr id="1752" name="Google Shape;1817;p23"/>
            <p:cNvGrpSpPr/>
            <p:nvPr/>
          </p:nvGrpSpPr>
          <p:grpSpPr>
            <a:xfrm>
              <a:off x="1867680" y="4100760"/>
              <a:ext cx="1189800" cy="230040"/>
              <a:chOff x="1867680" y="4100760"/>
              <a:chExt cx="1189800" cy="230040"/>
            </a:xfrm>
          </p:grpSpPr>
          <p:sp>
            <p:nvSpPr>
              <p:cNvPr id="1753" name="Google Shape;1818;p23"/>
              <p:cNvSpPr/>
              <p:nvPr/>
            </p:nvSpPr>
            <p:spPr>
              <a:xfrm>
                <a:off x="1867680" y="4100760"/>
                <a:ext cx="1189800" cy="230040"/>
              </a:xfrm>
              <a:custGeom>
                <a:avLst/>
                <a:gdLst>
                  <a:gd name="textAreaLeft" fmla="*/ 0 w 1189800"/>
                  <a:gd name="textAreaRight" fmla="*/ 1190160 w 1189800"/>
                  <a:gd name="textAreaTop" fmla="*/ 0 h 230040"/>
                  <a:gd name="textAreaBottom" fmla="*/ 230400 h 23004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43" y="143969"/>
                      <a:pt x="731229"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754" name="Google Shape;1819;p23"/>
              <p:cNvGrpSpPr/>
              <p:nvPr/>
            </p:nvGrpSpPr>
            <p:grpSpPr>
              <a:xfrm>
                <a:off x="1966320" y="4133160"/>
                <a:ext cx="992520" cy="163800"/>
                <a:chOff x="1966320" y="4133160"/>
                <a:chExt cx="992520" cy="163800"/>
              </a:xfrm>
            </p:grpSpPr>
            <p:sp>
              <p:nvSpPr>
                <p:cNvPr id="1755" name="Google Shape;1820;p23"/>
                <p:cNvSpPr/>
                <p:nvPr/>
              </p:nvSpPr>
              <p:spPr>
                <a:xfrm>
                  <a:off x="196632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56" name="Google Shape;1821;p23"/>
                <p:cNvSpPr/>
                <p:nvPr/>
              </p:nvSpPr>
              <p:spPr>
                <a:xfrm>
                  <a:off x="210564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57" name="Google Shape;1822;p23"/>
                <p:cNvSpPr/>
                <p:nvPr/>
              </p:nvSpPr>
              <p:spPr>
                <a:xfrm>
                  <a:off x="224460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58" name="Google Shape;1823;p23"/>
                <p:cNvSpPr/>
                <p:nvPr/>
              </p:nvSpPr>
              <p:spPr>
                <a:xfrm>
                  <a:off x="238392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59" name="Google Shape;1824;p23"/>
                <p:cNvSpPr/>
                <p:nvPr/>
              </p:nvSpPr>
              <p:spPr>
                <a:xfrm>
                  <a:off x="252288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0" name="Google Shape;1825;p23"/>
                <p:cNvSpPr/>
                <p:nvPr/>
              </p:nvSpPr>
              <p:spPr>
                <a:xfrm>
                  <a:off x="266220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68"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1" name="Google Shape;1826;p23"/>
                <p:cNvSpPr/>
                <p:nvPr/>
              </p:nvSpPr>
              <p:spPr>
                <a:xfrm>
                  <a:off x="280152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2" name="Google Shape;1827;p23"/>
                <p:cNvSpPr/>
                <p:nvPr/>
              </p:nvSpPr>
              <p:spPr>
                <a:xfrm>
                  <a:off x="2940480" y="41331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079"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1763" name="Google Shape;1828;p23"/>
            <p:cNvSpPr/>
            <p:nvPr/>
          </p:nvSpPr>
          <p:spPr>
            <a:xfrm>
              <a:off x="1778040" y="3870720"/>
              <a:ext cx="1189800" cy="230040"/>
            </a:xfrm>
            <a:custGeom>
              <a:avLst/>
              <a:gdLst>
                <a:gd name="textAreaLeft" fmla="*/ 0 w 1189800"/>
                <a:gd name="textAreaRight" fmla="*/ 1190160 w 1189800"/>
                <a:gd name="textAreaTop" fmla="*/ 0 h 230040"/>
                <a:gd name="textAreaBottom" fmla="*/ 230400 h 23004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08" y="143969"/>
                    <a:pt x="731229" y="143969"/>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764" name="Google Shape;1829;p23"/>
            <p:cNvGrpSpPr/>
            <p:nvPr/>
          </p:nvGrpSpPr>
          <p:grpSpPr>
            <a:xfrm>
              <a:off x="1876680" y="3902760"/>
              <a:ext cx="992520" cy="163800"/>
              <a:chOff x="1876680" y="3902760"/>
              <a:chExt cx="992520" cy="163800"/>
            </a:xfrm>
          </p:grpSpPr>
          <p:sp>
            <p:nvSpPr>
              <p:cNvPr id="1765" name="Google Shape;1830;p23"/>
              <p:cNvSpPr/>
              <p:nvPr/>
            </p:nvSpPr>
            <p:spPr>
              <a:xfrm>
                <a:off x="187668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6" name="Google Shape;1831;p23"/>
              <p:cNvSpPr/>
              <p:nvPr/>
            </p:nvSpPr>
            <p:spPr>
              <a:xfrm>
                <a:off x="201600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7" name="Google Shape;1832;p23"/>
              <p:cNvSpPr/>
              <p:nvPr/>
            </p:nvSpPr>
            <p:spPr>
              <a:xfrm>
                <a:off x="215532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33"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8" name="Google Shape;1833;p23"/>
              <p:cNvSpPr/>
              <p:nvPr/>
            </p:nvSpPr>
            <p:spPr>
              <a:xfrm>
                <a:off x="229428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69" name="Google Shape;1834;p23"/>
              <p:cNvSpPr/>
              <p:nvPr/>
            </p:nvSpPr>
            <p:spPr>
              <a:xfrm>
                <a:off x="243360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33"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0" name="Google Shape;1835;p23"/>
              <p:cNvSpPr/>
              <p:nvPr/>
            </p:nvSpPr>
            <p:spPr>
              <a:xfrm>
                <a:off x="257256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68"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1" name="Google Shape;1836;p23"/>
              <p:cNvSpPr/>
              <p:nvPr/>
            </p:nvSpPr>
            <p:spPr>
              <a:xfrm>
                <a:off x="271188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2" name="Google Shape;1837;p23"/>
              <p:cNvSpPr/>
              <p:nvPr/>
            </p:nvSpPr>
            <p:spPr>
              <a:xfrm>
                <a:off x="2850840" y="39027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68"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773" name="Google Shape;1838;p23"/>
            <p:cNvSpPr/>
            <p:nvPr/>
          </p:nvSpPr>
          <p:spPr>
            <a:xfrm>
              <a:off x="1927440" y="3640320"/>
              <a:ext cx="1189800" cy="230040"/>
            </a:xfrm>
            <a:custGeom>
              <a:avLst/>
              <a:gdLst>
                <a:gd name="textAreaLeft" fmla="*/ 0 w 1189800"/>
                <a:gd name="textAreaRight" fmla="*/ 1190160 w 1189800"/>
                <a:gd name="textAreaTop" fmla="*/ 0 h 230040"/>
                <a:gd name="textAreaBottom" fmla="*/ 230400 h 230040"/>
              </a:gdLst>
              <a:ahLst/>
              <a:cxnLst/>
              <a:rect l="textAreaLeft" t="textAreaTop" r="textAreaRight" b="textAreaBottom"/>
              <a:pathLst>
                <a:path w="743729" h="143969">
                  <a:moveTo>
                    <a:pt x="731195" y="143969"/>
                  </a:moveTo>
                  <a:lnTo>
                    <a:pt x="12501" y="143969"/>
                  </a:lnTo>
                  <a:cubicBezTo>
                    <a:pt x="5587" y="143969"/>
                    <a:pt x="0" y="138382"/>
                    <a:pt x="0" y="131468"/>
                  </a:cubicBezTo>
                  <a:lnTo>
                    <a:pt x="0" y="12501"/>
                  </a:lnTo>
                  <a:cubicBezTo>
                    <a:pt x="0" y="5587"/>
                    <a:pt x="5587" y="0"/>
                    <a:pt x="12501" y="0"/>
                  </a:cubicBezTo>
                  <a:lnTo>
                    <a:pt x="731230" y="0"/>
                  </a:lnTo>
                  <a:cubicBezTo>
                    <a:pt x="738143" y="0"/>
                    <a:pt x="743730" y="5587"/>
                    <a:pt x="743730" y="12501"/>
                  </a:cubicBezTo>
                  <a:lnTo>
                    <a:pt x="743730" y="131468"/>
                  </a:lnTo>
                  <a:cubicBezTo>
                    <a:pt x="743695" y="138347"/>
                    <a:pt x="738108" y="143969"/>
                    <a:pt x="731195"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774" name="Google Shape;1839;p23"/>
            <p:cNvGrpSpPr/>
            <p:nvPr/>
          </p:nvGrpSpPr>
          <p:grpSpPr>
            <a:xfrm>
              <a:off x="2026080" y="3672360"/>
              <a:ext cx="992520" cy="163800"/>
              <a:chOff x="2026080" y="3672360"/>
              <a:chExt cx="992520" cy="163800"/>
            </a:xfrm>
          </p:grpSpPr>
          <p:sp>
            <p:nvSpPr>
              <p:cNvPr id="1775" name="Google Shape;1840;p23"/>
              <p:cNvSpPr/>
              <p:nvPr/>
            </p:nvSpPr>
            <p:spPr>
              <a:xfrm>
                <a:off x="202608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6" name="Google Shape;1841;p23"/>
              <p:cNvSpPr/>
              <p:nvPr/>
            </p:nvSpPr>
            <p:spPr>
              <a:xfrm>
                <a:off x="216504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7" name="Google Shape;1842;p23"/>
              <p:cNvSpPr/>
              <p:nvPr/>
            </p:nvSpPr>
            <p:spPr>
              <a:xfrm>
                <a:off x="230436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8" name="Google Shape;1843;p23"/>
              <p:cNvSpPr/>
              <p:nvPr/>
            </p:nvSpPr>
            <p:spPr>
              <a:xfrm>
                <a:off x="244332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79" name="Google Shape;1844;p23"/>
              <p:cNvSpPr/>
              <p:nvPr/>
            </p:nvSpPr>
            <p:spPr>
              <a:xfrm>
                <a:off x="258264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0" name="Google Shape;1845;p23"/>
              <p:cNvSpPr/>
              <p:nvPr/>
            </p:nvSpPr>
            <p:spPr>
              <a:xfrm>
                <a:off x="272196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1" name="Google Shape;1846;p23"/>
              <p:cNvSpPr/>
              <p:nvPr/>
            </p:nvSpPr>
            <p:spPr>
              <a:xfrm>
                <a:off x="286092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2" name="Google Shape;1847;p23"/>
              <p:cNvSpPr/>
              <p:nvPr/>
            </p:nvSpPr>
            <p:spPr>
              <a:xfrm>
                <a:off x="3000240" y="3672360"/>
                <a:ext cx="18360" cy="163800"/>
              </a:xfrm>
              <a:custGeom>
                <a:avLst/>
                <a:gdLst>
                  <a:gd name="textAreaLeft" fmla="*/ 0 w 18360"/>
                  <a:gd name="textAreaRight" fmla="*/ 18720 w 18360"/>
                  <a:gd name="textAreaTop" fmla="*/ 0 h 163800"/>
                  <a:gd name="textAreaBottom" fmla="*/ 164160 h 16380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783" name="Google Shape;1848;p23"/>
            <p:cNvSpPr/>
            <p:nvPr/>
          </p:nvSpPr>
          <p:spPr>
            <a:xfrm>
              <a:off x="1848600" y="2450160"/>
              <a:ext cx="1189800" cy="1189800"/>
            </a:xfrm>
            <a:custGeom>
              <a:avLst/>
              <a:gdLst>
                <a:gd name="textAreaLeft" fmla="*/ 0 w 1189800"/>
                <a:gd name="textAreaRight" fmla="*/ 1190160 w 1189800"/>
                <a:gd name="textAreaTop" fmla="*/ 0 h 1189800"/>
                <a:gd name="textAreaBottom" fmla="*/ 1190160 h 11898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4" name="Google Shape;1849;p23"/>
            <p:cNvSpPr/>
            <p:nvPr/>
          </p:nvSpPr>
          <p:spPr>
            <a:xfrm>
              <a:off x="2824200" y="3035880"/>
              <a:ext cx="189720" cy="18360"/>
            </a:xfrm>
            <a:custGeom>
              <a:avLst/>
              <a:gdLst>
                <a:gd name="textAreaLeft" fmla="*/ 0 w 189720"/>
                <a:gd name="textAreaRight" fmla="*/ 190080 w 189720"/>
                <a:gd name="textAreaTop" fmla="*/ 0 h 18360"/>
                <a:gd name="textAreaBottom" fmla="*/ 18720 h 18360"/>
              </a:gdLst>
              <a:ahLst/>
              <a:cxnLst/>
              <a:rect l="textAreaLeft" t="textAreaTop" r="textAreaRight" b="textAreaBottom"/>
              <a:pathLst>
                <a:path w="118723" h="11732">
                  <a:moveTo>
                    <a:pt x="112857" y="11733"/>
                  </a:moveTo>
                  <a:lnTo>
                    <a:pt x="5867" y="11733"/>
                  </a:lnTo>
                  <a:cubicBezTo>
                    <a:pt x="2619" y="11733"/>
                    <a:pt x="0" y="9114"/>
                    <a:pt x="0" y="5866"/>
                  </a:cubicBezTo>
                  <a:cubicBezTo>
                    <a:pt x="0" y="2619"/>
                    <a:pt x="2619" y="0"/>
                    <a:pt x="5867" y="0"/>
                  </a:cubicBezTo>
                  <a:lnTo>
                    <a:pt x="112857" y="0"/>
                  </a:lnTo>
                  <a:cubicBezTo>
                    <a:pt x="116104" y="0"/>
                    <a:pt x="118723" y="2619"/>
                    <a:pt x="118723" y="5866"/>
                  </a:cubicBezTo>
                  <a:cubicBezTo>
                    <a:pt x="118723" y="9114"/>
                    <a:pt x="116104" y="11733"/>
                    <a:pt x="112857"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5" name="Google Shape;1850;p23"/>
            <p:cNvSpPr/>
            <p:nvPr/>
          </p:nvSpPr>
          <p:spPr>
            <a:xfrm>
              <a:off x="2776320" y="3186360"/>
              <a:ext cx="215280" cy="18360"/>
            </a:xfrm>
            <a:custGeom>
              <a:avLst/>
              <a:gdLst>
                <a:gd name="textAreaLeft" fmla="*/ 0 w 215280"/>
                <a:gd name="textAreaRight" fmla="*/ 215640 w 21528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6" name="Google Shape;1851;p23"/>
            <p:cNvSpPr/>
            <p:nvPr/>
          </p:nvSpPr>
          <p:spPr>
            <a:xfrm>
              <a:off x="2742480" y="3318840"/>
              <a:ext cx="197640" cy="18360"/>
            </a:xfrm>
            <a:custGeom>
              <a:avLst/>
              <a:gdLst>
                <a:gd name="textAreaLeft" fmla="*/ 0 w 197640"/>
                <a:gd name="textAreaRight" fmla="*/ 198000 w 19764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7" name="Google Shape;1852;p23"/>
            <p:cNvSpPr/>
            <p:nvPr/>
          </p:nvSpPr>
          <p:spPr>
            <a:xfrm>
              <a:off x="2678400" y="3443040"/>
              <a:ext cx="178560" cy="18360"/>
            </a:xfrm>
            <a:custGeom>
              <a:avLst/>
              <a:gdLst>
                <a:gd name="textAreaLeft" fmla="*/ 0 w 178560"/>
                <a:gd name="textAreaRight" fmla="*/ 178920 w 17856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8" name="Google Shape;1853;p23"/>
            <p:cNvSpPr/>
            <p:nvPr/>
          </p:nvSpPr>
          <p:spPr>
            <a:xfrm>
              <a:off x="2580840" y="3547800"/>
              <a:ext cx="143640" cy="18360"/>
            </a:xfrm>
            <a:custGeom>
              <a:avLst/>
              <a:gdLst>
                <a:gd name="textAreaLeft" fmla="*/ 0 w 143640"/>
                <a:gd name="textAreaRight" fmla="*/ 144000 w 1436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89" name="Google Shape;1854;p23"/>
            <p:cNvSpPr/>
            <p:nvPr/>
          </p:nvSpPr>
          <p:spPr>
            <a:xfrm>
              <a:off x="2776320" y="2885400"/>
              <a:ext cx="215280" cy="18360"/>
            </a:xfrm>
            <a:custGeom>
              <a:avLst/>
              <a:gdLst>
                <a:gd name="textAreaLeft" fmla="*/ 0 w 215280"/>
                <a:gd name="textAreaRight" fmla="*/ 215640 w 21528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90" name="Google Shape;1855;p23"/>
            <p:cNvSpPr/>
            <p:nvPr/>
          </p:nvSpPr>
          <p:spPr>
            <a:xfrm>
              <a:off x="2742480" y="2752560"/>
              <a:ext cx="197640" cy="18360"/>
            </a:xfrm>
            <a:custGeom>
              <a:avLst/>
              <a:gdLst>
                <a:gd name="textAreaLeft" fmla="*/ 0 w 197640"/>
                <a:gd name="textAreaRight" fmla="*/ 198000 w 19764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91" name="Google Shape;1856;p23"/>
            <p:cNvSpPr/>
            <p:nvPr/>
          </p:nvSpPr>
          <p:spPr>
            <a:xfrm>
              <a:off x="2678400" y="2628720"/>
              <a:ext cx="178560" cy="18360"/>
            </a:xfrm>
            <a:custGeom>
              <a:avLst/>
              <a:gdLst>
                <a:gd name="textAreaLeft" fmla="*/ 0 w 178560"/>
                <a:gd name="textAreaRight" fmla="*/ 178920 w 17856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92" name="Google Shape;1857;p23"/>
            <p:cNvSpPr/>
            <p:nvPr/>
          </p:nvSpPr>
          <p:spPr>
            <a:xfrm>
              <a:off x="2580840" y="2523960"/>
              <a:ext cx="143640" cy="18360"/>
            </a:xfrm>
            <a:custGeom>
              <a:avLst/>
              <a:gdLst>
                <a:gd name="textAreaLeft" fmla="*/ 0 w 143640"/>
                <a:gd name="textAreaRight" fmla="*/ 144000 w 1436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93" name="Google Shape;1858;p23"/>
            <p:cNvSpPr/>
            <p:nvPr/>
          </p:nvSpPr>
          <p:spPr>
            <a:xfrm>
              <a:off x="1747800" y="2450160"/>
              <a:ext cx="1189800" cy="1189800"/>
            </a:xfrm>
            <a:custGeom>
              <a:avLst/>
              <a:gdLst>
                <a:gd name="textAreaLeft" fmla="*/ 0 w 1189800"/>
                <a:gd name="textAreaRight" fmla="*/ 1190160 w 1189800"/>
                <a:gd name="textAreaTop" fmla="*/ 0 h 1189800"/>
                <a:gd name="textAreaBottom" fmla="*/ 1190160 h 11898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794" name="Google Shape;1859;p23"/>
            <p:cNvSpPr/>
            <p:nvPr/>
          </p:nvSpPr>
          <p:spPr>
            <a:xfrm>
              <a:off x="1908000" y="2610000"/>
              <a:ext cx="869760" cy="869760"/>
            </a:xfrm>
            <a:custGeom>
              <a:avLst/>
              <a:gdLst>
                <a:gd name="textAreaLeft" fmla="*/ 0 w 869760"/>
                <a:gd name="textAreaRight" fmla="*/ 870120 w 869760"/>
                <a:gd name="textAreaTop" fmla="*/ 0 h 869760"/>
                <a:gd name="textAreaBottom" fmla="*/ 870120 h 869760"/>
              </a:gdLst>
              <a:ahLst/>
              <a:cxnLst/>
              <a:rect l="textAreaLeft" t="textAreaTop" r="textAreaRight" b="textAreaBottom"/>
              <a:pathLst>
                <a:path w="543751" h="543751">
                  <a:moveTo>
                    <a:pt x="543751" y="271876"/>
                  </a:moveTo>
                  <a:cubicBezTo>
                    <a:pt x="543751" y="422029"/>
                    <a:pt x="422028" y="543751"/>
                    <a:pt x="271875" y="543751"/>
                  </a:cubicBezTo>
                  <a:cubicBezTo>
                    <a:pt x="121722" y="543751"/>
                    <a:pt x="-1" y="422029"/>
                    <a:pt x="-1" y="271876"/>
                  </a:cubicBezTo>
                  <a:cubicBezTo>
                    <a:pt x="-1" y="121723"/>
                    <a:pt x="121722" y="0"/>
                    <a:pt x="271875" y="0"/>
                  </a:cubicBezTo>
                  <a:cubicBezTo>
                    <a:pt x="422028" y="0"/>
                    <a:pt x="543751" y="121723"/>
                    <a:pt x="543751" y="271876"/>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795" name="Google Shape;1860;p23"/>
            <p:cNvSpPr/>
            <p:nvPr/>
          </p:nvSpPr>
          <p:spPr>
            <a:xfrm>
              <a:off x="2192400" y="2747160"/>
              <a:ext cx="300600" cy="590760"/>
            </a:xfrm>
            <a:custGeom>
              <a:avLst/>
              <a:gdLst>
                <a:gd name="textAreaLeft" fmla="*/ 0 w 300600"/>
                <a:gd name="textAreaRight" fmla="*/ 300960 w 300600"/>
                <a:gd name="textAreaTop" fmla="*/ 0 h 590760"/>
                <a:gd name="textAreaBottom" fmla="*/ 591120 h 590760"/>
              </a:gdLst>
              <a:ahLst/>
              <a:cxnLst/>
              <a:rect l="textAreaLeft" t="textAreaTop" r="textAreaRight" b="textAreaBottom"/>
              <a:pathLst>
                <a:path w="188070" h="369333">
                  <a:moveTo>
                    <a:pt x="178258" y="206857"/>
                  </a:moveTo>
                  <a:cubicBezTo>
                    <a:pt x="171729" y="196696"/>
                    <a:pt x="161987" y="188036"/>
                    <a:pt x="149102" y="180878"/>
                  </a:cubicBezTo>
                  <a:cubicBezTo>
                    <a:pt x="136217" y="173720"/>
                    <a:pt x="120294" y="167120"/>
                    <a:pt x="101334" y="161149"/>
                  </a:cubicBezTo>
                  <a:cubicBezTo>
                    <a:pt x="90369" y="157657"/>
                    <a:pt x="80941" y="154340"/>
                    <a:pt x="73119" y="151162"/>
                  </a:cubicBezTo>
                  <a:cubicBezTo>
                    <a:pt x="65263" y="147985"/>
                    <a:pt x="59222" y="144144"/>
                    <a:pt x="54997" y="139674"/>
                  </a:cubicBezTo>
                  <a:cubicBezTo>
                    <a:pt x="50771" y="135170"/>
                    <a:pt x="48641" y="129268"/>
                    <a:pt x="48641" y="121901"/>
                  </a:cubicBezTo>
                  <a:cubicBezTo>
                    <a:pt x="48641" y="112682"/>
                    <a:pt x="52448" y="105768"/>
                    <a:pt x="60060" y="101159"/>
                  </a:cubicBezTo>
                  <a:cubicBezTo>
                    <a:pt x="67672" y="96550"/>
                    <a:pt x="78427" y="94245"/>
                    <a:pt x="92394" y="94245"/>
                  </a:cubicBezTo>
                  <a:cubicBezTo>
                    <a:pt x="105733" y="94245"/>
                    <a:pt x="118862" y="95956"/>
                    <a:pt x="131748" y="99378"/>
                  </a:cubicBezTo>
                  <a:cubicBezTo>
                    <a:pt x="144632" y="102800"/>
                    <a:pt x="158460" y="107828"/>
                    <a:pt x="173160" y="114428"/>
                  </a:cubicBezTo>
                  <a:lnTo>
                    <a:pt x="178015" y="65437"/>
                  </a:lnTo>
                  <a:cubicBezTo>
                    <a:pt x="167783" y="61317"/>
                    <a:pt x="155457" y="57511"/>
                    <a:pt x="141001" y="53949"/>
                  </a:cubicBezTo>
                  <a:cubicBezTo>
                    <a:pt x="132586" y="51889"/>
                    <a:pt x="123856" y="50492"/>
                    <a:pt x="114917" y="49619"/>
                  </a:cubicBezTo>
                  <a:lnTo>
                    <a:pt x="117815" y="0"/>
                  </a:lnTo>
                  <a:lnTo>
                    <a:pt x="81186" y="0"/>
                  </a:lnTo>
                  <a:lnTo>
                    <a:pt x="84048" y="49061"/>
                  </a:lnTo>
                  <a:cubicBezTo>
                    <a:pt x="67986" y="50038"/>
                    <a:pt x="54089" y="53006"/>
                    <a:pt x="42565" y="58244"/>
                  </a:cubicBezTo>
                  <a:cubicBezTo>
                    <a:pt x="28423" y="64669"/>
                    <a:pt x="17808" y="73504"/>
                    <a:pt x="10684" y="84782"/>
                  </a:cubicBezTo>
                  <a:cubicBezTo>
                    <a:pt x="3562" y="96061"/>
                    <a:pt x="35" y="108911"/>
                    <a:pt x="35" y="123367"/>
                  </a:cubicBezTo>
                  <a:cubicBezTo>
                    <a:pt x="35" y="138068"/>
                    <a:pt x="3282" y="150150"/>
                    <a:pt x="9742" y="159613"/>
                  </a:cubicBezTo>
                  <a:cubicBezTo>
                    <a:pt x="16237" y="169076"/>
                    <a:pt x="25001" y="176897"/>
                    <a:pt x="36105" y="183078"/>
                  </a:cubicBezTo>
                  <a:cubicBezTo>
                    <a:pt x="47210" y="189259"/>
                    <a:pt x="59710" y="194776"/>
                    <a:pt x="73678" y="199629"/>
                  </a:cubicBezTo>
                  <a:cubicBezTo>
                    <a:pt x="87645" y="204483"/>
                    <a:pt x="99098" y="208813"/>
                    <a:pt x="108073" y="212619"/>
                  </a:cubicBezTo>
                  <a:cubicBezTo>
                    <a:pt x="117047" y="216425"/>
                    <a:pt x="123716" y="220720"/>
                    <a:pt x="128081" y="225504"/>
                  </a:cubicBezTo>
                  <a:cubicBezTo>
                    <a:pt x="132446" y="230288"/>
                    <a:pt x="134610" y="236643"/>
                    <a:pt x="134610" y="244465"/>
                  </a:cubicBezTo>
                  <a:cubicBezTo>
                    <a:pt x="134610" y="254696"/>
                    <a:pt x="130735" y="262273"/>
                    <a:pt x="123018" y="267267"/>
                  </a:cubicBezTo>
                  <a:cubicBezTo>
                    <a:pt x="115301" y="272260"/>
                    <a:pt x="105069" y="274739"/>
                    <a:pt x="92359" y="274739"/>
                  </a:cubicBezTo>
                  <a:cubicBezTo>
                    <a:pt x="82128" y="274739"/>
                    <a:pt x="72037" y="273622"/>
                    <a:pt x="62085" y="271387"/>
                  </a:cubicBezTo>
                  <a:cubicBezTo>
                    <a:pt x="52098" y="269152"/>
                    <a:pt x="42391" y="266219"/>
                    <a:pt x="32928" y="262587"/>
                  </a:cubicBezTo>
                  <a:cubicBezTo>
                    <a:pt x="23465" y="258991"/>
                    <a:pt x="14351" y="255045"/>
                    <a:pt x="5621" y="250820"/>
                  </a:cubicBezTo>
                  <a:lnTo>
                    <a:pt x="0" y="301661"/>
                  </a:lnTo>
                  <a:cubicBezTo>
                    <a:pt x="5621" y="304420"/>
                    <a:pt x="13199" y="307248"/>
                    <a:pt x="22802" y="310181"/>
                  </a:cubicBezTo>
                  <a:cubicBezTo>
                    <a:pt x="32405" y="313115"/>
                    <a:pt x="42810" y="315594"/>
                    <a:pt x="54019" y="317654"/>
                  </a:cubicBezTo>
                  <a:cubicBezTo>
                    <a:pt x="64215" y="319540"/>
                    <a:pt x="74167" y="320517"/>
                    <a:pt x="83874" y="320657"/>
                  </a:cubicBezTo>
                  <a:lnTo>
                    <a:pt x="81151" y="369333"/>
                  </a:lnTo>
                  <a:lnTo>
                    <a:pt x="117780" y="369333"/>
                  </a:lnTo>
                  <a:lnTo>
                    <a:pt x="114952" y="319051"/>
                  </a:lnTo>
                  <a:cubicBezTo>
                    <a:pt x="124484" y="317794"/>
                    <a:pt x="132829" y="315838"/>
                    <a:pt x="139918" y="313184"/>
                  </a:cubicBezTo>
                  <a:cubicBezTo>
                    <a:pt x="153327" y="308121"/>
                    <a:pt x="163488" y="301696"/>
                    <a:pt x="170472" y="293839"/>
                  </a:cubicBezTo>
                  <a:cubicBezTo>
                    <a:pt x="177455" y="285983"/>
                    <a:pt x="182135" y="277672"/>
                    <a:pt x="184509" y="268873"/>
                  </a:cubicBezTo>
                  <a:cubicBezTo>
                    <a:pt x="186884" y="260073"/>
                    <a:pt x="188071" y="251972"/>
                    <a:pt x="188071" y="244465"/>
                  </a:cubicBezTo>
                  <a:cubicBezTo>
                    <a:pt x="188071" y="229555"/>
                    <a:pt x="184824" y="217019"/>
                    <a:pt x="178258" y="20685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1796" name="Google Shape;1861;p23"/>
          <p:cNvGrpSpPr/>
          <p:nvPr/>
        </p:nvGrpSpPr>
        <p:grpSpPr>
          <a:xfrm>
            <a:off x="1396800" y="3138840"/>
            <a:ext cx="58680" cy="547200"/>
            <a:chOff x="1396800" y="3138840"/>
            <a:chExt cx="58680" cy="547200"/>
          </a:xfrm>
        </p:grpSpPr>
        <p:sp>
          <p:nvSpPr>
            <p:cNvPr id="1797" name="Google Shape;1862;p23"/>
            <p:cNvSpPr/>
            <p:nvPr/>
          </p:nvSpPr>
          <p:spPr>
            <a:xfrm>
              <a:off x="1396800" y="31388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798" name="Google Shape;1863;p23"/>
            <p:cNvSpPr/>
            <p:nvPr/>
          </p:nvSpPr>
          <p:spPr>
            <a:xfrm>
              <a:off x="1396800" y="33015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799" name="Google Shape;1864;p23"/>
            <p:cNvSpPr/>
            <p:nvPr/>
          </p:nvSpPr>
          <p:spPr>
            <a:xfrm>
              <a:off x="1396800" y="3464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00" name="Google Shape;1865;p23"/>
            <p:cNvSpPr/>
            <p:nvPr/>
          </p:nvSpPr>
          <p:spPr>
            <a:xfrm>
              <a:off x="1396800" y="3627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1801" name="Google Shape;1866;p23"/>
          <p:cNvGrpSpPr/>
          <p:nvPr/>
        </p:nvGrpSpPr>
        <p:grpSpPr>
          <a:xfrm>
            <a:off x="1586520" y="965160"/>
            <a:ext cx="384480" cy="58680"/>
            <a:chOff x="1586520" y="965160"/>
            <a:chExt cx="384480" cy="58680"/>
          </a:xfrm>
        </p:grpSpPr>
        <p:sp>
          <p:nvSpPr>
            <p:cNvPr id="1802" name="Google Shape;1867;p23"/>
            <p:cNvSpPr/>
            <p:nvPr/>
          </p:nvSpPr>
          <p:spPr>
            <a:xfrm rot="16200000">
              <a:off x="1586520" y="9651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03" name="Google Shape;1868;p23"/>
            <p:cNvSpPr/>
            <p:nvPr/>
          </p:nvSpPr>
          <p:spPr>
            <a:xfrm rot="16200000">
              <a:off x="1749600" y="9651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04" name="Google Shape;1869;p23"/>
            <p:cNvSpPr/>
            <p:nvPr/>
          </p:nvSpPr>
          <p:spPr>
            <a:xfrm rot="16200000">
              <a:off x="1912320" y="9651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9" name="PlaceHolder 1"/>
          <p:cNvSpPr>
            <a:spLocks noGrp="1"/>
          </p:cNvSpPr>
          <p:nvPr>
            <p:ph type="subTitle"/>
          </p:nvPr>
        </p:nvSpPr>
        <p:spPr>
          <a:xfrm>
            <a:off x="1052640" y="2729520"/>
            <a:ext cx="3492360" cy="363960"/>
          </a:xfrm>
          <a:prstGeom prst="rect">
            <a:avLst/>
          </a:prstGeom>
          <a:noFill/>
          <a:ln w="0">
            <a:noFill/>
          </a:ln>
        </p:spPr>
        <p:txBody>
          <a:bodyPr lIns="91440" rIns="91440"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Estimated delivery time per unit</a:t>
            </a:r>
            <a:endParaRPr b="0" lang="en-US" sz="1200" strike="noStrike" u="none">
              <a:solidFill>
                <a:srgbClr val="000000"/>
              </a:solidFill>
              <a:effectLst/>
              <a:uFillTx/>
              <a:latin typeface="Arial"/>
            </a:endParaRPr>
          </a:p>
        </p:txBody>
      </p:sp>
      <p:sp>
        <p:nvSpPr>
          <p:cNvPr id="2100" name="PlaceHolder 2"/>
          <p:cNvSpPr>
            <a:spLocks noGrp="1"/>
          </p:cNvSpPr>
          <p:nvPr>
            <p:ph type="title"/>
          </p:nvPr>
        </p:nvSpPr>
        <p:spPr>
          <a:xfrm>
            <a:off x="1052640" y="2049840"/>
            <a:ext cx="3492360" cy="679320"/>
          </a:xfrm>
          <a:prstGeom prst="rect">
            <a:avLst/>
          </a:prstGeom>
          <a:noFill/>
          <a:ln w="0">
            <a:noFill/>
          </a:ln>
        </p:spPr>
        <p:txBody>
          <a:bodyPr lIns="91440" rIns="91440" tIns="91440" bIns="91440" anchor="ctr">
            <a:noAutofit/>
          </a:bodyPr>
          <a:p>
            <a:pPr indent="0">
              <a:lnSpc>
                <a:spcPct val="100000"/>
              </a:lnSpc>
              <a:buNone/>
              <a:tabLst>
                <a:tab algn="l" pos="0"/>
              </a:tabLst>
            </a:pPr>
            <a:r>
              <a:rPr b="1" lang="en" sz="3500" strike="noStrike" u="none">
                <a:solidFill>
                  <a:schemeClr val="dk2"/>
                </a:solidFill>
                <a:effectLst/>
                <a:uFillTx/>
                <a:latin typeface="Krub"/>
                <a:ea typeface="Krub"/>
              </a:rPr>
              <a:t>9h 55m 23s</a:t>
            </a:r>
            <a:endParaRPr b="0" lang="en-US" sz="3500" strike="noStrike" u="none">
              <a:solidFill>
                <a:srgbClr val="000000"/>
              </a:solidFill>
              <a:effectLst/>
              <a:uFillTx/>
              <a:latin typeface="Arial"/>
            </a:endParaRPr>
          </a:p>
        </p:txBody>
      </p:sp>
      <p:sp>
        <p:nvSpPr>
          <p:cNvPr id="2101" name="PlaceHolder 3"/>
          <p:cNvSpPr>
            <a:spLocks noGrp="1"/>
          </p:cNvSpPr>
          <p:nvPr>
            <p:ph type="title"/>
          </p:nvPr>
        </p:nvSpPr>
        <p:spPr>
          <a:xfrm>
            <a:off x="1052640" y="777240"/>
            <a:ext cx="3492360" cy="679320"/>
          </a:xfrm>
          <a:prstGeom prst="rect">
            <a:avLst/>
          </a:prstGeom>
          <a:noFill/>
          <a:ln w="0">
            <a:noFill/>
          </a:ln>
        </p:spPr>
        <p:txBody>
          <a:bodyPr lIns="91440" rIns="91440" tIns="91440" bIns="91440" anchor="ctr">
            <a:noAutofit/>
          </a:bodyPr>
          <a:p>
            <a:pPr indent="0">
              <a:lnSpc>
                <a:spcPct val="100000"/>
              </a:lnSpc>
              <a:buNone/>
              <a:tabLst>
                <a:tab algn="l" pos="0"/>
              </a:tabLst>
            </a:pPr>
            <a:r>
              <a:rPr b="1" lang="en" sz="3500" strike="noStrike" u="none">
                <a:solidFill>
                  <a:schemeClr val="dk2"/>
                </a:solidFill>
                <a:effectLst/>
                <a:uFillTx/>
                <a:latin typeface="Krub"/>
                <a:ea typeface="Krub"/>
              </a:rPr>
              <a:t>333,000</a:t>
            </a:r>
            <a:endParaRPr b="0" lang="en-US" sz="3500" strike="noStrike" u="none">
              <a:solidFill>
                <a:srgbClr val="000000"/>
              </a:solidFill>
              <a:effectLst/>
              <a:uFillTx/>
              <a:latin typeface="Arial"/>
            </a:endParaRPr>
          </a:p>
        </p:txBody>
      </p:sp>
      <p:sp>
        <p:nvSpPr>
          <p:cNvPr id="2102" name="PlaceHolder 4"/>
          <p:cNvSpPr>
            <a:spLocks noGrp="1"/>
          </p:cNvSpPr>
          <p:nvPr>
            <p:ph type="subTitle"/>
          </p:nvPr>
        </p:nvSpPr>
        <p:spPr>
          <a:xfrm>
            <a:off x="1052640" y="1456560"/>
            <a:ext cx="3492360" cy="36396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Users bought our product</a:t>
            </a:r>
            <a:endParaRPr b="0" lang="en-US" sz="1200" strike="noStrike" u="none">
              <a:solidFill>
                <a:srgbClr val="000000"/>
              </a:solidFill>
              <a:effectLst/>
              <a:uFillTx/>
              <a:latin typeface="Arial"/>
            </a:endParaRPr>
          </a:p>
        </p:txBody>
      </p:sp>
      <p:sp>
        <p:nvSpPr>
          <p:cNvPr id="2103" name="PlaceHolder 5"/>
          <p:cNvSpPr>
            <a:spLocks noGrp="1"/>
          </p:cNvSpPr>
          <p:nvPr>
            <p:ph type="title"/>
          </p:nvPr>
        </p:nvSpPr>
        <p:spPr>
          <a:xfrm>
            <a:off x="1052640" y="3322800"/>
            <a:ext cx="3492360" cy="679320"/>
          </a:xfrm>
          <a:prstGeom prst="rect">
            <a:avLst/>
          </a:prstGeom>
          <a:noFill/>
          <a:ln w="0">
            <a:noFill/>
          </a:ln>
        </p:spPr>
        <p:txBody>
          <a:bodyPr lIns="91440" rIns="91440" tIns="91440" bIns="91440" anchor="b">
            <a:noAutofit/>
          </a:bodyPr>
          <a:p>
            <a:pPr indent="0">
              <a:lnSpc>
                <a:spcPct val="100000"/>
              </a:lnSpc>
              <a:buNone/>
              <a:tabLst>
                <a:tab algn="l" pos="0"/>
              </a:tabLst>
            </a:pPr>
            <a:r>
              <a:rPr b="1" lang="en" sz="3500" strike="noStrike" u="none">
                <a:solidFill>
                  <a:schemeClr val="dk2"/>
                </a:solidFill>
                <a:effectLst/>
                <a:uFillTx/>
                <a:latin typeface="Krub"/>
                <a:ea typeface="Krub"/>
              </a:rPr>
              <a:t>386,000 km</a:t>
            </a:r>
            <a:endParaRPr b="0" lang="en-US" sz="3500" strike="noStrike" u="none">
              <a:solidFill>
                <a:srgbClr val="000000"/>
              </a:solidFill>
              <a:effectLst/>
              <a:uFillTx/>
              <a:latin typeface="Arial"/>
            </a:endParaRPr>
          </a:p>
        </p:txBody>
      </p:sp>
      <p:sp>
        <p:nvSpPr>
          <p:cNvPr id="2104" name="PlaceHolder 6"/>
          <p:cNvSpPr>
            <a:spLocks noGrp="1"/>
          </p:cNvSpPr>
          <p:nvPr>
            <p:ph type="subTitle"/>
          </p:nvPr>
        </p:nvSpPr>
        <p:spPr>
          <a:xfrm>
            <a:off x="1052640" y="4002120"/>
            <a:ext cx="3492360" cy="36396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Avg. distance travelled by logistics team</a:t>
            </a:r>
            <a:endParaRPr b="0" lang="en-US" sz="1200" strike="noStrike" u="none">
              <a:solidFill>
                <a:srgbClr val="000000"/>
              </a:solidFill>
              <a:effectLst/>
              <a:uFillTx/>
              <a:latin typeface="Arial"/>
            </a:endParaRPr>
          </a:p>
        </p:txBody>
      </p:sp>
      <p:grpSp>
        <p:nvGrpSpPr>
          <p:cNvPr id="2105" name="Google Shape;2206;p32"/>
          <p:cNvGrpSpPr/>
          <p:nvPr/>
        </p:nvGrpSpPr>
        <p:grpSpPr>
          <a:xfrm>
            <a:off x="5371200" y="1501920"/>
            <a:ext cx="1728360" cy="2359440"/>
            <a:chOff x="5371200" y="1501920"/>
            <a:chExt cx="1728360" cy="2359440"/>
          </a:xfrm>
        </p:grpSpPr>
        <p:sp>
          <p:nvSpPr>
            <p:cNvPr id="2106" name="Google Shape;2207;p32"/>
            <p:cNvSpPr/>
            <p:nvPr/>
          </p:nvSpPr>
          <p:spPr>
            <a:xfrm>
              <a:off x="5371200" y="1536480"/>
              <a:ext cx="1728360" cy="2324880"/>
            </a:xfrm>
            <a:custGeom>
              <a:avLst/>
              <a:gdLst>
                <a:gd name="textAreaLeft" fmla="*/ 0 w 1728360"/>
                <a:gd name="textAreaRight" fmla="*/ 1728720 w 1728360"/>
                <a:gd name="textAreaTop" fmla="*/ 0 h 2324880"/>
                <a:gd name="textAreaBottom" fmla="*/ 2325240 h 2324880"/>
              </a:gdLst>
              <a:ahLst/>
              <a:cxnLst/>
              <a:rect l="textAreaLeft" t="textAreaTop" r="textAreaRight" b="textAreaBottom"/>
              <a:pathLst>
                <a:path w="1468212" h="1974678">
                  <a:moveTo>
                    <a:pt x="1361349" y="1974678"/>
                  </a:moveTo>
                  <a:cubicBezTo>
                    <a:pt x="928988" y="1974678"/>
                    <a:pt x="506927" y="1974678"/>
                    <a:pt x="97577" y="1974678"/>
                  </a:cubicBezTo>
                  <a:cubicBezTo>
                    <a:pt x="43314" y="1974678"/>
                    <a:pt x="-299" y="1929947"/>
                    <a:pt x="1167" y="1875684"/>
                  </a:cubicBezTo>
                  <a:cubicBezTo>
                    <a:pt x="14995" y="1363639"/>
                    <a:pt x="11538" y="753647"/>
                    <a:pt x="15" y="98156"/>
                  </a:cubicBezTo>
                  <a:cubicBezTo>
                    <a:pt x="-928" y="44242"/>
                    <a:pt x="42511" y="0"/>
                    <a:pt x="96425" y="0"/>
                  </a:cubicBezTo>
                  <a:cubicBezTo>
                    <a:pt x="520232" y="11244"/>
                    <a:pt x="941489" y="11383"/>
                    <a:pt x="1360127" y="0"/>
                  </a:cubicBezTo>
                  <a:cubicBezTo>
                    <a:pt x="1412609" y="0"/>
                    <a:pt x="1455490" y="42007"/>
                    <a:pt x="1456537" y="94489"/>
                  </a:cubicBezTo>
                  <a:cubicBezTo>
                    <a:pt x="1469841" y="752878"/>
                    <a:pt x="1473752" y="1365629"/>
                    <a:pt x="1457724" y="1881166"/>
                  </a:cubicBezTo>
                  <a:cubicBezTo>
                    <a:pt x="1456118" y="1933265"/>
                    <a:pt x="1413447" y="1974678"/>
                    <a:pt x="1361349" y="1974678"/>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07" name="Google Shape;2208;p32"/>
            <p:cNvGrpSpPr/>
            <p:nvPr/>
          </p:nvGrpSpPr>
          <p:grpSpPr>
            <a:xfrm>
              <a:off x="5482080" y="1688400"/>
              <a:ext cx="1505880" cy="2019600"/>
              <a:chOff x="5482080" y="1688400"/>
              <a:chExt cx="1505880" cy="2019600"/>
            </a:xfrm>
          </p:grpSpPr>
          <p:sp>
            <p:nvSpPr>
              <p:cNvPr id="2108" name="Google Shape;2209;p32"/>
              <p:cNvSpPr/>
              <p:nvPr/>
            </p:nvSpPr>
            <p:spPr>
              <a:xfrm>
                <a:off x="5482080" y="1688400"/>
                <a:ext cx="1505880" cy="2019600"/>
              </a:xfrm>
              <a:custGeom>
                <a:avLst/>
                <a:gdLst>
                  <a:gd name="textAreaLeft" fmla="*/ 0 w 1505880"/>
                  <a:gd name="textAreaRight" fmla="*/ 1506240 w 1505880"/>
                  <a:gd name="textAreaTop" fmla="*/ 0 h 2019600"/>
                  <a:gd name="textAreaBottom" fmla="*/ 2019960 h 2019600"/>
                </a:gdLst>
                <a:ahLst/>
                <a:cxnLst/>
                <a:rect l="textAreaLeft" t="textAreaTop" r="textAreaRight" b="textAreaBottom"/>
                <a:pathLst>
                  <a:path w="1279744" h="1716304">
                    <a:moveTo>
                      <a:pt x="20358" y="0"/>
                    </a:moveTo>
                    <a:cubicBezTo>
                      <a:pt x="84014" y="593231"/>
                      <a:pt x="0" y="1708389"/>
                      <a:pt x="0" y="1708389"/>
                    </a:cubicBezTo>
                    <a:cubicBezTo>
                      <a:pt x="0" y="1708389"/>
                      <a:pt x="733255" y="1726198"/>
                      <a:pt x="998042" y="1708389"/>
                    </a:cubicBezTo>
                    <a:cubicBezTo>
                      <a:pt x="1171168" y="1596370"/>
                      <a:pt x="1270476" y="1423244"/>
                      <a:pt x="1270476" y="1423244"/>
                    </a:cubicBezTo>
                    <a:cubicBezTo>
                      <a:pt x="1303579" y="809656"/>
                      <a:pt x="1237373" y="0"/>
                      <a:pt x="1237373" y="0"/>
                    </a:cubicBezTo>
                    <a:cubicBezTo>
                      <a:pt x="473565" y="17843"/>
                      <a:pt x="20358" y="0"/>
                      <a:pt x="20358" y="0"/>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109" name="Google Shape;2210;p32"/>
              <p:cNvGrpSpPr/>
              <p:nvPr/>
            </p:nvGrpSpPr>
            <p:grpSpPr>
              <a:xfrm>
                <a:off x="5653440" y="1954440"/>
                <a:ext cx="1200960" cy="555480"/>
                <a:chOff x="5653440" y="1954440"/>
                <a:chExt cx="1200960" cy="555480"/>
              </a:xfrm>
            </p:grpSpPr>
            <p:grpSp>
              <p:nvGrpSpPr>
                <p:cNvPr id="2110" name="Google Shape;2211;p32"/>
                <p:cNvGrpSpPr/>
                <p:nvPr/>
              </p:nvGrpSpPr>
              <p:grpSpPr>
                <a:xfrm>
                  <a:off x="5653440" y="1954440"/>
                  <a:ext cx="550080" cy="555480"/>
                  <a:chOff x="5653440" y="1954440"/>
                  <a:chExt cx="550080" cy="555480"/>
                </a:xfrm>
              </p:grpSpPr>
              <p:sp>
                <p:nvSpPr>
                  <p:cNvPr id="2111" name="Google Shape;2212;p32"/>
                  <p:cNvSpPr/>
                  <p:nvPr/>
                </p:nvSpPr>
                <p:spPr>
                  <a:xfrm>
                    <a:off x="5653440" y="1989360"/>
                    <a:ext cx="520560" cy="520560"/>
                  </a:xfrm>
                  <a:custGeom>
                    <a:avLst/>
                    <a:gdLst>
                      <a:gd name="textAreaLeft" fmla="*/ 0 w 520560"/>
                      <a:gd name="textAreaRight" fmla="*/ 520920 w 520560"/>
                      <a:gd name="textAreaTop" fmla="*/ 0 h 520560"/>
                      <a:gd name="textAreaBottom" fmla="*/ 520920 h 520560"/>
                    </a:gdLst>
                    <a:ahLst/>
                    <a:cxnLst/>
                    <a:rect l="textAreaLeft" t="textAreaTop" r="textAreaRight" b="textAreaBottom"/>
                    <a:pathLst>
                      <a:path w="442697" h="442697">
                        <a:moveTo>
                          <a:pt x="302359" y="204518"/>
                        </a:moveTo>
                        <a:cubicBezTo>
                          <a:pt x="303477" y="209965"/>
                          <a:pt x="304070" y="215587"/>
                          <a:pt x="304070" y="221349"/>
                        </a:cubicBezTo>
                        <a:cubicBezTo>
                          <a:pt x="304070" y="267022"/>
                          <a:pt x="267022" y="304070"/>
                          <a:pt x="221349" y="304070"/>
                        </a:cubicBezTo>
                        <a:cubicBezTo>
                          <a:pt x="175675" y="304070"/>
                          <a:pt x="138626" y="267022"/>
                          <a:pt x="138626" y="221349"/>
                        </a:cubicBezTo>
                        <a:cubicBezTo>
                          <a:pt x="138626" y="175675"/>
                          <a:pt x="175675" y="138626"/>
                          <a:pt x="221349" y="138626"/>
                        </a:cubicBezTo>
                        <a:lnTo>
                          <a:pt x="221349" y="0"/>
                        </a:lnTo>
                        <a:cubicBezTo>
                          <a:pt x="99099" y="0"/>
                          <a:pt x="0" y="99099"/>
                          <a:pt x="0" y="221349"/>
                        </a:cubicBezTo>
                        <a:cubicBezTo>
                          <a:pt x="0" y="343598"/>
                          <a:pt x="99099" y="442697"/>
                          <a:pt x="221349" y="442697"/>
                        </a:cubicBezTo>
                        <a:cubicBezTo>
                          <a:pt x="343598" y="442697"/>
                          <a:pt x="442697" y="343598"/>
                          <a:pt x="442697" y="221349"/>
                        </a:cubicBezTo>
                        <a:cubicBezTo>
                          <a:pt x="442697" y="205914"/>
                          <a:pt x="441091" y="190830"/>
                          <a:pt x="438088" y="176269"/>
                        </a:cubicBezTo>
                        <a:lnTo>
                          <a:pt x="302359" y="204518"/>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12" name="Google Shape;2213;p32"/>
                  <p:cNvSpPr/>
                  <p:nvPr/>
                </p:nvSpPr>
                <p:spPr>
                  <a:xfrm>
                    <a:off x="5948640" y="1954440"/>
                    <a:ext cx="254880" cy="240480"/>
                  </a:xfrm>
                  <a:custGeom>
                    <a:avLst/>
                    <a:gdLst>
                      <a:gd name="textAreaLeft" fmla="*/ 0 w 254880"/>
                      <a:gd name="textAreaRight" fmla="*/ 255240 w 254880"/>
                      <a:gd name="textAreaTop" fmla="*/ 0 h 240480"/>
                      <a:gd name="textAreaBottom" fmla="*/ 240840 h 240480"/>
                    </a:gdLst>
                    <a:ahLst/>
                    <a:cxnLst/>
                    <a:rect l="textAreaLeft" t="textAreaTop" r="textAreaRight" b="textAreaBottom"/>
                    <a:pathLst>
                      <a:path w="216774" h="204517">
                        <a:moveTo>
                          <a:pt x="0" y="138661"/>
                        </a:moveTo>
                        <a:cubicBezTo>
                          <a:pt x="39912" y="138661"/>
                          <a:pt x="73224" y="166945"/>
                          <a:pt x="81011" y="204518"/>
                        </a:cubicBezTo>
                        <a:lnTo>
                          <a:pt x="216775" y="176269"/>
                        </a:lnTo>
                        <a:cubicBezTo>
                          <a:pt x="195963" y="75633"/>
                          <a:pt x="106816" y="0"/>
                          <a:pt x="35" y="0"/>
                        </a:cubicBezTo>
                        <a:lnTo>
                          <a:pt x="35" y="0"/>
                        </a:lnTo>
                        <a:lnTo>
                          <a:pt x="0" y="138661"/>
                        </a:lnTo>
                        <a:lnTo>
                          <a:pt x="0" y="138661"/>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113" name="Google Shape;2214;p32"/>
                <p:cNvGrpSpPr/>
                <p:nvPr/>
              </p:nvGrpSpPr>
              <p:grpSpPr>
                <a:xfrm>
                  <a:off x="6271200" y="2008080"/>
                  <a:ext cx="583200" cy="448560"/>
                  <a:chOff x="6271200" y="2008080"/>
                  <a:chExt cx="583200" cy="448560"/>
                </a:xfrm>
              </p:grpSpPr>
              <p:sp>
                <p:nvSpPr>
                  <p:cNvPr id="2114" name="Google Shape;2215;p32"/>
                  <p:cNvSpPr/>
                  <p:nvPr/>
                </p:nvSpPr>
                <p:spPr>
                  <a:xfrm>
                    <a:off x="6271200" y="2430000"/>
                    <a:ext cx="583200" cy="26640"/>
                  </a:xfrm>
                  <a:custGeom>
                    <a:avLst/>
                    <a:gdLst>
                      <a:gd name="textAreaLeft" fmla="*/ 0 w 583200"/>
                      <a:gd name="textAreaRight" fmla="*/ 583560 w 583200"/>
                      <a:gd name="textAreaTop" fmla="*/ 0 h 26640"/>
                      <a:gd name="textAreaBottom" fmla="*/ 27000 h 26640"/>
                    </a:gdLst>
                    <a:ahLst/>
                    <a:cxnLst/>
                    <a:rect l="textAreaLeft" t="textAreaTop" r="textAreaRight" b="textAreaBottom"/>
                    <a:pathLst>
                      <a:path w="495834" h="22801">
                        <a:moveTo>
                          <a:pt x="484822" y="0"/>
                        </a:moveTo>
                        <a:lnTo>
                          <a:pt x="11013" y="0"/>
                        </a:lnTo>
                        <a:cubicBezTo>
                          <a:pt x="-3653" y="0"/>
                          <a:pt x="-3688" y="22802"/>
                          <a:pt x="11013" y="22802"/>
                        </a:cubicBezTo>
                        <a:lnTo>
                          <a:pt x="484822" y="22802"/>
                        </a:lnTo>
                        <a:cubicBezTo>
                          <a:pt x="499488" y="22837"/>
                          <a:pt x="499523" y="0"/>
                          <a:pt x="484822" y="0"/>
                        </a:cubicBezTo>
                        <a:close/>
                      </a:path>
                    </a:pathLst>
                  </a:custGeom>
                  <a:solidFill>
                    <a:srgbClr val="3a19a4"/>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15" name="Google Shape;2216;p32"/>
                  <p:cNvSpPr/>
                  <p:nvPr/>
                </p:nvSpPr>
                <p:spPr>
                  <a:xfrm>
                    <a:off x="6271200" y="2324520"/>
                    <a:ext cx="583200" cy="26640"/>
                  </a:xfrm>
                  <a:custGeom>
                    <a:avLst/>
                    <a:gdLst>
                      <a:gd name="textAreaLeft" fmla="*/ 0 w 583200"/>
                      <a:gd name="textAreaRight" fmla="*/ 583560 w 583200"/>
                      <a:gd name="textAreaTop" fmla="*/ 0 h 26640"/>
                      <a:gd name="textAreaBottom" fmla="*/ 27000 h 26640"/>
                    </a:gdLst>
                    <a:ahLst/>
                    <a:cxnLst/>
                    <a:rect l="textAreaLeft" t="textAreaTop" r="textAreaRight" b="textAreaBottom"/>
                    <a:pathLst>
                      <a:path w="495834" h="22801">
                        <a:moveTo>
                          <a:pt x="484822" y="0"/>
                        </a:moveTo>
                        <a:lnTo>
                          <a:pt x="11013" y="0"/>
                        </a:lnTo>
                        <a:cubicBezTo>
                          <a:pt x="-3653" y="0"/>
                          <a:pt x="-3688" y="22801"/>
                          <a:pt x="11013" y="22801"/>
                        </a:cubicBezTo>
                        <a:lnTo>
                          <a:pt x="484822" y="22801"/>
                        </a:lnTo>
                        <a:cubicBezTo>
                          <a:pt x="499488" y="22836"/>
                          <a:pt x="499523" y="0"/>
                          <a:pt x="484822" y="0"/>
                        </a:cubicBezTo>
                        <a:close/>
                      </a:path>
                    </a:pathLst>
                  </a:custGeom>
                  <a:solidFill>
                    <a:srgbClr val="3a19a4"/>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16" name="Google Shape;2217;p32"/>
                  <p:cNvSpPr/>
                  <p:nvPr/>
                </p:nvSpPr>
                <p:spPr>
                  <a:xfrm>
                    <a:off x="6271200" y="2219040"/>
                    <a:ext cx="583200" cy="26640"/>
                  </a:xfrm>
                  <a:custGeom>
                    <a:avLst/>
                    <a:gdLst>
                      <a:gd name="textAreaLeft" fmla="*/ 0 w 583200"/>
                      <a:gd name="textAreaRight" fmla="*/ 583560 w 583200"/>
                      <a:gd name="textAreaTop" fmla="*/ 0 h 26640"/>
                      <a:gd name="textAreaBottom" fmla="*/ 27000 h 26640"/>
                    </a:gdLst>
                    <a:ahLst/>
                    <a:cxnLst/>
                    <a:rect l="textAreaLeft" t="textAreaTop" r="textAreaRight" b="textAreaBottom"/>
                    <a:pathLst>
                      <a:path w="495834" h="22801">
                        <a:moveTo>
                          <a:pt x="484822" y="0"/>
                        </a:moveTo>
                        <a:lnTo>
                          <a:pt x="11013" y="0"/>
                        </a:lnTo>
                        <a:cubicBezTo>
                          <a:pt x="-3653" y="0"/>
                          <a:pt x="-3688" y="22802"/>
                          <a:pt x="11013" y="22802"/>
                        </a:cubicBezTo>
                        <a:lnTo>
                          <a:pt x="484822" y="22802"/>
                        </a:lnTo>
                        <a:cubicBezTo>
                          <a:pt x="499488" y="22836"/>
                          <a:pt x="499523" y="0"/>
                          <a:pt x="484822" y="0"/>
                        </a:cubicBezTo>
                        <a:close/>
                      </a:path>
                    </a:pathLst>
                  </a:custGeom>
                  <a:solidFill>
                    <a:srgbClr val="3a19a4"/>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17" name="Google Shape;2218;p32"/>
                  <p:cNvSpPr/>
                  <p:nvPr/>
                </p:nvSpPr>
                <p:spPr>
                  <a:xfrm>
                    <a:off x="6271200" y="2113560"/>
                    <a:ext cx="583200" cy="26640"/>
                  </a:xfrm>
                  <a:custGeom>
                    <a:avLst/>
                    <a:gdLst>
                      <a:gd name="textAreaLeft" fmla="*/ 0 w 583200"/>
                      <a:gd name="textAreaRight" fmla="*/ 583560 w 583200"/>
                      <a:gd name="textAreaTop" fmla="*/ 0 h 26640"/>
                      <a:gd name="textAreaBottom" fmla="*/ 27000 h 26640"/>
                    </a:gdLst>
                    <a:ahLst/>
                    <a:cxnLst/>
                    <a:rect l="textAreaLeft" t="textAreaTop" r="textAreaRight" b="textAreaBottom"/>
                    <a:pathLst>
                      <a:path w="495834" h="22801">
                        <a:moveTo>
                          <a:pt x="484822" y="0"/>
                        </a:moveTo>
                        <a:lnTo>
                          <a:pt x="11013" y="0"/>
                        </a:lnTo>
                        <a:cubicBezTo>
                          <a:pt x="-3653" y="0"/>
                          <a:pt x="-3688" y="22802"/>
                          <a:pt x="11013" y="22802"/>
                        </a:cubicBezTo>
                        <a:lnTo>
                          <a:pt x="484822" y="22802"/>
                        </a:lnTo>
                        <a:cubicBezTo>
                          <a:pt x="499488" y="22837"/>
                          <a:pt x="499523" y="0"/>
                          <a:pt x="484822" y="0"/>
                        </a:cubicBezTo>
                        <a:close/>
                      </a:path>
                    </a:pathLst>
                  </a:custGeom>
                  <a:solidFill>
                    <a:srgbClr val="3a19a4"/>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18" name="Google Shape;2219;p32"/>
                  <p:cNvSpPr/>
                  <p:nvPr/>
                </p:nvSpPr>
                <p:spPr>
                  <a:xfrm>
                    <a:off x="6512400" y="2008080"/>
                    <a:ext cx="342000" cy="26640"/>
                  </a:xfrm>
                  <a:custGeom>
                    <a:avLst/>
                    <a:gdLst>
                      <a:gd name="textAreaLeft" fmla="*/ 0 w 342000"/>
                      <a:gd name="textAreaRight" fmla="*/ 342360 w 342000"/>
                      <a:gd name="textAreaTop" fmla="*/ 0 h 26640"/>
                      <a:gd name="textAreaBottom" fmla="*/ 27000 h 26640"/>
                    </a:gdLst>
                    <a:ahLst/>
                    <a:cxnLst/>
                    <a:rect l="textAreaLeft" t="textAreaTop" r="textAreaRight" b="textAreaBottom"/>
                    <a:pathLst>
                      <a:path w="290757" h="22801">
                        <a:moveTo>
                          <a:pt x="279746" y="0"/>
                        </a:moveTo>
                        <a:lnTo>
                          <a:pt x="11013" y="0"/>
                        </a:lnTo>
                        <a:cubicBezTo>
                          <a:pt x="-3653" y="0"/>
                          <a:pt x="-3688" y="22802"/>
                          <a:pt x="11013" y="22802"/>
                        </a:cubicBezTo>
                        <a:lnTo>
                          <a:pt x="279746" y="22802"/>
                        </a:lnTo>
                        <a:cubicBezTo>
                          <a:pt x="294411" y="22837"/>
                          <a:pt x="294446" y="0"/>
                          <a:pt x="279746" y="0"/>
                        </a:cubicBezTo>
                        <a:close/>
                      </a:path>
                    </a:pathLst>
                  </a:custGeom>
                  <a:solidFill>
                    <a:srgbClr val="3a19a4"/>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119" name="Google Shape;2220;p32"/>
              <p:cNvGrpSpPr/>
              <p:nvPr/>
            </p:nvGrpSpPr>
            <p:grpSpPr>
              <a:xfrm>
                <a:off x="5653440" y="2720160"/>
                <a:ext cx="663120" cy="577800"/>
                <a:chOff x="5653440" y="2720160"/>
                <a:chExt cx="663120" cy="577800"/>
              </a:xfrm>
            </p:grpSpPr>
            <p:sp>
              <p:nvSpPr>
                <p:cNvPr id="2120" name="Google Shape;2221;p32"/>
                <p:cNvSpPr/>
                <p:nvPr/>
              </p:nvSpPr>
              <p:spPr>
                <a:xfrm>
                  <a:off x="5653440" y="2720160"/>
                  <a:ext cx="125640" cy="577440"/>
                </a:xfrm>
                <a:custGeom>
                  <a:avLst/>
                  <a:gdLst>
                    <a:gd name="textAreaLeft" fmla="*/ 0 w 125640"/>
                    <a:gd name="textAreaRight" fmla="*/ 126000 w 125640"/>
                    <a:gd name="textAreaTop" fmla="*/ 0 h 577440"/>
                    <a:gd name="textAreaBottom" fmla="*/ 577800 h 577440"/>
                  </a:gdLst>
                  <a:ahLst/>
                  <a:cxnLst/>
                  <a:rect l="textAreaLeft" t="textAreaTop" r="textAreaRight" b="textAreaBottom"/>
                  <a:pathLst>
                    <a:path w="107199" h="490884">
                      <a:moveTo>
                        <a:pt x="0" y="0"/>
                      </a:moveTo>
                      <a:lnTo>
                        <a:pt x="107200" y="0"/>
                      </a:lnTo>
                      <a:lnTo>
                        <a:pt x="107200" y="490885"/>
                      </a:lnTo>
                      <a:lnTo>
                        <a:pt x="0" y="49088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21" name="Google Shape;2222;p32"/>
                <p:cNvSpPr/>
                <p:nvPr/>
              </p:nvSpPr>
              <p:spPr>
                <a:xfrm>
                  <a:off x="5832720" y="2983680"/>
                  <a:ext cx="125640" cy="314280"/>
                </a:xfrm>
                <a:custGeom>
                  <a:avLst/>
                  <a:gdLst>
                    <a:gd name="textAreaLeft" fmla="*/ 0 w 125640"/>
                    <a:gd name="textAreaRight" fmla="*/ 126000 w 125640"/>
                    <a:gd name="textAreaTop" fmla="*/ 0 h 314280"/>
                    <a:gd name="textAreaBottom" fmla="*/ 314640 h 314280"/>
                  </a:gdLst>
                  <a:ahLst/>
                  <a:cxnLst/>
                  <a:rect l="textAreaLeft" t="textAreaTop" r="textAreaRight" b="textAreaBottom"/>
                  <a:pathLst>
                    <a:path w="107199" h="267196">
                      <a:moveTo>
                        <a:pt x="0" y="0"/>
                      </a:moveTo>
                      <a:lnTo>
                        <a:pt x="107200" y="0"/>
                      </a:lnTo>
                      <a:lnTo>
                        <a:pt x="107200" y="267197"/>
                      </a:lnTo>
                      <a:lnTo>
                        <a:pt x="0" y="26719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22" name="Google Shape;2223;p32"/>
                <p:cNvSpPr/>
                <p:nvPr/>
              </p:nvSpPr>
              <p:spPr>
                <a:xfrm>
                  <a:off x="6012000" y="2837160"/>
                  <a:ext cx="125640" cy="460440"/>
                </a:xfrm>
                <a:custGeom>
                  <a:avLst/>
                  <a:gdLst>
                    <a:gd name="textAreaLeft" fmla="*/ 0 w 125640"/>
                    <a:gd name="textAreaRight" fmla="*/ 126000 w 125640"/>
                    <a:gd name="textAreaTop" fmla="*/ 0 h 460440"/>
                    <a:gd name="textAreaBottom" fmla="*/ 460800 h 460440"/>
                  </a:gdLst>
                  <a:ahLst/>
                  <a:cxnLst/>
                  <a:rect l="textAreaLeft" t="textAreaTop" r="textAreaRight" b="textAreaBottom"/>
                  <a:pathLst>
                    <a:path w="107199" h="391471">
                      <a:moveTo>
                        <a:pt x="0" y="0"/>
                      </a:moveTo>
                      <a:lnTo>
                        <a:pt x="107200" y="0"/>
                      </a:lnTo>
                      <a:lnTo>
                        <a:pt x="107200" y="391471"/>
                      </a:lnTo>
                      <a:lnTo>
                        <a:pt x="0" y="391471"/>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23" name="Google Shape;2224;p32"/>
                <p:cNvSpPr/>
                <p:nvPr/>
              </p:nvSpPr>
              <p:spPr>
                <a:xfrm>
                  <a:off x="6190920" y="3129840"/>
                  <a:ext cx="125640" cy="167760"/>
                </a:xfrm>
                <a:custGeom>
                  <a:avLst/>
                  <a:gdLst>
                    <a:gd name="textAreaLeft" fmla="*/ 0 w 125640"/>
                    <a:gd name="textAreaRight" fmla="*/ 126000 w 125640"/>
                    <a:gd name="textAreaTop" fmla="*/ 0 h 167760"/>
                    <a:gd name="textAreaBottom" fmla="*/ 168120 h 167760"/>
                  </a:gdLst>
                  <a:ahLst/>
                  <a:cxnLst/>
                  <a:rect l="textAreaLeft" t="textAreaTop" r="textAreaRight" b="textAreaBottom"/>
                  <a:pathLst>
                    <a:path w="107199" h="142921">
                      <a:moveTo>
                        <a:pt x="0" y="0"/>
                      </a:moveTo>
                      <a:lnTo>
                        <a:pt x="107200" y="0"/>
                      </a:lnTo>
                      <a:lnTo>
                        <a:pt x="107200" y="142922"/>
                      </a:lnTo>
                      <a:lnTo>
                        <a:pt x="0" y="142922"/>
                      </a:lnTo>
                      <a:close/>
                    </a:path>
                  </a:pathLst>
                </a:custGeom>
                <a:solidFill>
                  <a:srgbClr val="4c067a"/>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124" name="Google Shape;2225;p32"/>
              <p:cNvGrpSpPr/>
              <p:nvPr/>
            </p:nvGrpSpPr>
            <p:grpSpPr>
              <a:xfrm>
                <a:off x="6415920" y="2714040"/>
                <a:ext cx="433440" cy="591840"/>
                <a:chOff x="6415920" y="2714040"/>
                <a:chExt cx="433440" cy="591840"/>
              </a:xfrm>
            </p:grpSpPr>
            <p:sp>
              <p:nvSpPr>
                <p:cNvPr id="2125" name="Google Shape;2226;p32"/>
                <p:cNvSpPr/>
                <p:nvPr/>
              </p:nvSpPr>
              <p:spPr>
                <a:xfrm>
                  <a:off x="6539400" y="2714040"/>
                  <a:ext cx="309960" cy="15840"/>
                </a:xfrm>
                <a:custGeom>
                  <a:avLst/>
                  <a:gdLst>
                    <a:gd name="textAreaLeft" fmla="*/ 0 w 309960"/>
                    <a:gd name="textAreaRight" fmla="*/ 310320 w 309960"/>
                    <a:gd name="textAreaTop" fmla="*/ 0 h 15840"/>
                    <a:gd name="textAreaBottom" fmla="*/ 16200 h 15840"/>
                  </a:gdLst>
                  <a:ahLst/>
                  <a:cxnLst/>
                  <a:rect l="textAreaLeft" t="textAreaTop" r="textAreaRight" b="textAreaBottom"/>
                  <a:pathLst>
                    <a:path w="263730" h="13688">
                      <a:moveTo>
                        <a:pt x="257118" y="0"/>
                      </a:moveTo>
                      <a:lnTo>
                        <a:pt x="6613" y="0"/>
                      </a:lnTo>
                      <a:cubicBezTo>
                        <a:pt x="-2187" y="0"/>
                        <a:pt x="-2222" y="13688"/>
                        <a:pt x="6613" y="13688"/>
                      </a:cubicBezTo>
                      <a:lnTo>
                        <a:pt x="257118" y="13688"/>
                      </a:lnTo>
                      <a:cubicBezTo>
                        <a:pt x="265917" y="13688"/>
                        <a:pt x="265952" y="0"/>
                        <a:pt x="257118"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26" name="Google Shape;2227;p32"/>
                <p:cNvSpPr/>
                <p:nvPr/>
              </p:nvSpPr>
              <p:spPr>
                <a:xfrm>
                  <a:off x="6415920" y="2829240"/>
                  <a:ext cx="433440" cy="15840"/>
                </a:xfrm>
                <a:custGeom>
                  <a:avLst/>
                  <a:gdLst>
                    <a:gd name="textAreaLeft" fmla="*/ 0 w 433440"/>
                    <a:gd name="textAreaRight" fmla="*/ 433800 w 433440"/>
                    <a:gd name="textAreaTop" fmla="*/ 0 h 15840"/>
                    <a:gd name="textAreaBottom" fmla="*/ 16200 h 15840"/>
                  </a:gdLst>
                  <a:ahLst/>
                  <a:cxnLst/>
                  <a:rect l="textAreaLeft" t="textAreaTop" r="textAreaRight" b="textAreaBottom"/>
                  <a:pathLst>
                    <a:path w="368556" h="13688">
                      <a:moveTo>
                        <a:pt x="361944" y="0"/>
                      </a:moveTo>
                      <a:lnTo>
                        <a:pt x="6613" y="0"/>
                      </a:lnTo>
                      <a:cubicBezTo>
                        <a:pt x="-2187" y="0"/>
                        <a:pt x="-2222" y="13688"/>
                        <a:pt x="6613" y="13688"/>
                      </a:cubicBezTo>
                      <a:lnTo>
                        <a:pt x="361944" y="13688"/>
                      </a:lnTo>
                      <a:cubicBezTo>
                        <a:pt x="370743" y="13688"/>
                        <a:pt x="370778" y="0"/>
                        <a:pt x="361944"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27" name="Google Shape;2228;p32"/>
                <p:cNvSpPr/>
                <p:nvPr/>
              </p:nvSpPr>
              <p:spPr>
                <a:xfrm>
                  <a:off x="6415920" y="2944440"/>
                  <a:ext cx="433440" cy="15840"/>
                </a:xfrm>
                <a:custGeom>
                  <a:avLst/>
                  <a:gdLst>
                    <a:gd name="textAreaLeft" fmla="*/ 0 w 433440"/>
                    <a:gd name="textAreaRight" fmla="*/ 433800 w 433440"/>
                    <a:gd name="textAreaTop" fmla="*/ 0 h 15840"/>
                    <a:gd name="textAreaBottom" fmla="*/ 16200 h 15840"/>
                  </a:gdLst>
                  <a:ahLst/>
                  <a:cxnLst/>
                  <a:rect l="textAreaLeft" t="textAreaTop" r="textAreaRight" b="textAreaBottom"/>
                  <a:pathLst>
                    <a:path w="368556" h="13687">
                      <a:moveTo>
                        <a:pt x="361944" y="0"/>
                      </a:moveTo>
                      <a:lnTo>
                        <a:pt x="6613" y="0"/>
                      </a:lnTo>
                      <a:cubicBezTo>
                        <a:pt x="-2187" y="0"/>
                        <a:pt x="-2222" y="13688"/>
                        <a:pt x="6613" y="13688"/>
                      </a:cubicBezTo>
                      <a:lnTo>
                        <a:pt x="361944" y="13688"/>
                      </a:lnTo>
                      <a:cubicBezTo>
                        <a:pt x="370743" y="13688"/>
                        <a:pt x="370778" y="0"/>
                        <a:pt x="361944"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28" name="Google Shape;2229;p32"/>
                <p:cNvSpPr/>
                <p:nvPr/>
              </p:nvSpPr>
              <p:spPr>
                <a:xfrm>
                  <a:off x="6415920" y="3059640"/>
                  <a:ext cx="433440" cy="15840"/>
                </a:xfrm>
                <a:custGeom>
                  <a:avLst/>
                  <a:gdLst>
                    <a:gd name="textAreaLeft" fmla="*/ 0 w 433440"/>
                    <a:gd name="textAreaRight" fmla="*/ 433800 w 433440"/>
                    <a:gd name="textAreaTop" fmla="*/ 0 h 15840"/>
                    <a:gd name="textAreaBottom" fmla="*/ 16200 h 15840"/>
                  </a:gdLst>
                  <a:ahLst/>
                  <a:cxnLst/>
                  <a:rect l="textAreaLeft" t="textAreaTop" r="textAreaRight" b="textAreaBottom"/>
                  <a:pathLst>
                    <a:path w="368556" h="13688">
                      <a:moveTo>
                        <a:pt x="361944" y="0"/>
                      </a:moveTo>
                      <a:lnTo>
                        <a:pt x="6613" y="0"/>
                      </a:lnTo>
                      <a:cubicBezTo>
                        <a:pt x="-2187" y="0"/>
                        <a:pt x="-2222" y="13688"/>
                        <a:pt x="6613" y="13688"/>
                      </a:cubicBezTo>
                      <a:lnTo>
                        <a:pt x="361944" y="13688"/>
                      </a:lnTo>
                      <a:cubicBezTo>
                        <a:pt x="370743" y="13688"/>
                        <a:pt x="370778" y="0"/>
                        <a:pt x="361944"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29" name="Google Shape;2230;p32"/>
                <p:cNvSpPr/>
                <p:nvPr/>
              </p:nvSpPr>
              <p:spPr>
                <a:xfrm>
                  <a:off x="6415920" y="3174840"/>
                  <a:ext cx="433440" cy="15840"/>
                </a:xfrm>
                <a:custGeom>
                  <a:avLst/>
                  <a:gdLst>
                    <a:gd name="textAreaLeft" fmla="*/ 0 w 433440"/>
                    <a:gd name="textAreaRight" fmla="*/ 433800 w 433440"/>
                    <a:gd name="textAreaTop" fmla="*/ 0 h 15840"/>
                    <a:gd name="textAreaBottom" fmla="*/ 16200 h 15840"/>
                  </a:gdLst>
                  <a:ahLst/>
                  <a:cxnLst/>
                  <a:rect l="textAreaLeft" t="textAreaTop" r="textAreaRight" b="textAreaBottom"/>
                  <a:pathLst>
                    <a:path w="368556" h="13688">
                      <a:moveTo>
                        <a:pt x="361944" y="0"/>
                      </a:moveTo>
                      <a:lnTo>
                        <a:pt x="6613" y="0"/>
                      </a:lnTo>
                      <a:cubicBezTo>
                        <a:pt x="-2187" y="0"/>
                        <a:pt x="-2222" y="13688"/>
                        <a:pt x="6613" y="13688"/>
                      </a:cubicBezTo>
                      <a:lnTo>
                        <a:pt x="361944" y="13688"/>
                      </a:lnTo>
                      <a:cubicBezTo>
                        <a:pt x="370743" y="13688"/>
                        <a:pt x="370778" y="0"/>
                        <a:pt x="361944"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30" name="Google Shape;2231;p32"/>
                <p:cNvSpPr/>
                <p:nvPr/>
              </p:nvSpPr>
              <p:spPr>
                <a:xfrm>
                  <a:off x="6415920" y="3290040"/>
                  <a:ext cx="433440" cy="15840"/>
                </a:xfrm>
                <a:custGeom>
                  <a:avLst/>
                  <a:gdLst>
                    <a:gd name="textAreaLeft" fmla="*/ 0 w 433440"/>
                    <a:gd name="textAreaRight" fmla="*/ 433800 w 433440"/>
                    <a:gd name="textAreaTop" fmla="*/ 0 h 15840"/>
                    <a:gd name="textAreaBottom" fmla="*/ 16200 h 15840"/>
                  </a:gdLst>
                  <a:ahLst/>
                  <a:cxnLst/>
                  <a:rect l="textAreaLeft" t="textAreaTop" r="textAreaRight" b="textAreaBottom"/>
                  <a:pathLst>
                    <a:path w="368556" h="13687">
                      <a:moveTo>
                        <a:pt x="361944" y="0"/>
                      </a:moveTo>
                      <a:lnTo>
                        <a:pt x="6613" y="0"/>
                      </a:lnTo>
                      <a:cubicBezTo>
                        <a:pt x="-2187" y="0"/>
                        <a:pt x="-2222" y="13688"/>
                        <a:pt x="6613" y="13688"/>
                      </a:cubicBezTo>
                      <a:lnTo>
                        <a:pt x="361944" y="13688"/>
                      </a:lnTo>
                      <a:cubicBezTo>
                        <a:pt x="370743" y="13688"/>
                        <a:pt x="370778" y="0"/>
                        <a:pt x="361944" y="0"/>
                      </a:cubicBezTo>
                      <a:close/>
                    </a:path>
                  </a:pathLst>
                </a:custGeom>
                <a:solidFill>
                  <a:srgbClr val="3a19a4"/>
                </a:solidFill>
                <a:ln w="9525">
                  <a:solidFill>
                    <a:srgbClr val="4c067a"/>
                  </a:solidFill>
                  <a:round/>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131" name="Google Shape;2232;p32"/>
              <p:cNvSpPr/>
              <p:nvPr/>
            </p:nvSpPr>
            <p:spPr>
              <a:xfrm>
                <a:off x="6581880" y="3363480"/>
                <a:ext cx="395280" cy="335160"/>
              </a:xfrm>
              <a:custGeom>
                <a:avLst/>
                <a:gdLst>
                  <a:gd name="textAreaLeft" fmla="*/ 0 w 395280"/>
                  <a:gd name="textAreaRight" fmla="*/ 395640 w 395280"/>
                  <a:gd name="textAreaTop" fmla="*/ 0 h 335160"/>
                  <a:gd name="textAreaBottom" fmla="*/ 335520 h 335160"/>
                </a:gdLst>
                <a:ahLst/>
                <a:cxnLst/>
                <a:rect l="textAreaLeft" t="textAreaTop" r="textAreaRight" b="textAreaBottom"/>
                <a:pathLst>
                  <a:path w="336160" h="285144">
                    <a:moveTo>
                      <a:pt x="336161" y="0"/>
                    </a:moveTo>
                    <a:cubicBezTo>
                      <a:pt x="164641" y="96759"/>
                      <a:pt x="0" y="112019"/>
                      <a:pt x="0" y="112019"/>
                    </a:cubicBezTo>
                    <a:cubicBezTo>
                      <a:pt x="81465" y="203680"/>
                      <a:pt x="63761" y="285145"/>
                      <a:pt x="63761" y="285145"/>
                    </a:cubicBezTo>
                    <a:cubicBezTo>
                      <a:pt x="63761" y="285145"/>
                      <a:pt x="208952" y="196906"/>
                      <a:pt x="336161"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132" name="Google Shape;2233;p32"/>
            <p:cNvSpPr/>
            <p:nvPr/>
          </p:nvSpPr>
          <p:spPr>
            <a:xfrm>
              <a:off x="5797080" y="1590480"/>
              <a:ext cx="876240" cy="225720"/>
            </a:xfrm>
            <a:custGeom>
              <a:avLst/>
              <a:gdLst>
                <a:gd name="textAreaLeft" fmla="*/ 0 w 876240"/>
                <a:gd name="textAreaRight" fmla="*/ 876600 w 876240"/>
                <a:gd name="textAreaTop" fmla="*/ 0 h 225720"/>
                <a:gd name="textAreaBottom" fmla="*/ 226080 h 225720"/>
              </a:gdLst>
              <a:ahLst/>
              <a:cxnLst/>
              <a:rect l="textAreaLeft" t="textAreaTop" r="textAreaRight" b="textAreaBottom"/>
              <a:pathLst>
                <a:path w="744602" h="191982">
                  <a:moveTo>
                    <a:pt x="698126" y="191982"/>
                  </a:moveTo>
                  <a:lnTo>
                    <a:pt x="46476" y="191982"/>
                  </a:lnTo>
                  <a:cubicBezTo>
                    <a:pt x="20846" y="191982"/>
                    <a:pt x="0" y="171136"/>
                    <a:pt x="0" y="145505"/>
                  </a:cubicBezTo>
                  <a:lnTo>
                    <a:pt x="0" y="46476"/>
                  </a:lnTo>
                  <a:cubicBezTo>
                    <a:pt x="0" y="20846"/>
                    <a:pt x="20846" y="0"/>
                    <a:pt x="46476" y="0"/>
                  </a:cubicBezTo>
                  <a:lnTo>
                    <a:pt x="698126" y="0"/>
                  </a:lnTo>
                  <a:cubicBezTo>
                    <a:pt x="723757" y="0"/>
                    <a:pt x="744603" y="20846"/>
                    <a:pt x="744603" y="46476"/>
                  </a:cubicBezTo>
                  <a:lnTo>
                    <a:pt x="744603" y="145505"/>
                  </a:lnTo>
                  <a:cubicBezTo>
                    <a:pt x="744603" y="171136"/>
                    <a:pt x="723757" y="191982"/>
                    <a:pt x="698126" y="191982"/>
                  </a:cubicBezTo>
                  <a:close/>
                  <a:moveTo>
                    <a:pt x="46476" y="19973"/>
                  </a:moveTo>
                  <a:cubicBezTo>
                    <a:pt x="31846" y="19973"/>
                    <a:pt x="19973" y="31881"/>
                    <a:pt x="19973" y="46476"/>
                  </a:cubicBezTo>
                  <a:lnTo>
                    <a:pt x="19973" y="145505"/>
                  </a:lnTo>
                  <a:cubicBezTo>
                    <a:pt x="19973" y="160136"/>
                    <a:pt x="31881" y="172009"/>
                    <a:pt x="46476" y="172009"/>
                  </a:cubicBezTo>
                  <a:lnTo>
                    <a:pt x="698126" y="172009"/>
                  </a:lnTo>
                  <a:cubicBezTo>
                    <a:pt x="712757" y="172009"/>
                    <a:pt x="724664" y="160101"/>
                    <a:pt x="724664" y="145505"/>
                  </a:cubicBezTo>
                  <a:lnTo>
                    <a:pt x="724664" y="46476"/>
                  </a:lnTo>
                  <a:cubicBezTo>
                    <a:pt x="724664" y="31846"/>
                    <a:pt x="712757" y="19973"/>
                    <a:pt x="698126" y="19973"/>
                  </a:cubicBezTo>
                  <a:lnTo>
                    <a:pt x="46476" y="19973"/>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33" name="Google Shape;2234;p32"/>
            <p:cNvSpPr/>
            <p:nvPr/>
          </p:nvSpPr>
          <p:spPr>
            <a:xfrm>
              <a:off x="5869080" y="1501920"/>
              <a:ext cx="732240" cy="225360"/>
            </a:xfrm>
            <a:custGeom>
              <a:avLst/>
              <a:gdLst>
                <a:gd name="textAreaLeft" fmla="*/ 0 w 732240"/>
                <a:gd name="textAreaRight" fmla="*/ 732600 w 732240"/>
                <a:gd name="textAreaTop" fmla="*/ 0 h 225360"/>
                <a:gd name="textAreaBottom" fmla="*/ 225720 h 225360"/>
              </a:gdLst>
              <a:ahLst/>
              <a:cxnLst/>
              <a:rect l="textAreaLeft" t="textAreaTop" r="textAreaRight" b="textAreaBottom"/>
              <a:pathLst>
                <a:path w="622283" h="191807">
                  <a:moveTo>
                    <a:pt x="583733" y="0"/>
                  </a:moveTo>
                  <a:lnTo>
                    <a:pt x="38550" y="0"/>
                  </a:lnTo>
                  <a:cubicBezTo>
                    <a:pt x="17250" y="0"/>
                    <a:pt x="0" y="17250"/>
                    <a:pt x="0" y="38550"/>
                  </a:cubicBezTo>
                  <a:lnTo>
                    <a:pt x="0" y="153258"/>
                  </a:lnTo>
                  <a:cubicBezTo>
                    <a:pt x="0" y="174558"/>
                    <a:pt x="17250" y="191807"/>
                    <a:pt x="38550" y="191807"/>
                  </a:cubicBezTo>
                  <a:lnTo>
                    <a:pt x="583733" y="191807"/>
                  </a:lnTo>
                  <a:cubicBezTo>
                    <a:pt x="605033" y="191807"/>
                    <a:pt x="622283" y="174558"/>
                    <a:pt x="622283" y="153258"/>
                  </a:cubicBezTo>
                  <a:lnTo>
                    <a:pt x="622283" y="38550"/>
                  </a:lnTo>
                  <a:cubicBezTo>
                    <a:pt x="622283" y="17285"/>
                    <a:pt x="605033" y="0"/>
                    <a:pt x="583733" y="0"/>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134" name="Google Shape;2235;p32"/>
          <p:cNvGrpSpPr/>
          <p:nvPr/>
        </p:nvGrpSpPr>
        <p:grpSpPr>
          <a:xfrm>
            <a:off x="6797520" y="1063800"/>
            <a:ext cx="958680" cy="788400"/>
            <a:chOff x="6797520" y="1063800"/>
            <a:chExt cx="958680" cy="788400"/>
          </a:xfrm>
        </p:grpSpPr>
        <p:sp>
          <p:nvSpPr>
            <p:cNvPr id="2135" name="Google Shape;2236;p32"/>
            <p:cNvSpPr/>
            <p:nvPr/>
          </p:nvSpPr>
          <p:spPr>
            <a:xfrm>
              <a:off x="6797520" y="1063800"/>
              <a:ext cx="958680" cy="788400"/>
            </a:xfrm>
            <a:custGeom>
              <a:avLst/>
              <a:gdLst>
                <a:gd name="textAreaLeft" fmla="*/ 0 w 958680"/>
                <a:gd name="textAreaRight" fmla="*/ 959040 w 958680"/>
                <a:gd name="textAreaTop" fmla="*/ 0 h 788400"/>
                <a:gd name="textAreaBottom" fmla="*/ 788760 h 788400"/>
              </a:gdLst>
              <a:ahLst/>
              <a:cxnLst/>
              <a:rect l="textAreaLeft" t="textAreaTop" r="textAreaRight" b="textAreaBottom"/>
              <a:pathLst>
                <a:path w="1104263" h="649868">
                  <a:moveTo>
                    <a:pt x="1050210" y="649869"/>
                  </a:moveTo>
                  <a:cubicBezTo>
                    <a:pt x="715307" y="640371"/>
                    <a:pt x="383196" y="640196"/>
                    <a:pt x="54055" y="649869"/>
                  </a:cubicBezTo>
                  <a:cubicBezTo>
                    <a:pt x="24199" y="649869"/>
                    <a:pt x="0" y="625671"/>
                    <a:pt x="0" y="595815"/>
                  </a:cubicBezTo>
                  <a:cubicBezTo>
                    <a:pt x="5972" y="415042"/>
                    <a:pt x="6390" y="234443"/>
                    <a:pt x="0" y="54054"/>
                  </a:cubicBezTo>
                  <a:cubicBezTo>
                    <a:pt x="0" y="24199"/>
                    <a:pt x="24199" y="0"/>
                    <a:pt x="54055" y="0"/>
                  </a:cubicBezTo>
                  <a:cubicBezTo>
                    <a:pt x="372302" y="5727"/>
                    <a:pt x="705634" y="5203"/>
                    <a:pt x="1050210" y="0"/>
                  </a:cubicBezTo>
                  <a:cubicBezTo>
                    <a:pt x="1080065" y="0"/>
                    <a:pt x="1104264" y="24199"/>
                    <a:pt x="1104264" y="54054"/>
                  </a:cubicBezTo>
                  <a:cubicBezTo>
                    <a:pt x="1098538" y="240973"/>
                    <a:pt x="1098119" y="422060"/>
                    <a:pt x="1104264" y="595815"/>
                  </a:cubicBezTo>
                  <a:cubicBezTo>
                    <a:pt x="1104264" y="625671"/>
                    <a:pt x="1080065" y="649869"/>
                    <a:pt x="1050210" y="649869"/>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36" name="Google Shape;2237;p32"/>
            <p:cNvSpPr/>
            <p:nvPr/>
          </p:nvSpPr>
          <p:spPr>
            <a:xfrm>
              <a:off x="7158240" y="1169280"/>
              <a:ext cx="94680" cy="577800"/>
            </a:xfrm>
            <a:custGeom>
              <a:avLst/>
              <a:gdLst>
                <a:gd name="textAreaLeft" fmla="*/ 0 w 94680"/>
                <a:gd name="textAreaRight" fmla="*/ 95040 w 94680"/>
                <a:gd name="textAreaTop" fmla="*/ 0 h 577800"/>
                <a:gd name="textAreaBottom" fmla="*/ 578160 h 577800"/>
              </a:gdLst>
              <a:ahLst/>
              <a:cxnLst/>
              <a:rect l="textAreaLeft" t="textAreaTop" r="textAreaRight" b="textAreaBottom"/>
              <a:pathLst>
                <a:path w="109225" h="476253">
                  <a:moveTo>
                    <a:pt x="0" y="0"/>
                  </a:moveTo>
                  <a:lnTo>
                    <a:pt x="109225" y="0"/>
                  </a:lnTo>
                  <a:lnTo>
                    <a:pt x="109225" y="476254"/>
                  </a:lnTo>
                  <a:lnTo>
                    <a:pt x="0" y="476254"/>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37" name="Google Shape;2238;p32"/>
            <p:cNvSpPr/>
            <p:nvPr/>
          </p:nvSpPr>
          <p:spPr>
            <a:xfrm>
              <a:off x="7298640" y="1421280"/>
              <a:ext cx="94680" cy="325800"/>
            </a:xfrm>
            <a:custGeom>
              <a:avLst/>
              <a:gdLst>
                <a:gd name="textAreaLeft" fmla="*/ 0 w 94680"/>
                <a:gd name="textAreaRight" fmla="*/ 95040 w 94680"/>
                <a:gd name="textAreaTop" fmla="*/ 0 h 325800"/>
                <a:gd name="textAreaBottom" fmla="*/ 326160 h 325800"/>
              </a:gdLst>
              <a:ahLst/>
              <a:cxnLst/>
              <a:rect l="textAreaLeft" t="textAreaTop" r="textAreaRight" b="textAreaBottom"/>
              <a:pathLst>
                <a:path w="109225" h="268698">
                  <a:moveTo>
                    <a:pt x="0" y="0"/>
                  </a:moveTo>
                  <a:lnTo>
                    <a:pt x="109226" y="0"/>
                  </a:lnTo>
                  <a:lnTo>
                    <a:pt x="109226" y="268698"/>
                  </a:lnTo>
                  <a:lnTo>
                    <a:pt x="0" y="268698"/>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38" name="Google Shape;2239;p32"/>
            <p:cNvSpPr/>
            <p:nvPr/>
          </p:nvSpPr>
          <p:spPr>
            <a:xfrm>
              <a:off x="7439040" y="1551240"/>
              <a:ext cx="94680" cy="195840"/>
            </a:xfrm>
            <a:custGeom>
              <a:avLst/>
              <a:gdLst>
                <a:gd name="textAreaLeft" fmla="*/ 0 w 94680"/>
                <a:gd name="textAreaRight" fmla="*/ 95040 w 94680"/>
                <a:gd name="textAreaTop" fmla="*/ 0 h 195840"/>
                <a:gd name="textAreaBottom" fmla="*/ 196200 h 195840"/>
              </a:gdLst>
              <a:ahLst/>
              <a:cxnLst/>
              <a:rect l="textAreaLeft" t="textAreaTop" r="textAreaRight" b="textAreaBottom"/>
              <a:pathLst>
                <a:path w="109225" h="161672">
                  <a:moveTo>
                    <a:pt x="0" y="0"/>
                  </a:moveTo>
                  <a:lnTo>
                    <a:pt x="109225" y="0"/>
                  </a:lnTo>
                  <a:lnTo>
                    <a:pt x="109225" y="161673"/>
                  </a:lnTo>
                  <a:lnTo>
                    <a:pt x="0" y="161673"/>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39" name="Google Shape;2240;p32"/>
            <p:cNvSpPr/>
            <p:nvPr/>
          </p:nvSpPr>
          <p:spPr>
            <a:xfrm>
              <a:off x="7579440" y="1275480"/>
              <a:ext cx="94680" cy="471600"/>
            </a:xfrm>
            <a:custGeom>
              <a:avLst/>
              <a:gdLst>
                <a:gd name="textAreaLeft" fmla="*/ 0 w 94680"/>
                <a:gd name="textAreaRight" fmla="*/ 95040 w 94680"/>
                <a:gd name="textAreaTop" fmla="*/ 0 h 471600"/>
                <a:gd name="textAreaBottom" fmla="*/ 471960 h 471600"/>
              </a:gdLst>
              <a:ahLst/>
              <a:cxnLst/>
              <a:rect l="textAreaLeft" t="textAreaTop" r="textAreaRight" b="textAreaBottom"/>
              <a:pathLst>
                <a:path w="109225" h="388852">
                  <a:moveTo>
                    <a:pt x="0" y="0"/>
                  </a:moveTo>
                  <a:lnTo>
                    <a:pt x="109225" y="0"/>
                  </a:lnTo>
                  <a:lnTo>
                    <a:pt x="109225" y="388853"/>
                  </a:lnTo>
                  <a:lnTo>
                    <a:pt x="0" y="388853"/>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40" name="Google Shape;2241;p32"/>
            <p:cNvGrpSpPr/>
            <p:nvPr/>
          </p:nvGrpSpPr>
          <p:grpSpPr>
            <a:xfrm>
              <a:off x="6879960" y="1493640"/>
              <a:ext cx="212760" cy="253440"/>
              <a:chOff x="6879960" y="1493640"/>
              <a:chExt cx="212760" cy="253440"/>
            </a:xfrm>
          </p:grpSpPr>
          <p:sp>
            <p:nvSpPr>
              <p:cNvPr id="2141" name="Google Shape;2242;p32"/>
              <p:cNvSpPr/>
              <p:nvPr/>
            </p:nvSpPr>
            <p:spPr>
              <a:xfrm>
                <a:off x="6879960" y="1716120"/>
                <a:ext cx="212760" cy="30960"/>
              </a:xfrm>
              <a:custGeom>
                <a:avLst/>
                <a:gdLst>
                  <a:gd name="textAreaLeft" fmla="*/ 0 w 212760"/>
                  <a:gd name="textAreaRight" fmla="*/ 213120 w 212760"/>
                  <a:gd name="textAreaTop" fmla="*/ 0 h 30960"/>
                  <a:gd name="textAreaBottom" fmla="*/ 31320 h 3096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2" name="Google Shape;2243;p32"/>
              <p:cNvSpPr/>
              <p:nvPr/>
            </p:nvSpPr>
            <p:spPr>
              <a:xfrm>
                <a:off x="6879960" y="1641960"/>
                <a:ext cx="212760" cy="30960"/>
              </a:xfrm>
              <a:custGeom>
                <a:avLst/>
                <a:gdLst>
                  <a:gd name="textAreaLeft" fmla="*/ 0 w 212760"/>
                  <a:gd name="textAreaRight" fmla="*/ 213120 w 212760"/>
                  <a:gd name="textAreaTop" fmla="*/ 0 h 30960"/>
                  <a:gd name="textAreaBottom" fmla="*/ 31320 h 3096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3" name="Google Shape;2244;p32"/>
              <p:cNvSpPr/>
              <p:nvPr/>
            </p:nvSpPr>
            <p:spPr>
              <a:xfrm>
                <a:off x="6879960" y="1567800"/>
                <a:ext cx="212760" cy="30960"/>
              </a:xfrm>
              <a:custGeom>
                <a:avLst/>
                <a:gdLst>
                  <a:gd name="textAreaLeft" fmla="*/ 0 w 212760"/>
                  <a:gd name="textAreaRight" fmla="*/ 213120 w 212760"/>
                  <a:gd name="textAreaTop" fmla="*/ 0 h 30960"/>
                  <a:gd name="textAreaBottom" fmla="*/ 31320 h 30960"/>
                </a:gdLst>
                <a:ahLst/>
                <a:cxnLst/>
                <a:rect l="textAreaLeft" t="textAreaTop" r="textAreaRight" b="textAreaBottom"/>
                <a:pathLst>
                  <a:path w="245450" h="25665">
                    <a:moveTo>
                      <a:pt x="12400" y="25665"/>
                    </a:moveTo>
                    <a:lnTo>
                      <a:pt x="233050" y="25665"/>
                    </a:lnTo>
                    <a:cubicBezTo>
                      <a:pt x="249567" y="25665"/>
                      <a:pt x="249602" y="0"/>
                      <a:pt x="233050" y="0"/>
                    </a:cubicBezTo>
                    <a:lnTo>
                      <a:pt x="12400" y="0"/>
                    </a:lnTo>
                    <a:cubicBezTo>
                      <a:pt x="-4116" y="-35"/>
                      <a:pt x="-4151" y="25665"/>
                      <a:pt x="12400" y="25665"/>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4" name="Google Shape;2245;p32"/>
              <p:cNvSpPr/>
              <p:nvPr/>
            </p:nvSpPr>
            <p:spPr>
              <a:xfrm>
                <a:off x="6879960" y="1493640"/>
                <a:ext cx="149400" cy="30960"/>
              </a:xfrm>
              <a:custGeom>
                <a:avLst/>
                <a:gdLst>
                  <a:gd name="textAreaLeft" fmla="*/ 0 w 149400"/>
                  <a:gd name="textAreaRight" fmla="*/ 149760 w 149400"/>
                  <a:gd name="textAreaTop" fmla="*/ 0 h 30960"/>
                  <a:gd name="textAreaBottom" fmla="*/ 31320 h 30960"/>
                </a:gdLst>
                <a:ahLst/>
                <a:cxnLst/>
                <a:rect l="textAreaLeft" t="textAreaTop" r="textAreaRight" b="textAreaBottom"/>
                <a:pathLst>
                  <a:path w="172261" h="25665">
                    <a:moveTo>
                      <a:pt x="12400" y="25665"/>
                    </a:moveTo>
                    <a:lnTo>
                      <a:pt x="159861" y="25665"/>
                    </a:lnTo>
                    <a:cubicBezTo>
                      <a:pt x="176378" y="25665"/>
                      <a:pt x="176413" y="0"/>
                      <a:pt x="159861" y="0"/>
                    </a:cubicBezTo>
                    <a:lnTo>
                      <a:pt x="12400" y="0"/>
                    </a:lnTo>
                    <a:cubicBezTo>
                      <a:pt x="-4116" y="0"/>
                      <a:pt x="-4151" y="25665"/>
                      <a:pt x="12400" y="25665"/>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145" name="Google Shape;2246;p32"/>
          <p:cNvGrpSpPr/>
          <p:nvPr/>
        </p:nvGrpSpPr>
        <p:grpSpPr>
          <a:xfrm>
            <a:off x="4951080" y="2913120"/>
            <a:ext cx="900000" cy="1166040"/>
            <a:chOff x="4951080" y="2913120"/>
            <a:chExt cx="900000" cy="1166040"/>
          </a:xfrm>
        </p:grpSpPr>
        <p:sp>
          <p:nvSpPr>
            <p:cNvPr id="2146" name="Google Shape;2247;p32"/>
            <p:cNvSpPr/>
            <p:nvPr/>
          </p:nvSpPr>
          <p:spPr>
            <a:xfrm flipH="1" rot="1991400">
              <a:off x="5240160" y="3546720"/>
              <a:ext cx="43200" cy="182880"/>
            </a:xfrm>
            <a:custGeom>
              <a:avLst/>
              <a:gdLst>
                <a:gd name="textAreaLeft" fmla="*/ 360 w 43200"/>
                <a:gd name="textAreaRight" fmla="*/ 43920 w 43200"/>
                <a:gd name="textAreaTop" fmla="*/ 0 h 182880"/>
                <a:gd name="textAreaBottom" fmla="*/ 183240 h 182880"/>
              </a:gdLst>
              <a:ahLst/>
              <a:cxnLst/>
              <a:rect l="textAreaLeft" t="textAreaTop" r="textAreaRight" b="textAreaBottom"/>
              <a:pathLst>
                <a:path w="43856" h="184645">
                  <a:moveTo>
                    <a:pt x="0" y="0"/>
                  </a:moveTo>
                  <a:lnTo>
                    <a:pt x="43857" y="0"/>
                  </a:lnTo>
                  <a:lnTo>
                    <a:pt x="43857" y="184645"/>
                  </a:lnTo>
                  <a:lnTo>
                    <a:pt x="0" y="18464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7" name="Google Shape;2248;p32"/>
            <p:cNvSpPr/>
            <p:nvPr/>
          </p:nvSpPr>
          <p:spPr>
            <a:xfrm flipH="1">
              <a:off x="5148360" y="2913120"/>
              <a:ext cx="702360" cy="718920"/>
            </a:xfrm>
            <a:custGeom>
              <a:avLst/>
              <a:gdLst>
                <a:gd name="textAreaLeft" fmla="*/ -360 w 702360"/>
                <a:gd name="textAreaRight" fmla="*/ 702360 w 702360"/>
                <a:gd name="textAreaTop" fmla="*/ 0 h 718920"/>
                <a:gd name="textAreaBottom" fmla="*/ 719280 h 718920"/>
              </a:gdLst>
              <a:ahLst/>
              <a:cxnLst/>
              <a:rect l="textAreaLeft" t="textAreaTop" r="textAreaRight" b="textAreaBottom"/>
              <a:pathLst>
                <a:path w="707943" h="724591">
                  <a:moveTo>
                    <a:pt x="648251" y="166926"/>
                  </a:moveTo>
                  <a:cubicBezTo>
                    <a:pt x="526455" y="-2150"/>
                    <a:pt x="322391" y="-54143"/>
                    <a:pt x="158134" y="63811"/>
                  </a:cubicBezTo>
                  <a:cubicBezTo>
                    <a:pt x="-745" y="177890"/>
                    <a:pt x="-48863" y="371304"/>
                    <a:pt x="55020" y="553928"/>
                  </a:cubicBezTo>
                  <a:cubicBezTo>
                    <a:pt x="151745" y="723946"/>
                    <a:pt x="369217" y="782924"/>
                    <a:pt x="545137" y="657042"/>
                  </a:cubicBezTo>
                  <a:cubicBezTo>
                    <a:pt x="704226" y="543243"/>
                    <a:pt x="762575" y="325631"/>
                    <a:pt x="648251" y="166926"/>
                  </a:cubicBezTo>
                  <a:close/>
                  <a:moveTo>
                    <a:pt x="503688" y="593561"/>
                  </a:moveTo>
                  <a:cubicBezTo>
                    <a:pt x="365446" y="692485"/>
                    <a:pt x="194520" y="646113"/>
                    <a:pt x="118502" y="512515"/>
                  </a:cubicBezTo>
                  <a:cubicBezTo>
                    <a:pt x="36862" y="368999"/>
                    <a:pt x="74679" y="216999"/>
                    <a:pt x="199548" y="127328"/>
                  </a:cubicBezTo>
                  <a:cubicBezTo>
                    <a:pt x="328642" y="34654"/>
                    <a:pt x="489022" y="75509"/>
                    <a:pt x="584735" y="208374"/>
                  </a:cubicBezTo>
                  <a:cubicBezTo>
                    <a:pt x="674580" y="333103"/>
                    <a:pt x="628697" y="504099"/>
                    <a:pt x="503688" y="593561"/>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8" name="Google Shape;2249;p32"/>
            <p:cNvSpPr/>
            <p:nvPr/>
          </p:nvSpPr>
          <p:spPr>
            <a:xfrm flipH="1">
              <a:off x="4950720" y="3682080"/>
              <a:ext cx="306360" cy="397080"/>
            </a:xfrm>
            <a:custGeom>
              <a:avLst/>
              <a:gdLst>
                <a:gd name="textAreaLeft" fmla="*/ -360 w 306360"/>
                <a:gd name="textAreaRight" fmla="*/ 306360 w 306360"/>
                <a:gd name="textAreaTop" fmla="*/ 0 h 397080"/>
                <a:gd name="textAreaBottom" fmla="*/ 397440 h 397080"/>
              </a:gdLst>
              <a:ahLst/>
              <a:cxnLst/>
              <a:rect l="textAreaLeft" t="textAreaTop" r="textAreaRight" b="textAreaBottom"/>
              <a:pathLst>
                <a:path w="308935" h="400317">
                  <a:moveTo>
                    <a:pt x="297948" y="361220"/>
                  </a:moveTo>
                  <a:lnTo>
                    <a:pt x="244069" y="396383"/>
                  </a:lnTo>
                  <a:cubicBezTo>
                    <a:pt x="232859" y="403681"/>
                    <a:pt x="217880" y="400539"/>
                    <a:pt x="210582" y="389330"/>
                  </a:cubicBezTo>
                  <a:lnTo>
                    <a:pt x="3934" y="72584"/>
                  </a:lnTo>
                  <a:cubicBezTo>
                    <a:pt x="-3364" y="61375"/>
                    <a:pt x="-222" y="46395"/>
                    <a:pt x="10988" y="39097"/>
                  </a:cubicBezTo>
                  <a:lnTo>
                    <a:pt x="64867" y="3934"/>
                  </a:lnTo>
                  <a:cubicBezTo>
                    <a:pt x="76076" y="-3364"/>
                    <a:pt x="91056" y="-221"/>
                    <a:pt x="98354" y="10987"/>
                  </a:cubicBezTo>
                  <a:lnTo>
                    <a:pt x="305002" y="327733"/>
                  </a:lnTo>
                  <a:cubicBezTo>
                    <a:pt x="312299" y="338942"/>
                    <a:pt x="309157" y="353922"/>
                    <a:pt x="297948" y="361220"/>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49" name="Google Shape;2250;p32"/>
            <p:cNvSpPr/>
            <p:nvPr/>
          </p:nvSpPr>
          <p:spPr>
            <a:xfrm flipH="1">
              <a:off x="5223960" y="2989800"/>
              <a:ext cx="551880" cy="564840"/>
            </a:xfrm>
            <a:custGeom>
              <a:avLst/>
              <a:gdLst>
                <a:gd name="textAreaLeft" fmla="*/ -360 w 551880"/>
                <a:gd name="textAreaRight" fmla="*/ 551880 w 551880"/>
                <a:gd name="textAreaTop" fmla="*/ 0 h 564840"/>
                <a:gd name="textAreaBottom" fmla="*/ 565200 h 564840"/>
              </a:gdLst>
              <a:ahLst/>
              <a:cxnLst/>
              <a:rect l="textAreaLeft" t="textAreaTop" r="textAreaRight" b="textAreaBottom"/>
              <a:pathLst>
                <a:path w="556375" h="569441">
                  <a:moveTo>
                    <a:pt x="428424" y="516364"/>
                  </a:moveTo>
                  <a:cubicBezTo>
                    <a:pt x="290182" y="615289"/>
                    <a:pt x="119256" y="568917"/>
                    <a:pt x="43238" y="435318"/>
                  </a:cubicBezTo>
                  <a:cubicBezTo>
                    <a:pt x="-38402" y="291803"/>
                    <a:pt x="-585" y="139803"/>
                    <a:pt x="124284" y="50132"/>
                  </a:cubicBezTo>
                  <a:cubicBezTo>
                    <a:pt x="253378" y="-42542"/>
                    <a:pt x="413758" y="-1687"/>
                    <a:pt x="509471" y="131178"/>
                  </a:cubicBezTo>
                  <a:cubicBezTo>
                    <a:pt x="599316" y="255907"/>
                    <a:pt x="553433" y="426903"/>
                    <a:pt x="428424" y="51636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150" name="Google Shape;2251;p32"/>
          <p:cNvGrpSpPr/>
          <p:nvPr/>
        </p:nvGrpSpPr>
        <p:grpSpPr>
          <a:xfrm>
            <a:off x="7756560" y="3531960"/>
            <a:ext cx="58680" cy="547200"/>
            <a:chOff x="7756560" y="3531960"/>
            <a:chExt cx="58680" cy="547200"/>
          </a:xfrm>
        </p:grpSpPr>
        <p:sp>
          <p:nvSpPr>
            <p:cNvPr id="2151" name="Google Shape;2252;p32"/>
            <p:cNvSpPr/>
            <p:nvPr/>
          </p:nvSpPr>
          <p:spPr>
            <a:xfrm>
              <a:off x="7756560" y="3531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2" name="Google Shape;2253;p32"/>
            <p:cNvSpPr/>
            <p:nvPr/>
          </p:nvSpPr>
          <p:spPr>
            <a:xfrm>
              <a:off x="7756560" y="3694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3" name="Google Shape;2254;p32"/>
            <p:cNvSpPr/>
            <p:nvPr/>
          </p:nvSpPr>
          <p:spPr>
            <a:xfrm>
              <a:off x="7756560" y="3857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4" name="Google Shape;2255;p32"/>
            <p:cNvSpPr/>
            <p:nvPr/>
          </p:nvSpPr>
          <p:spPr>
            <a:xfrm>
              <a:off x="7756560" y="4020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155" name="Google Shape;2256;p32"/>
          <p:cNvGrpSpPr/>
          <p:nvPr/>
        </p:nvGrpSpPr>
        <p:grpSpPr>
          <a:xfrm>
            <a:off x="4928760" y="1119600"/>
            <a:ext cx="58680" cy="547560"/>
            <a:chOff x="4928760" y="1119600"/>
            <a:chExt cx="58680" cy="547560"/>
          </a:xfrm>
        </p:grpSpPr>
        <p:sp>
          <p:nvSpPr>
            <p:cNvPr id="2156" name="Google Shape;2257;p32"/>
            <p:cNvSpPr/>
            <p:nvPr/>
          </p:nvSpPr>
          <p:spPr>
            <a:xfrm>
              <a:off x="4928760" y="11196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7" name="Google Shape;2258;p32"/>
            <p:cNvSpPr/>
            <p:nvPr/>
          </p:nvSpPr>
          <p:spPr>
            <a:xfrm>
              <a:off x="4928760" y="1282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8" name="Google Shape;2259;p32"/>
            <p:cNvSpPr/>
            <p:nvPr/>
          </p:nvSpPr>
          <p:spPr>
            <a:xfrm>
              <a:off x="4928760" y="1445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59" name="Google Shape;2260;p32"/>
            <p:cNvSpPr/>
            <p:nvPr/>
          </p:nvSpPr>
          <p:spPr>
            <a:xfrm>
              <a:off x="4928760" y="1608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160" name="Google Shape;2261;p32"/>
          <p:cNvGrpSpPr/>
          <p:nvPr/>
        </p:nvGrpSpPr>
        <p:grpSpPr>
          <a:xfrm>
            <a:off x="7531200" y="3093480"/>
            <a:ext cx="58680" cy="384480"/>
            <a:chOff x="7531200" y="3093480"/>
            <a:chExt cx="58680" cy="384480"/>
          </a:xfrm>
        </p:grpSpPr>
        <p:sp>
          <p:nvSpPr>
            <p:cNvPr id="2161" name="Google Shape;2262;p32"/>
            <p:cNvSpPr/>
            <p:nvPr/>
          </p:nvSpPr>
          <p:spPr>
            <a:xfrm>
              <a:off x="7531200" y="3093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62" name="Google Shape;2263;p32"/>
            <p:cNvSpPr/>
            <p:nvPr/>
          </p:nvSpPr>
          <p:spPr>
            <a:xfrm>
              <a:off x="7531200" y="32565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163" name="Google Shape;2264;p32"/>
            <p:cNvSpPr/>
            <p:nvPr/>
          </p:nvSpPr>
          <p:spPr>
            <a:xfrm>
              <a:off x="7531200" y="3419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164" name="Google Shape;2269;p33"/>
          <p:cNvGrpSpPr/>
          <p:nvPr/>
        </p:nvGrpSpPr>
        <p:grpSpPr>
          <a:xfrm>
            <a:off x="2535120" y="1088280"/>
            <a:ext cx="907560" cy="1321200"/>
            <a:chOff x="2535120" y="1088280"/>
            <a:chExt cx="907560" cy="1321200"/>
          </a:xfrm>
        </p:grpSpPr>
        <p:sp>
          <p:nvSpPr>
            <p:cNvPr id="2165" name="Google Shape;2270;p33"/>
            <p:cNvSpPr/>
            <p:nvPr/>
          </p:nvSpPr>
          <p:spPr>
            <a:xfrm>
              <a:off x="2535120" y="1088280"/>
              <a:ext cx="907560" cy="1321200"/>
            </a:xfrm>
            <a:custGeom>
              <a:avLst/>
              <a:gdLst>
                <a:gd name="textAreaLeft" fmla="*/ 0 w 907560"/>
                <a:gd name="textAreaRight" fmla="*/ 907920 w 907560"/>
                <a:gd name="textAreaTop" fmla="*/ 0 h 1321200"/>
                <a:gd name="textAreaBottom" fmla="*/ 1321560 h 1321200"/>
              </a:gdLst>
              <a:ahLst/>
              <a:cxnLst/>
              <a:rect l="textAreaLeft" t="textAreaTop" r="textAreaRight" b="textAreaBottom"/>
              <a:pathLst>
                <a:path w="907951" h="1321457">
                  <a:moveTo>
                    <a:pt x="822017" y="1321457"/>
                  </a:moveTo>
                  <a:cubicBezTo>
                    <a:pt x="592707" y="1312239"/>
                    <a:pt x="344576" y="1313845"/>
                    <a:pt x="85934" y="1321457"/>
                  </a:cubicBezTo>
                  <a:cubicBezTo>
                    <a:pt x="38480" y="1321457"/>
                    <a:pt x="0" y="1282977"/>
                    <a:pt x="0" y="1235523"/>
                  </a:cubicBezTo>
                  <a:cubicBezTo>
                    <a:pt x="14736" y="872614"/>
                    <a:pt x="14386" y="488929"/>
                    <a:pt x="0" y="85934"/>
                  </a:cubicBezTo>
                  <a:cubicBezTo>
                    <a:pt x="0" y="38480"/>
                    <a:pt x="38480" y="0"/>
                    <a:pt x="85934" y="0"/>
                  </a:cubicBezTo>
                  <a:cubicBezTo>
                    <a:pt x="327536" y="4609"/>
                    <a:pt x="573013" y="4470"/>
                    <a:pt x="822017" y="0"/>
                  </a:cubicBezTo>
                  <a:cubicBezTo>
                    <a:pt x="869472" y="0"/>
                    <a:pt x="907952" y="38480"/>
                    <a:pt x="907952" y="85934"/>
                  </a:cubicBezTo>
                  <a:cubicBezTo>
                    <a:pt x="893251" y="456316"/>
                    <a:pt x="893530" y="839756"/>
                    <a:pt x="907952" y="1235523"/>
                  </a:cubicBezTo>
                  <a:cubicBezTo>
                    <a:pt x="907952" y="1283012"/>
                    <a:pt x="869472" y="1321457"/>
                    <a:pt x="822017" y="1321457"/>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66" name="Google Shape;2271;p33"/>
            <p:cNvGrpSpPr/>
            <p:nvPr/>
          </p:nvGrpSpPr>
          <p:grpSpPr>
            <a:xfrm>
              <a:off x="2660040" y="1176840"/>
              <a:ext cx="657720" cy="657360"/>
              <a:chOff x="2660040" y="1176840"/>
              <a:chExt cx="657720" cy="657360"/>
            </a:xfrm>
          </p:grpSpPr>
          <p:sp>
            <p:nvSpPr>
              <p:cNvPr id="2167" name="Google Shape;2272;p33"/>
              <p:cNvSpPr/>
              <p:nvPr/>
            </p:nvSpPr>
            <p:spPr>
              <a:xfrm>
                <a:off x="2989080" y="1176840"/>
                <a:ext cx="231840" cy="328320"/>
              </a:xfrm>
              <a:custGeom>
                <a:avLst/>
                <a:gdLst>
                  <a:gd name="textAreaLeft" fmla="*/ 0 w 231840"/>
                  <a:gd name="textAreaRight" fmla="*/ 232200 w 231840"/>
                  <a:gd name="textAreaTop" fmla="*/ 0 h 328320"/>
                  <a:gd name="textAreaBottom" fmla="*/ 328680 h 328320"/>
                </a:gdLst>
                <a:ahLst/>
                <a:cxnLst/>
                <a:rect l="textAreaLeft" t="textAreaTop" r="textAreaRight" b="textAreaBottom"/>
                <a:pathLst>
                  <a:path w="232068" h="328786">
                    <a:moveTo>
                      <a:pt x="232068" y="90747"/>
                    </a:moveTo>
                    <a:cubicBezTo>
                      <a:pt x="173615" y="32084"/>
                      <a:pt x="92674" y="-3499"/>
                      <a:pt x="209" y="273"/>
                    </a:cubicBezTo>
                    <a:cubicBezTo>
                      <a:pt x="139" y="273"/>
                      <a:pt x="69" y="273"/>
                      <a:pt x="0" y="273"/>
                    </a:cubicBezTo>
                    <a:lnTo>
                      <a:pt x="0" y="328786"/>
                    </a:lnTo>
                    <a:lnTo>
                      <a:pt x="232068" y="9074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68" name="Google Shape;2273;p33"/>
              <p:cNvSpPr/>
              <p:nvPr/>
            </p:nvSpPr>
            <p:spPr>
              <a:xfrm>
                <a:off x="2989080" y="1267560"/>
                <a:ext cx="314640" cy="237600"/>
              </a:xfrm>
              <a:custGeom>
                <a:avLst/>
                <a:gdLst>
                  <a:gd name="textAreaLeft" fmla="*/ 0 w 314640"/>
                  <a:gd name="textAreaRight" fmla="*/ 315000 w 314640"/>
                  <a:gd name="textAreaTop" fmla="*/ 0 h 237600"/>
                  <a:gd name="textAreaBottom" fmla="*/ 237960 h 237600"/>
                </a:gdLst>
                <a:ahLst/>
                <a:cxnLst/>
                <a:rect l="textAreaLeft" t="textAreaTop" r="textAreaRight" b="textAreaBottom"/>
                <a:pathLst>
                  <a:path w="314930" h="238039">
                    <a:moveTo>
                      <a:pt x="314930" y="140862"/>
                    </a:moveTo>
                    <a:cubicBezTo>
                      <a:pt x="299112" y="86982"/>
                      <a:pt x="270444" y="38515"/>
                      <a:pt x="232068" y="0"/>
                    </a:cubicBezTo>
                    <a:lnTo>
                      <a:pt x="0" y="238040"/>
                    </a:lnTo>
                    <a:lnTo>
                      <a:pt x="314930" y="140862"/>
                    </a:ln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69" name="Google Shape;2274;p33"/>
              <p:cNvSpPr/>
              <p:nvPr/>
            </p:nvSpPr>
            <p:spPr>
              <a:xfrm>
                <a:off x="2660040" y="1177200"/>
                <a:ext cx="542160" cy="657000"/>
              </a:xfrm>
              <a:custGeom>
                <a:avLst/>
                <a:gdLst>
                  <a:gd name="textAreaLeft" fmla="*/ 0 w 542160"/>
                  <a:gd name="textAreaRight" fmla="*/ 542520 w 542160"/>
                  <a:gd name="textAreaTop" fmla="*/ 0 h 657000"/>
                  <a:gd name="textAreaBottom" fmla="*/ 657360 h 657000"/>
                </a:gdLst>
                <a:ahLst/>
                <a:cxnLst/>
                <a:rect l="textAreaLeft" t="textAreaTop" r="textAreaRight" b="textAreaBottom"/>
                <a:pathLst>
                  <a:path w="542526" h="657306">
                    <a:moveTo>
                      <a:pt x="328860" y="0"/>
                    </a:moveTo>
                    <a:cubicBezTo>
                      <a:pt x="147598" y="7507"/>
                      <a:pt x="10019" y="146553"/>
                      <a:pt x="416" y="328653"/>
                    </a:cubicBezTo>
                    <a:cubicBezTo>
                      <a:pt x="-9151" y="509915"/>
                      <a:pt x="147563" y="657306"/>
                      <a:pt x="329070" y="657306"/>
                    </a:cubicBezTo>
                    <a:cubicBezTo>
                      <a:pt x="410569" y="657306"/>
                      <a:pt x="485086" y="627556"/>
                      <a:pt x="542527" y="578460"/>
                    </a:cubicBezTo>
                    <a:lnTo>
                      <a:pt x="328860" y="328513"/>
                    </a:lnTo>
                    <a:lnTo>
                      <a:pt x="32886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170" name="Google Shape;2275;p33"/>
              <p:cNvSpPr/>
              <p:nvPr/>
            </p:nvSpPr>
            <p:spPr>
              <a:xfrm>
                <a:off x="2989080" y="1408320"/>
                <a:ext cx="328680" cy="346680"/>
              </a:xfrm>
              <a:custGeom>
                <a:avLst/>
                <a:gdLst>
                  <a:gd name="textAreaLeft" fmla="*/ 0 w 328680"/>
                  <a:gd name="textAreaRight" fmla="*/ 329040 w 328680"/>
                  <a:gd name="textAreaTop" fmla="*/ 0 h 346680"/>
                  <a:gd name="textAreaBottom" fmla="*/ 347040 h 346680"/>
                </a:gdLst>
                <a:ahLst/>
                <a:cxnLst/>
                <a:rect l="textAreaLeft" t="textAreaTop" r="textAreaRight" b="textAreaBottom"/>
                <a:pathLst>
                  <a:path w="328862" h="347159">
                    <a:moveTo>
                      <a:pt x="328863" y="97353"/>
                    </a:moveTo>
                    <a:cubicBezTo>
                      <a:pt x="328863" y="63691"/>
                      <a:pt x="324009" y="30973"/>
                      <a:pt x="314930" y="0"/>
                    </a:cubicBezTo>
                    <a:lnTo>
                      <a:pt x="0" y="97213"/>
                    </a:lnTo>
                    <a:lnTo>
                      <a:pt x="213666" y="347160"/>
                    </a:lnTo>
                    <a:cubicBezTo>
                      <a:pt x="284132" y="286890"/>
                      <a:pt x="328863" y="197360"/>
                      <a:pt x="328863" y="9735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171" name="Google Shape;2276;p33"/>
            <p:cNvGrpSpPr/>
            <p:nvPr/>
          </p:nvGrpSpPr>
          <p:grpSpPr>
            <a:xfrm>
              <a:off x="2700360" y="1959840"/>
              <a:ext cx="576720" cy="129240"/>
              <a:chOff x="2700360" y="1959840"/>
              <a:chExt cx="576720" cy="129240"/>
            </a:xfrm>
          </p:grpSpPr>
          <p:sp>
            <p:nvSpPr>
              <p:cNvPr id="2172" name="Google Shape;2277;p33"/>
              <p:cNvSpPr/>
              <p:nvPr/>
            </p:nvSpPr>
            <p:spPr>
              <a:xfrm>
                <a:off x="2700360" y="1959840"/>
                <a:ext cx="85680" cy="85680"/>
              </a:xfrm>
              <a:custGeom>
                <a:avLst/>
                <a:gdLst>
                  <a:gd name="textAreaLeft" fmla="*/ 0 w 85680"/>
                  <a:gd name="textAreaRight" fmla="*/ 86040 w 85680"/>
                  <a:gd name="textAreaTop" fmla="*/ 0 h 85680"/>
                  <a:gd name="textAreaBottom" fmla="*/ 86040 h 8568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73" name="Google Shape;2278;p33"/>
              <p:cNvGrpSpPr/>
              <p:nvPr/>
            </p:nvGrpSpPr>
            <p:grpSpPr>
              <a:xfrm>
                <a:off x="2836440" y="1959840"/>
                <a:ext cx="440640" cy="129240"/>
                <a:chOff x="2836440" y="1959840"/>
                <a:chExt cx="440640" cy="129240"/>
              </a:xfrm>
            </p:grpSpPr>
            <p:sp>
              <p:nvSpPr>
                <p:cNvPr id="2174" name="Google Shape;2279;p33"/>
                <p:cNvSpPr/>
                <p:nvPr/>
              </p:nvSpPr>
              <p:spPr>
                <a:xfrm>
                  <a:off x="2936160" y="1959840"/>
                  <a:ext cx="340920" cy="23760"/>
                </a:xfrm>
                <a:custGeom>
                  <a:avLst/>
                  <a:gdLst>
                    <a:gd name="textAreaLeft" fmla="*/ 0 w 340920"/>
                    <a:gd name="textAreaRight" fmla="*/ 341280 w 340920"/>
                    <a:gd name="textAreaTop" fmla="*/ 0 h 23760"/>
                    <a:gd name="textAreaBottom" fmla="*/ 24120 h 2376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75" name="Google Shape;2280;p33"/>
                <p:cNvSpPr/>
                <p:nvPr/>
              </p:nvSpPr>
              <p:spPr>
                <a:xfrm>
                  <a:off x="2836440" y="2012760"/>
                  <a:ext cx="440640" cy="23760"/>
                </a:xfrm>
                <a:custGeom>
                  <a:avLst/>
                  <a:gdLst>
                    <a:gd name="textAreaLeft" fmla="*/ 0 w 440640"/>
                    <a:gd name="textAreaRight" fmla="*/ 441000 w 440640"/>
                    <a:gd name="textAreaTop" fmla="*/ 0 h 23760"/>
                    <a:gd name="textAreaBottom" fmla="*/ 24120 h 2376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76" name="Google Shape;2281;p33"/>
                <p:cNvSpPr/>
                <p:nvPr/>
              </p:nvSpPr>
              <p:spPr>
                <a:xfrm>
                  <a:off x="2836440" y="2065320"/>
                  <a:ext cx="440640" cy="23760"/>
                </a:xfrm>
                <a:custGeom>
                  <a:avLst/>
                  <a:gdLst>
                    <a:gd name="textAreaLeft" fmla="*/ 0 w 440640"/>
                    <a:gd name="textAreaRight" fmla="*/ 441000 w 440640"/>
                    <a:gd name="textAreaTop" fmla="*/ 0 h 23760"/>
                    <a:gd name="textAreaBottom" fmla="*/ 24120 h 2376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177" name="Google Shape;2282;p33"/>
            <p:cNvGrpSpPr/>
            <p:nvPr/>
          </p:nvGrpSpPr>
          <p:grpSpPr>
            <a:xfrm>
              <a:off x="2700360" y="2155320"/>
              <a:ext cx="576720" cy="129240"/>
              <a:chOff x="2700360" y="2155320"/>
              <a:chExt cx="576720" cy="129240"/>
            </a:xfrm>
          </p:grpSpPr>
          <p:sp>
            <p:nvSpPr>
              <p:cNvPr id="2178" name="Google Shape;2283;p33"/>
              <p:cNvSpPr/>
              <p:nvPr/>
            </p:nvSpPr>
            <p:spPr>
              <a:xfrm>
                <a:off x="2700360" y="2155320"/>
                <a:ext cx="85680" cy="85680"/>
              </a:xfrm>
              <a:custGeom>
                <a:avLst/>
                <a:gdLst>
                  <a:gd name="textAreaLeft" fmla="*/ 0 w 85680"/>
                  <a:gd name="textAreaRight" fmla="*/ 86040 w 85680"/>
                  <a:gd name="textAreaTop" fmla="*/ 0 h 85680"/>
                  <a:gd name="textAreaBottom" fmla="*/ 86040 h 8568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79" name="Google Shape;2284;p33"/>
              <p:cNvGrpSpPr/>
              <p:nvPr/>
            </p:nvGrpSpPr>
            <p:grpSpPr>
              <a:xfrm>
                <a:off x="2836440" y="2155320"/>
                <a:ext cx="440640" cy="129240"/>
                <a:chOff x="2836440" y="2155320"/>
                <a:chExt cx="440640" cy="129240"/>
              </a:xfrm>
            </p:grpSpPr>
            <p:sp>
              <p:nvSpPr>
                <p:cNvPr id="2180" name="Google Shape;2285;p33"/>
                <p:cNvSpPr/>
                <p:nvPr/>
              </p:nvSpPr>
              <p:spPr>
                <a:xfrm>
                  <a:off x="2936160" y="2155320"/>
                  <a:ext cx="340920" cy="23760"/>
                </a:xfrm>
                <a:custGeom>
                  <a:avLst/>
                  <a:gdLst>
                    <a:gd name="textAreaLeft" fmla="*/ 0 w 340920"/>
                    <a:gd name="textAreaRight" fmla="*/ 341280 w 340920"/>
                    <a:gd name="textAreaTop" fmla="*/ 0 h 23760"/>
                    <a:gd name="textAreaBottom" fmla="*/ 24120 h 2376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81" name="Google Shape;2286;p33"/>
                <p:cNvSpPr/>
                <p:nvPr/>
              </p:nvSpPr>
              <p:spPr>
                <a:xfrm>
                  <a:off x="2836440" y="2208240"/>
                  <a:ext cx="440640" cy="23760"/>
                </a:xfrm>
                <a:custGeom>
                  <a:avLst/>
                  <a:gdLst>
                    <a:gd name="textAreaLeft" fmla="*/ 0 w 440640"/>
                    <a:gd name="textAreaRight" fmla="*/ 441000 w 440640"/>
                    <a:gd name="textAreaTop" fmla="*/ 0 h 23760"/>
                    <a:gd name="textAreaBottom" fmla="*/ 24120 h 2376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82" name="Google Shape;2287;p33"/>
                <p:cNvSpPr/>
                <p:nvPr/>
              </p:nvSpPr>
              <p:spPr>
                <a:xfrm>
                  <a:off x="2836440" y="2260800"/>
                  <a:ext cx="440640" cy="23760"/>
                </a:xfrm>
                <a:custGeom>
                  <a:avLst/>
                  <a:gdLst>
                    <a:gd name="textAreaLeft" fmla="*/ 0 w 440640"/>
                    <a:gd name="textAreaRight" fmla="*/ 441000 w 440640"/>
                    <a:gd name="textAreaTop" fmla="*/ 0 h 23760"/>
                    <a:gd name="textAreaBottom" fmla="*/ 24120 h 2376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2183" name="PlaceHolder 1"/>
          <p:cNvSpPr>
            <a:spLocks noGrp="1"/>
          </p:cNvSpPr>
          <p:nvPr>
            <p:ph type="title"/>
          </p:nvPr>
        </p:nvSpPr>
        <p:spPr>
          <a:xfrm>
            <a:off x="3912840" y="1586520"/>
            <a:ext cx="4157640" cy="1188720"/>
          </a:xfrm>
          <a:prstGeom prst="rect">
            <a:avLst/>
          </a:prstGeom>
          <a:noFill/>
          <a:ln w="0">
            <a:noFill/>
          </a:ln>
        </p:spPr>
        <p:txBody>
          <a:bodyPr lIns="91440" rIns="91440" tIns="91440" bIns="91440" anchor="b">
            <a:noAutofit/>
          </a:bodyPr>
          <a:p>
            <a:pPr indent="0">
              <a:lnSpc>
                <a:spcPct val="100000"/>
              </a:lnSpc>
              <a:buNone/>
              <a:tabLst>
                <a:tab algn="l" pos="0"/>
              </a:tabLst>
            </a:pPr>
            <a:r>
              <a:rPr b="1" lang="en" sz="6000" strike="noStrike" u="none">
                <a:solidFill>
                  <a:schemeClr val="dk2"/>
                </a:solidFill>
                <a:effectLst/>
                <a:uFillTx/>
                <a:latin typeface="Krub"/>
                <a:ea typeface="Krub"/>
              </a:rPr>
              <a:t>4,498,300</a:t>
            </a:r>
            <a:endParaRPr b="0" lang="en-US" sz="6000" strike="noStrike" u="none">
              <a:solidFill>
                <a:srgbClr val="000000"/>
              </a:solidFill>
              <a:effectLst/>
              <a:uFillTx/>
              <a:latin typeface="Arial"/>
            </a:endParaRPr>
          </a:p>
        </p:txBody>
      </p:sp>
      <p:sp>
        <p:nvSpPr>
          <p:cNvPr id="2184" name="PlaceHolder 2"/>
          <p:cNvSpPr>
            <a:spLocks noGrp="1"/>
          </p:cNvSpPr>
          <p:nvPr>
            <p:ph type="subTitle"/>
          </p:nvPr>
        </p:nvSpPr>
        <p:spPr>
          <a:xfrm>
            <a:off x="3912840" y="2880360"/>
            <a:ext cx="3566880" cy="676080"/>
          </a:xfrm>
          <a:prstGeom prst="rect">
            <a:avLst/>
          </a:prstGeom>
          <a:noFill/>
          <a:ln w="0">
            <a:noFill/>
          </a:ln>
        </p:spPr>
        <p:txBody>
          <a:bodyPr lIns="91440" rIns="91440" tIns="91440" bIns="91440" anchor="t">
            <a:noAutofit/>
          </a:bodyPr>
          <a:p>
            <a:pPr indent="0">
              <a:lnSpc>
                <a:spcPct val="100000"/>
              </a:lnSpc>
              <a:buNone/>
              <a:tabLst>
                <a:tab algn="l" pos="0"/>
              </a:tabLst>
            </a:pPr>
            <a:r>
              <a:rPr b="0" lang="en" sz="1600" strike="noStrike" u="none">
                <a:solidFill>
                  <a:schemeClr val="dk2"/>
                </a:solidFill>
                <a:effectLst/>
                <a:uFillTx/>
                <a:latin typeface="DM Sans Medium"/>
                <a:ea typeface="DM Sans Medium"/>
              </a:rPr>
              <a:t>Number of users analyzed in our market research</a:t>
            </a:r>
            <a:endParaRPr b="0" lang="en-US" sz="1600" strike="noStrike" u="none">
              <a:solidFill>
                <a:srgbClr val="000000"/>
              </a:solidFill>
              <a:effectLst/>
              <a:uFillTx/>
              <a:latin typeface="Arial"/>
            </a:endParaRPr>
          </a:p>
        </p:txBody>
      </p:sp>
      <p:grpSp>
        <p:nvGrpSpPr>
          <p:cNvPr id="2185" name="Google Shape;2290;p33"/>
          <p:cNvGrpSpPr/>
          <p:nvPr/>
        </p:nvGrpSpPr>
        <p:grpSpPr>
          <a:xfrm>
            <a:off x="1251360" y="2052360"/>
            <a:ext cx="2066040" cy="2053440"/>
            <a:chOff x="1251360" y="2052360"/>
            <a:chExt cx="2066040" cy="2053440"/>
          </a:xfrm>
        </p:grpSpPr>
        <p:grpSp>
          <p:nvGrpSpPr>
            <p:cNvPr id="2186" name="Google Shape;2291;p33"/>
            <p:cNvGrpSpPr/>
            <p:nvPr/>
          </p:nvGrpSpPr>
          <p:grpSpPr>
            <a:xfrm>
              <a:off x="2200320" y="2933640"/>
              <a:ext cx="1117080" cy="1172160"/>
              <a:chOff x="2200320" y="2933640"/>
              <a:chExt cx="1117080" cy="1172160"/>
            </a:xfrm>
          </p:grpSpPr>
          <p:sp>
            <p:nvSpPr>
              <p:cNvPr id="2187" name="Google Shape;2292;p33"/>
              <p:cNvSpPr/>
              <p:nvPr/>
            </p:nvSpPr>
            <p:spPr>
              <a:xfrm>
                <a:off x="2200320" y="2933640"/>
                <a:ext cx="192240" cy="1172160"/>
              </a:xfrm>
              <a:custGeom>
                <a:avLst/>
                <a:gdLst>
                  <a:gd name="textAreaLeft" fmla="*/ 0 w 192240"/>
                  <a:gd name="textAreaRight" fmla="*/ 192600 w 192240"/>
                  <a:gd name="textAreaTop" fmla="*/ 0 h 1172160"/>
                  <a:gd name="textAreaBottom" fmla="*/ 1172520 h 1172160"/>
                </a:gdLst>
                <a:ahLst/>
                <a:cxnLst/>
                <a:rect l="textAreaLeft" t="textAreaTop" r="textAreaRight" b="textAreaBottom"/>
                <a:pathLst>
                  <a:path w="224002" h="1363359">
                    <a:moveTo>
                      <a:pt x="140652" y="0"/>
                    </a:moveTo>
                    <a:lnTo>
                      <a:pt x="224002" y="0"/>
                    </a:lnTo>
                    <a:lnTo>
                      <a:pt x="39074" y="1363360"/>
                    </a:lnTo>
                    <a:lnTo>
                      <a:pt x="0" y="136336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88" name="Google Shape;2293;p33"/>
              <p:cNvSpPr/>
              <p:nvPr/>
            </p:nvSpPr>
            <p:spPr>
              <a:xfrm>
                <a:off x="3125160" y="2933640"/>
                <a:ext cx="192240" cy="1172160"/>
              </a:xfrm>
              <a:custGeom>
                <a:avLst/>
                <a:gdLst>
                  <a:gd name="textAreaLeft" fmla="*/ 0 w 192240"/>
                  <a:gd name="textAreaRight" fmla="*/ 192600 w 192240"/>
                  <a:gd name="textAreaTop" fmla="*/ 0 h 1172160"/>
                  <a:gd name="textAreaBottom" fmla="*/ 1172520 h 1172160"/>
                </a:gdLst>
                <a:ahLst/>
                <a:cxnLst/>
                <a:rect l="textAreaLeft" t="textAreaTop" r="textAreaRight" b="textAreaBottom"/>
                <a:pathLst>
                  <a:path w="223967" h="1363359">
                    <a:moveTo>
                      <a:pt x="83351" y="0"/>
                    </a:moveTo>
                    <a:lnTo>
                      <a:pt x="0" y="0"/>
                    </a:lnTo>
                    <a:lnTo>
                      <a:pt x="184928" y="1363360"/>
                    </a:lnTo>
                    <a:lnTo>
                      <a:pt x="223967" y="136336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189" name="Google Shape;2294;p33"/>
            <p:cNvGrpSpPr/>
            <p:nvPr/>
          </p:nvGrpSpPr>
          <p:grpSpPr>
            <a:xfrm>
              <a:off x="1251360" y="3236040"/>
              <a:ext cx="564120" cy="869760"/>
              <a:chOff x="1251360" y="3236040"/>
              <a:chExt cx="564120" cy="869760"/>
            </a:xfrm>
          </p:grpSpPr>
          <p:sp>
            <p:nvSpPr>
              <p:cNvPr id="2190" name="Google Shape;2295;p33"/>
              <p:cNvSpPr/>
              <p:nvPr/>
            </p:nvSpPr>
            <p:spPr>
              <a:xfrm>
                <a:off x="1251360" y="3326400"/>
                <a:ext cx="133920" cy="779400"/>
              </a:xfrm>
              <a:custGeom>
                <a:avLst/>
                <a:gdLst>
                  <a:gd name="textAreaLeft" fmla="*/ 0 w 133920"/>
                  <a:gd name="textAreaRight" fmla="*/ 134280 w 133920"/>
                  <a:gd name="textAreaTop" fmla="*/ 0 h 779400"/>
                  <a:gd name="textAreaBottom" fmla="*/ 779760 h 779400"/>
                </a:gdLst>
                <a:ahLst/>
                <a:cxnLst/>
                <a:rect l="textAreaLeft" t="textAreaTop" r="textAreaRight" b="textAreaBottom"/>
                <a:pathLst>
                  <a:path w="155981" h="906624">
                    <a:moveTo>
                      <a:pt x="80732" y="0"/>
                    </a:moveTo>
                    <a:lnTo>
                      <a:pt x="0" y="906625"/>
                    </a:lnTo>
                    <a:lnTo>
                      <a:pt x="26049" y="906625"/>
                    </a:lnTo>
                    <a:lnTo>
                      <a:pt x="155981" y="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1" name="Google Shape;2296;p33"/>
              <p:cNvSpPr/>
              <p:nvPr/>
            </p:nvSpPr>
            <p:spPr>
              <a:xfrm>
                <a:off x="1357200" y="3326400"/>
                <a:ext cx="133920" cy="779400"/>
              </a:xfrm>
              <a:custGeom>
                <a:avLst/>
                <a:gdLst>
                  <a:gd name="textAreaLeft" fmla="*/ 0 w 133920"/>
                  <a:gd name="textAreaRight" fmla="*/ 134280 w 133920"/>
                  <a:gd name="textAreaTop" fmla="*/ 0 h 779400"/>
                  <a:gd name="textAreaBottom" fmla="*/ 779760 h 779400"/>
                </a:gdLst>
                <a:ahLst/>
                <a:cxnLst/>
                <a:rect l="textAreaLeft" t="textAreaTop" r="textAreaRight" b="textAreaBottom"/>
                <a:pathLst>
                  <a:path w="155981" h="906624">
                    <a:moveTo>
                      <a:pt x="80732" y="0"/>
                    </a:moveTo>
                    <a:lnTo>
                      <a:pt x="0" y="906625"/>
                    </a:lnTo>
                    <a:lnTo>
                      <a:pt x="26049" y="906625"/>
                    </a:lnTo>
                    <a:lnTo>
                      <a:pt x="155981" y="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2" name="Google Shape;2297;p33"/>
              <p:cNvSpPr/>
              <p:nvPr/>
            </p:nvSpPr>
            <p:spPr>
              <a:xfrm>
                <a:off x="1681560" y="3326400"/>
                <a:ext cx="133920" cy="779400"/>
              </a:xfrm>
              <a:custGeom>
                <a:avLst/>
                <a:gdLst>
                  <a:gd name="textAreaLeft" fmla="*/ 0 w 133920"/>
                  <a:gd name="textAreaRight" fmla="*/ 134280 w 133920"/>
                  <a:gd name="textAreaTop" fmla="*/ 0 h 779400"/>
                  <a:gd name="textAreaBottom" fmla="*/ 779760 h 779400"/>
                </a:gdLst>
                <a:ahLst/>
                <a:cxnLst/>
                <a:rect l="textAreaLeft" t="textAreaTop" r="textAreaRight" b="textAreaBottom"/>
                <a:pathLst>
                  <a:path w="155946" h="906624">
                    <a:moveTo>
                      <a:pt x="75215" y="0"/>
                    </a:moveTo>
                    <a:lnTo>
                      <a:pt x="155946" y="906625"/>
                    </a:lnTo>
                    <a:lnTo>
                      <a:pt x="129932" y="906625"/>
                    </a:lnTo>
                    <a:lnTo>
                      <a:pt x="0" y="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3" name="Google Shape;2298;p33"/>
              <p:cNvSpPr/>
              <p:nvPr/>
            </p:nvSpPr>
            <p:spPr>
              <a:xfrm>
                <a:off x="1575720" y="3326400"/>
                <a:ext cx="133920" cy="779400"/>
              </a:xfrm>
              <a:custGeom>
                <a:avLst/>
                <a:gdLst>
                  <a:gd name="textAreaLeft" fmla="*/ 0 w 133920"/>
                  <a:gd name="textAreaRight" fmla="*/ 134280 w 133920"/>
                  <a:gd name="textAreaTop" fmla="*/ 0 h 779400"/>
                  <a:gd name="textAreaBottom" fmla="*/ 779760 h 779400"/>
                </a:gdLst>
                <a:ahLst/>
                <a:cxnLst/>
                <a:rect l="textAreaLeft" t="textAreaTop" r="textAreaRight" b="textAreaBottom"/>
                <a:pathLst>
                  <a:path w="155981" h="906624">
                    <a:moveTo>
                      <a:pt x="75249" y="0"/>
                    </a:moveTo>
                    <a:lnTo>
                      <a:pt x="155981" y="906625"/>
                    </a:lnTo>
                    <a:lnTo>
                      <a:pt x="129932" y="906625"/>
                    </a:lnTo>
                    <a:lnTo>
                      <a:pt x="0" y="0"/>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4" name="Google Shape;2299;p33"/>
              <p:cNvSpPr/>
              <p:nvPr/>
            </p:nvSpPr>
            <p:spPr>
              <a:xfrm>
                <a:off x="1262520" y="3236040"/>
                <a:ext cx="552960" cy="90000"/>
              </a:xfrm>
              <a:custGeom>
                <a:avLst/>
                <a:gdLst>
                  <a:gd name="textAreaLeft" fmla="*/ 0 w 552960"/>
                  <a:gd name="textAreaRight" fmla="*/ 553320 w 552960"/>
                  <a:gd name="textAreaTop" fmla="*/ 0 h 90000"/>
                  <a:gd name="textAreaBottom" fmla="*/ 90360 h 90000"/>
                </a:gdLst>
                <a:ahLst/>
                <a:cxnLst/>
                <a:rect l="textAreaLeft" t="textAreaTop" r="textAreaRight" b="textAreaBottom"/>
                <a:pathLst>
                  <a:path w="643234" h="105244">
                    <a:moveTo>
                      <a:pt x="590612" y="105245"/>
                    </a:moveTo>
                    <a:lnTo>
                      <a:pt x="52622" y="105245"/>
                    </a:lnTo>
                    <a:cubicBezTo>
                      <a:pt x="23570" y="105245"/>
                      <a:pt x="0" y="81675"/>
                      <a:pt x="0" y="52622"/>
                    </a:cubicBezTo>
                    <a:lnTo>
                      <a:pt x="0" y="52622"/>
                    </a:lnTo>
                    <a:cubicBezTo>
                      <a:pt x="0" y="23570"/>
                      <a:pt x="23570" y="0"/>
                      <a:pt x="52622" y="0"/>
                    </a:cubicBezTo>
                    <a:lnTo>
                      <a:pt x="590612" y="0"/>
                    </a:lnTo>
                    <a:cubicBezTo>
                      <a:pt x="619664" y="0"/>
                      <a:pt x="643234" y="23570"/>
                      <a:pt x="643234" y="52622"/>
                    </a:cubicBezTo>
                    <a:lnTo>
                      <a:pt x="643234" y="52622"/>
                    </a:lnTo>
                    <a:cubicBezTo>
                      <a:pt x="643234" y="81675"/>
                      <a:pt x="619699" y="105245"/>
                      <a:pt x="590612" y="105245"/>
                    </a:cubicBezTo>
                    <a:close/>
                  </a:path>
                </a:pathLst>
              </a:custGeom>
              <a:solidFill>
                <a:srgbClr val="4c067a"/>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195" name="Google Shape;2300;p33"/>
            <p:cNvSpPr/>
            <p:nvPr/>
          </p:nvSpPr>
          <p:spPr>
            <a:xfrm>
              <a:off x="2485080" y="3945960"/>
              <a:ext cx="470520" cy="159840"/>
            </a:xfrm>
            <a:custGeom>
              <a:avLst/>
              <a:gdLst>
                <a:gd name="textAreaLeft" fmla="*/ 0 w 470520"/>
                <a:gd name="textAreaRight" fmla="*/ 470880 w 470520"/>
                <a:gd name="textAreaTop" fmla="*/ 0 h 159840"/>
                <a:gd name="textAreaBottom" fmla="*/ 160200 h 159840"/>
              </a:gdLst>
              <a:ahLst/>
              <a:cxnLst/>
              <a:rect l="textAreaLeft" t="textAreaTop" r="textAreaRight" b="textAreaBottom"/>
              <a:pathLst>
                <a:path w="547731" h="186405">
                  <a:moveTo>
                    <a:pt x="0" y="130361"/>
                  </a:moveTo>
                  <a:cubicBezTo>
                    <a:pt x="21440" y="185393"/>
                    <a:pt x="67532" y="186406"/>
                    <a:pt x="67532" y="186406"/>
                  </a:cubicBezTo>
                  <a:lnTo>
                    <a:pt x="538374" y="26793"/>
                  </a:lnTo>
                  <a:cubicBezTo>
                    <a:pt x="553389" y="21695"/>
                    <a:pt x="549303" y="-548"/>
                    <a:pt x="533450" y="10"/>
                  </a:cubicBezTo>
                  <a:lnTo>
                    <a:pt x="366889" y="5981"/>
                  </a:lnTo>
                  <a:lnTo>
                    <a:pt x="0" y="130361"/>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6" name="Google Shape;2301;p33"/>
            <p:cNvSpPr/>
            <p:nvPr/>
          </p:nvSpPr>
          <p:spPr>
            <a:xfrm>
              <a:off x="1967400" y="3060720"/>
              <a:ext cx="835560" cy="994680"/>
            </a:xfrm>
            <a:custGeom>
              <a:avLst/>
              <a:gdLst>
                <a:gd name="textAreaLeft" fmla="*/ 0 w 835560"/>
                <a:gd name="textAreaRight" fmla="*/ 835920 w 835560"/>
                <a:gd name="textAreaTop" fmla="*/ 0 h 994680"/>
                <a:gd name="textAreaBottom" fmla="*/ 995040 h 994680"/>
              </a:gdLst>
              <a:ahLst/>
              <a:cxnLst/>
              <a:rect l="textAreaLeft" t="textAreaTop" r="textAreaRight" b="textAreaBottom"/>
              <a:pathLst>
                <a:path w="972132" h="1157207">
                  <a:moveTo>
                    <a:pt x="604021" y="1157207"/>
                  </a:moveTo>
                  <a:cubicBezTo>
                    <a:pt x="594418" y="1128120"/>
                    <a:pt x="583978" y="1095925"/>
                    <a:pt x="572839" y="1061495"/>
                  </a:cubicBezTo>
                  <a:cubicBezTo>
                    <a:pt x="522975" y="907679"/>
                    <a:pt x="394056" y="510201"/>
                    <a:pt x="320762" y="409531"/>
                  </a:cubicBezTo>
                  <a:cubicBezTo>
                    <a:pt x="267022" y="394796"/>
                    <a:pt x="128535" y="384809"/>
                    <a:pt x="10580" y="388056"/>
                  </a:cubicBezTo>
                  <a:lnTo>
                    <a:pt x="0" y="531"/>
                  </a:lnTo>
                  <a:cubicBezTo>
                    <a:pt x="4016" y="426"/>
                    <a:pt x="99064" y="-2053"/>
                    <a:pt x="205635" y="4686"/>
                  </a:cubicBezTo>
                  <a:cubicBezTo>
                    <a:pt x="390529" y="16384"/>
                    <a:pt x="499126" y="47322"/>
                    <a:pt x="568718" y="108184"/>
                  </a:cubicBezTo>
                  <a:cubicBezTo>
                    <a:pt x="690304" y="214477"/>
                    <a:pt x="785842" y="461734"/>
                    <a:pt x="941543" y="941934"/>
                  </a:cubicBezTo>
                  <a:cubicBezTo>
                    <a:pt x="952473" y="975701"/>
                    <a:pt x="962739" y="1007302"/>
                    <a:pt x="972132" y="1035795"/>
                  </a:cubicBezTo>
                  <a:lnTo>
                    <a:pt x="604021" y="1157207"/>
                  </a:lnTo>
                  <a:close/>
                  <a:moveTo>
                    <a:pt x="311159" y="397694"/>
                  </a:moveTo>
                  <a:lnTo>
                    <a:pt x="311159" y="397694"/>
                  </a:lnTo>
                  <a:cubicBezTo>
                    <a:pt x="311159" y="397694"/>
                    <a:pt x="311159" y="397694"/>
                    <a:pt x="311159" y="397694"/>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197" name="Google Shape;2302;p33"/>
            <p:cNvGrpSpPr/>
            <p:nvPr/>
          </p:nvGrpSpPr>
          <p:grpSpPr>
            <a:xfrm>
              <a:off x="1298160" y="3054600"/>
              <a:ext cx="1002600" cy="1051200"/>
              <a:chOff x="1298160" y="3054600"/>
              <a:chExt cx="1002600" cy="1051200"/>
            </a:xfrm>
          </p:grpSpPr>
          <p:sp>
            <p:nvSpPr>
              <p:cNvPr id="2198" name="Google Shape;2303;p33"/>
              <p:cNvSpPr/>
              <p:nvPr/>
            </p:nvSpPr>
            <p:spPr>
              <a:xfrm>
                <a:off x="1748160" y="4041720"/>
                <a:ext cx="478440" cy="64080"/>
              </a:xfrm>
              <a:custGeom>
                <a:avLst/>
                <a:gdLst>
                  <a:gd name="textAreaLeft" fmla="*/ 0 w 478440"/>
                  <a:gd name="textAreaRight" fmla="*/ 478800 w 478440"/>
                  <a:gd name="textAreaTop" fmla="*/ 0 h 64080"/>
                  <a:gd name="textAreaBottom" fmla="*/ 64440 h 64080"/>
                </a:gdLst>
                <a:ahLst/>
                <a:cxnLst/>
                <a:rect l="textAreaLeft" t="textAreaTop" r="textAreaRight" b="textAreaBottom"/>
                <a:pathLst>
                  <a:path w="556893" h="74760">
                    <a:moveTo>
                      <a:pt x="0" y="0"/>
                    </a:moveTo>
                    <a:cubicBezTo>
                      <a:pt x="2619" y="59012"/>
                      <a:pt x="45953" y="74761"/>
                      <a:pt x="45953" y="74761"/>
                    </a:cubicBezTo>
                    <a:lnTo>
                      <a:pt x="543123" y="74761"/>
                    </a:lnTo>
                    <a:cubicBezTo>
                      <a:pt x="558976" y="74761"/>
                      <a:pt x="562258" y="52378"/>
                      <a:pt x="547069" y="47839"/>
                    </a:cubicBezTo>
                    <a:lnTo>
                      <a:pt x="387421" y="0"/>
                    </a:lnTo>
                    <a:lnTo>
                      <a:pt x="0" y="0"/>
                    </a:lnTo>
                    <a:close/>
                  </a:path>
                </a:pathLst>
              </a:custGeom>
              <a:solidFill>
                <a:srgbClr val="b66df3"/>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199" name="Google Shape;2304;p33"/>
              <p:cNvSpPr/>
              <p:nvPr/>
            </p:nvSpPr>
            <p:spPr>
              <a:xfrm>
                <a:off x="1298160" y="3054600"/>
                <a:ext cx="1002600" cy="986760"/>
              </a:xfrm>
              <a:custGeom>
                <a:avLst/>
                <a:gdLst>
                  <a:gd name="textAreaLeft" fmla="*/ 0 w 1002600"/>
                  <a:gd name="textAreaRight" fmla="*/ 1002960 w 1002600"/>
                  <a:gd name="textAreaTop" fmla="*/ 0 h 986760"/>
                  <a:gd name="textAreaBottom" fmla="*/ 987120 h 986760"/>
                </a:gdLst>
                <a:ahLst/>
                <a:cxnLst/>
                <a:rect l="textAreaLeft" t="textAreaTop" r="textAreaRight" b="textAreaBottom"/>
                <a:pathLst>
                  <a:path w="1166051" h="1147806">
                    <a:moveTo>
                      <a:pt x="911513" y="1147807"/>
                    </a:moveTo>
                    <a:lnTo>
                      <a:pt x="523848" y="1147807"/>
                    </a:lnTo>
                    <a:cubicBezTo>
                      <a:pt x="523848" y="1013161"/>
                      <a:pt x="590053" y="860044"/>
                      <a:pt x="660170" y="697917"/>
                    </a:cubicBezTo>
                    <a:cubicBezTo>
                      <a:pt x="695577" y="616033"/>
                      <a:pt x="754729" y="479222"/>
                      <a:pt x="773201" y="394929"/>
                    </a:cubicBezTo>
                    <a:cubicBezTo>
                      <a:pt x="732626" y="394789"/>
                      <a:pt x="683007" y="396779"/>
                      <a:pt x="644806" y="398385"/>
                    </a:cubicBezTo>
                    <a:cubicBezTo>
                      <a:pt x="451566" y="406487"/>
                      <a:pt x="232557" y="415670"/>
                      <a:pt x="98051" y="286646"/>
                    </a:cubicBezTo>
                    <a:cubicBezTo>
                      <a:pt x="33906" y="225120"/>
                      <a:pt x="0" y="142956"/>
                      <a:pt x="0" y="49026"/>
                    </a:cubicBezTo>
                    <a:lnTo>
                      <a:pt x="387666" y="49026"/>
                    </a:lnTo>
                    <a:cubicBezTo>
                      <a:pt x="387631" y="32998"/>
                      <a:pt x="371847" y="7333"/>
                      <a:pt x="357531" y="0"/>
                    </a:cubicBezTo>
                    <a:cubicBezTo>
                      <a:pt x="397967" y="20706"/>
                      <a:pt x="547977" y="14456"/>
                      <a:pt x="628604" y="11034"/>
                    </a:cubicBezTo>
                    <a:cubicBezTo>
                      <a:pt x="823903" y="2898"/>
                      <a:pt x="1025907" y="-5622"/>
                      <a:pt x="1117777" y="154515"/>
                    </a:cubicBezTo>
                    <a:cubicBezTo>
                      <a:pt x="1231647" y="352991"/>
                      <a:pt x="1122037" y="606535"/>
                      <a:pt x="1016025" y="851733"/>
                    </a:cubicBezTo>
                    <a:cubicBezTo>
                      <a:pt x="971888" y="953730"/>
                      <a:pt x="911513" y="1093369"/>
                      <a:pt x="911513" y="1147807"/>
                    </a:cubicBezTo>
                    <a:close/>
                    <a:moveTo>
                      <a:pt x="777636" y="338396"/>
                    </a:moveTo>
                    <a:lnTo>
                      <a:pt x="777636" y="338396"/>
                    </a:lnTo>
                    <a:lnTo>
                      <a:pt x="777636" y="338396"/>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00" name="Google Shape;2305;p33"/>
              <p:cNvSpPr/>
              <p:nvPr/>
            </p:nvSpPr>
            <p:spPr>
              <a:xfrm>
                <a:off x="1474200" y="3106080"/>
                <a:ext cx="619560" cy="924480"/>
              </a:xfrm>
              <a:custGeom>
                <a:avLst/>
                <a:gdLst>
                  <a:gd name="textAreaLeft" fmla="*/ 0 w 619560"/>
                  <a:gd name="textAreaRight" fmla="*/ 619920 w 619560"/>
                  <a:gd name="textAreaTop" fmla="*/ 0 h 924480"/>
                  <a:gd name="textAreaBottom" fmla="*/ 924840 h 924480"/>
                </a:gdLst>
                <a:ahLst/>
                <a:cxnLst/>
                <a:rect l="textAreaLeft" t="textAreaTop" r="textAreaRight" b="textAreaBottom"/>
                <a:pathLst>
                  <a:path w="720785" h="1075298">
                    <a:moveTo>
                      <a:pt x="463805" y="1075298"/>
                    </a:moveTo>
                    <a:cubicBezTo>
                      <a:pt x="463421" y="1075298"/>
                      <a:pt x="463072" y="1075263"/>
                      <a:pt x="462688" y="1075193"/>
                    </a:cubicBezTo>
                    <a:cubicBezTo>
                      <a:pt x="459510" y="1074565"/>
                      <a:pt x="457415" y="1071492"/>
                      <a:pt x="458044" y="1068315"/>
                    </a:cubicBezTo>
                    <a:cubicBezTo>
                      <a:pt x="481579" y="947252"/>
                      <a:pt x="572437" y="628585"/>
                      <a:pt x="590420" y="588953"/>
                    </a:cubicBezTo>
                    <a:cubicBezTo>
                      <a:pt x="607844" y="550542"/>
                      <a:pt x="633335" y="520163"/>
                      <a:pt x="663120" y="502006"/>
                    </a:cubicBezTo>
                    <a:lnTo>
                      <a:pt x="607914" y="485280"/>
                    </a:lnTo>
                    <a:cubicBezTo>
                      <a:pt x="605679" y="484616"/>
                      <a:pt x="604073" y="482661"/>
                      <a:pt x="603793" y="480356"/>
                    </a:cubicBezTo>
                    <a:cubicBezTo>
                      <a:pt x="603514" y="478051"/>
                      <a:pt x="604632" y="475782"/>
                      <a:pt x="606657" y="474595"/>
                    </a:cubicBezTo>
                    <a:lnTo>
                      <a:pt x="690811" y="425325"/>
                    </a:lnTo>
                    <a:lnTo>
                      <a:pt x="662736" y="419179"/>
                    </a:lnTo>
                    <a:cubicBezTo>
                      <a:pt x="660990" y="418795"/>
                      <a:pt x="659489" y="417608"/>
                      <a:pt x="658720" y="416002"/>
                    </a:cubicBezTo>
                    <a:cubicBezTo>
                      <a:pt x="657952" y="414395"/>
                      <a:pt x="657952" y="412475"/>
                      <a:pt x="658720" y="410868"/>
                    </a:cubicBezTo>
                    <a:cubicBezTo>
                      <a:pt x="683268" y="360795"/>
                      <a:pt x="699680" y="307440"/>
                      <a:pt x="707537" y="252234"/>
                    </a:cubicBezTo>
                    <a:cubicBezTo>
                      <a:pt x="709387" y="239174"/>
                      <a:pt x="710784" y="224299"/>
                      <a:pt x="703835" y="213229"/>
                    </a:cubicBezTo>
                    <a:cubicBezTo>
                      <a:pt x="690845" y="192523"/>
                      <a:pt x="657324" y="196643"/>
                      <a:pt x="633230" y="201532"/>
                    </a:cubicBezTo>
                    <a:cubicBezTo>
                      <a:pt x="517196" y="225102"/>
                      <a:pt x="398787" y="229537"/>
                      <a:pt x="281321" y="214696"/>
                    </a:cubicBezTo>
                    <a:cubicBezTo>
                      <a:pt x="228559" y="208027"/>
                      <a:pt x="160503" y="195805"/>
                      <a:pt x="102433" y="159839"/>
                    </a:cubicBezTo>
                    <a:cubicBezTo>
                      <a:pt x="42792" y="122930"/>
                      <a:pt x="4487" y="65524"/>
                      <a:pt x="17" y="6302"/>
                    </a:cubicBezTo>
                    <a:cubicBezTo>
                      <a:pt x="-227" y="3055"/>
                      <a:pt x="2182" y="261"/>
                      <a:pt x="5429" y="17"/>
                    </a:cubicBezTo>
                    <a:cubicBezTo>
                      <a:pt x="8642" y="-228"/>
                      <a:pt x="11470" y="2182"/>
                      <a:pt x="11715" y="5429"/>
                    </a:cubicBezTo>
                    <a:cubicBezTo>
                      <a:pt x="15905" y="60950"/>
                      <a:pt x="52150" y="114934"/>
                      <a:pt x="108614" y="149852"/>
                    </a:cubicBezTo>
                    <a:cubicBezTo>
                      <a:pt x="164763" y="184596"/>
                      <a:pt x="231213" y="196538"/>
                      <a:pt x="282787" y="203033"/>
                    </a:cubicBezTo>
                    <a:cubicBezTo>
                      <a:pt x="398996" y="217699"/>
                      <a:pt x="516113" y="213299"/>
                      <a:pt x="630890" y="190009"/>
                    </a:cubicBezTo>
                    <a:cubicBezTo>
                      <a:pt x="658371" y="184422"/>
                      <a:pt x="696921" y="180127"/>
                      <a:pt x="713787" y="206979"/>
                    </a:cubicBezTo>
                    <a:cubicBezTo>
                      <a:pt x="722447" y="220737"/>
                      <a:pt x="721504" y="237672"/>
                      <a:pt x="719199" y="253910"/>
                    </a:cubicBezTo>
                    <a:cubicBezTo>
                      <a:pt x="711517" y="307859"/>
                      <a:pt x="695839" y="360097"/>
                      <a:pt x="672548" y="409332"/>
                    </a:cubicBezTo>
                    <a:lnTo>
                      <a:pt x="708025" y="417119"/>
                    </a:lnTo>
                    <a:cubicBezTo>
                      <a:pt x="710400" y="417643"/>
                      <a:pt x="712181" y="419563"/>
                      <a:pt x="712565" y="421938"/>
                    </a:cubicBezTo>
                    <a:cubicBezTo>
                      <a:pt x="712949" y="424312"/>
                      <a:pt x="711831" y="426686"/>
                      <a:pt x="709736" y="427909"/>
                    </a:cubicBezTo>
                    <a:lnTo>
                      <a:pt x="624221" y="477982"/>
                    </a:lnTo>
                    <a:lnTo>
                      <a:pt x="680021" y="494882"/>
                    </a:lnTo>
                    <a:cubicBezTo>
                      <a:pt x="682360" y="495581"/>
                      <a:pt x="684001" y="497641"/>
                      <a:pt x="684176" y="500050"/>
                    </a:cubicBezTo>
                    <a:cubicBezTo>
                      <a:pt x="684351" y="502460"/>
                      <a:pt x="683024" y="504764"/>
                      <a:pt x="680859" y="505812"/>
                    </a:cubicBezTo>
                    <a:cubicBezTo>
                      <a:pt x="648175" y="521386"/>
                      <a:pt x="619856" y="552637"/>
                      <a:pt x="601175" y="593841"/>
                    </a:cubicBezTo>
                    <a:cubicBezTo>
                      <a:pt x="583820" y="632112"/>
                      <a:pt x="492368" y="953817"/>
                      <a:pt x="469636" y="1070619"/>
                    </a:cubicBezTo>
                    <a:cubicBezTo>
                      <a:pt x="469008" y="1073343"/>
                      <a:pt x="466564" y="1075298"/>
                      <a:pt x="463805" y="1075298"/>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201" name="Google Shape;2306;p33"/>
            <p:cNvSpPr/>
            <p:nvPr/>
          </p:nvSpPr>
          <p:spPr>
            <a:xfrm>
              <a:off x="2099160" y="3071880"/>
              <a:ext cx="205920" cy="385560"/>
            </a:xfrm>
            <a:custGeom>
              <a:avLst/>
              <a:gdLst>
                <a:gd name="textAreaLeft" fmla="*/ 0 w 205920"/>
                <a:gd name="textAreaRight" fmla="*/ 206280 w 205920"/>
                <a:gd name="textAreaTop" fmla="*/ 0 h 385560"/>
                <a:gd name="textAreaBottom" fmla="*/ 385920 h 385560"/>
              </a:gdLst>
              <a:ahLst/>
              <a:cxnLst/>
              <a:rect l="textAreaLeft" t="textAreaTop" r="textAreaRight" b="textAreaBottom"/>
              <a:pathLst>
                <a:path w="239667" h="448693">
                  <a:moveTo>
                    <a:pt x="222317" y="448693"/>
                  </a:moveTo>
                  <a:cubicBezTo>
                    <a:pt x="221968" y="448693"/>
                    <a:pt x="221618" y="448658"/>
                    <a:pt x="221269" y="448589"/>
                  </a:cubicBezTo>
                  <a:cubicBezTo>
                    <a:pt x="218336" y="448030"/>
                    <a:pt x="216381" y="445167"/>
                    <a:pt x="216974" y="442199"/>
                  </a:cubicBezTo>
                  <a:cubicBezTo>
                    <a:pt x="240579" y="320054"/>
                    <a:pt x="228916" y="220327"/>
                    <a:pt x="181322" y="137360"/>
                  </a:cubicBezTo>
                  <a:cubicBezTo>
                    <a:pt x="144414" y="73040"/>
                    <a:pt x="86449" y="31627"/>
                    <a:pt x="4111" y="10710"/>
                  </a:cubicBezTo>
                  <a:cubicBezTo>
                    <a:pt x="1213" y="9977"/>
                    <a:pt x="-568" y="7009"/>
                    <a:pt x="165" y="4111"/>
                  </a:cubicBezTo>
                  <a:cubicBezTo>
                    <a:pt x="898" y="1213"/>
                    <a:pt x="3866" y="-568"/>
                    <a:pt x="6765" y="165"/>
                  </a:cubicBezTo>
                  <a:cubicBezTo>
                    <a:pt x="92106" y="21814"/>
                    <a:pt x="152305" y="64904"/>
                    <a:pt x="190750" y="131947"/>
                  </a:cubicBezTo>
                  <a:cubicBezTo>
                    <a:pt x="239706" y="217254"/>
                    <a:pt x="251753" y="319425"/>
                    <a:pt x="227624" y="444259"/>
                  </a:cubicBezTo>
                  <a:cubicBezTo>
                    <a:pt x="227170" y="446878"/>
                    <a:pt x="224866" y="448693"/>
                    <a:pt x="222317" y="44869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02" name="Google Shape;2307;p33"/>
            <p:cNvSpPr/>
            <p:nvPr/>
          </p:nvSpPr>
          <p:spPr>
            <a:xfrm>
              <a:off x="1771200" y="2360880"/>
              <a:ext cx="874440" cy="429840"/>
            </a:xfrm>
            <a:custGeom>
              <a:avLst/>
              <a:gdLst>
                <a:gd name="textAreaLeft" fmla="*/ 0 w 874440"/>
                <a:gd name="textAreaRight" fmla="*/ 874800 w 874440"/>
                <a:gd name="textAreaTop" fmla="*/ 0 h 429840"/>
                <a:gd name="textAreaBottom" fmla="*/ 430200 h 429840"/>
              </a:gdLst>
              <a:ahLst/>
              <a:cxnLst/>
              <a:rect l="textAreaLeft" t="textAreaTop" r="textAreaRight" b="textAreaBottom"/>
              <a:pathLst>
                <a:path w="1017176" h="500349">
                  <a:moveTo>
                    <a:pt x="1017177" y="102486"/>
                  </a:moveTo>
                  <a:cubicBezTo>
                    <a:pt x="959038" y="251413"/>
                    <a:pt x="860847" y="364096"/>
                    <a:pt x="731927" y="430406"/>
                  </a:cubicBezTo>
                  <a:cubicBezTo>
                    <a:pt x="721068" y="435993"/>
                    <a:pt x="709999" y="441161"/>
                    <a:pt x="698685" y="446189"/>
                  </a:cubicBezTo>
                  <a:cubicBezTo>
                    <a:pt x="572001" y="501430"/>
                    <a:pt x="418534" y="514315"/>
                    <a:pt x="251972" y="485298"/>
                  </a:cubicBezTo>
                  <a:cubicBezTo>
                    <a:pt x="183602" y="473565"/>
                    <a:pt x="113136" y="454709"/>
                    <a:pt x="41169" y="428835"/>
                  </a:cubicBezTo>
                  <a:cubicBezTo>
                    <a:pt x="27551" y="423946"/>
                    <a:pt x="13793" y="418743"/>
                    <a:pt x="0" y="413261"/>
                  </a:cubicBezTo>
                  <a:lnTo>
                    <a:pt x="13164" y="379809"/>
                  </a:lnTo>
                  <a:lnTo>
                    <a:pt x="102137" y="151756"/>
                  </a:lnTo>
                  <a:cubicBezTo>
                    <a:pt x="177596" y="181646"/>
                    <a:pt x="252601" y="200921"/>
                    <a:pt x="321181" y="210978"/>
                  </a:cubicBezTo>
                  <a:cubicBezTo>
                    <a:pt x="423841" y="225958"/>
                    <a:pt x="515398" y="218486"/>
                    <a:pt x="586073" y="187687"/>
                  </a:cubicBezTo>
                  <a:cubicBezTo>
                    <a:pt x="663068" y="154026"/>
                    <a:pt x="718379" y="92569"/>
                    <a:pt x="754555" y="0"/>
                  </a:cubicBezTo>
                  <a:lnTo>
                    <a:pt x="1017177" y="102486"/>
                  </a:ln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3" name="Google Shape;2308;p33"/>
            <p:cNvSpPr/>
            <p:nvPr/>
          </p:nvSpPr>
          <p:spPr>
            <a:xfrm>
              <a:off x="1821960" y="2462760"/>
              <a:ext cx="256320" cy="327960"/>
            </a:xfrm>
            <a:custGeom>
              <a:avLst/>
              <a:gdLst>
                <a:gd name="textAreaLeft" fmla="*/ 0 w 256320"/>
                <a:gd name="textAreaRight" fmla="*/ 256680 w 256320"/>
                <a:gd name="textAreaTop" fmla="*/ 0 h 327960"/>
                <a:gd name="textAreaBottom" fmla="*/ 328320 h 327960"/>
              </a:gdLst>
              <a:ahLst/>
              <a:cxnLst/>
              <a:rect l="textAreaLeft" t="textAreaTop" r="textAreaRight" b="textAreaBottom"/>
              <a:pathLst>
                <a:path w="298483" h="381973">
                  <a:moveTo>
                    <a:pt x="35" y="0"/>
                  </a:moveTo>
                  <a:cubicBezTo>
                    <a:pt x="91871" y="66659"/>
                    <a:pt x="298484" y="91836"/>
                    <a:pt x="298484" y="91836"/>
                  </a:cubicBezTo>
                  <a:cubicBezTo>
                    <a:pt x="236852" y="257629"/>
                    <a:pt x="246385" y="381974"/>
                    <a:pt x="246385" y="381974"/>
                  </a:cubicBezTo>
                  <a:cubicBezTo>
                    <a:pt x="90998" y="374850"/>
                    <a:pt x="0" y="339583"/>
                    <a:pt x="0" y="339583"/>
                  </a:cubicBezTo>
                  <a:lnTo>
                    <a:pt x="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204" name="Google Shape;2309;p33"/>
            <p:cNvGrpSpPr/>
            <p:nvPr/>
          </p:nvGrpSpPr>
          <p:grpSpPr>
            <a:xfrm>
              <a:off x="2417040" y="2079360"/>
              <a:ext cx="270720" cy="392760"/>
              <a:chOff x="2417040" y="2079360"/>
              <a:chExt cx="270720" cy="392760"/>
            </a:xfrm>
          </p:grpSpPr>
          <p:sp>
            <p:nvSpPr>
              <p:cNvPr id="2205" name="Google Shape;2310;p33"/>
              <p:cNvSpPr/>
              <p:nvPr/>
            </p:nvSpPr>
            <p:spPr>
              <a:xfrm>
                <a:off x="2417040" y="2237760"/>
                <a:ext cx="268200" cy="234360"/>
              </a:xfrm>
              <a:custGeom>
                <a:avLst/>
                <a:gdLst>
                  <a:gd name="textAreaLeft" fmla="*/ 0 w 268200"/>
                  <a:gd name="textAreaRight" fmla="*/ 268560 w 268200"/>
                  <a:gd name="textAreaTop" fmla="*/ 0 h 234360"/>
                  <a:gd name="textAreaBottom" fmla="*/ 234720 h 234360"/>
                </a:gdLst>
                <a:ahLst/>
                <a:cxnLst/>
                <a:rect l="textAreaLeft" t="textAreaTop" r="textAreaRight" b="textAreaBottom"/>
                <a:pathLst>
                  <a:path w="312142" h="272990">
                    <a:moveTo>
                      <a:pt x="979" y="145938"/>
                    </a:moveTo>
                    <a:cubicBezTo>
                      <a:pt x="-16654" y="213470"/>
                      <a:pt x="208954" y="326501"/>
                      <a:pt x="266151" y="244024"/>
                    </a:cubicBezTo>
                    <a:cubicBezTo>
                      <a:pt x="323347" y="161546"/>
                      <a:pt x="314757" y="71876"/>
                      <a:pt x="305260" y="57978"/>
                    </a:cubicBezTo>
                    <a:cubicBezTo>
                      <a:pt x="295797" y="44080"/>
                      <a:pt x="117887" y="-2222"/>
                      <a:pt x="98193" y="83"/>
                    </a:cubicBezTo>
                    <a:cubicBezTo>
                      <a:pt x="78533" y="2423"/>
                      <a:pt x="13655" y="97331"/>
                      <a:pt x="979" y="145938"/>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6" name="Google Shape;2311;p33"/>
              <p:cNvSpPr/>
              <p:nvPr/>
            </p:nvSpPr>
            <p:spPr>
              <a:xfrm>
                <a:off x="2478960" y="2079360"/>
                <a:ext cx="98640" cy="211680"/>
              </a:xfrm>
              <a:custGeom>
                <a:avLst/>
                <a:gdLst>
                  <a:gd name="textAreaLeft" fmla="*/ 0 w 98640"/>
                  <a:gd name="textAreaRight" fmla="*/ 99000 w 98640"/>
                  <a:gd name="textAreaTop" fmla="*/ 0 h 211680"/>
                  <a:gd name="textAreaBottom" fmla="*/ 212040 h 211680"/>
                </a:gdLst>
                <a:ahLst/>
                <a:cxnLst/>
                <a:rect l="textAreaLeft" t="textAreaTop" r="textAreaRight" b="textAreaBottom"/>
                <a:pathLst>
                  <a:path w="115080" h="246630">
                    <a:moveTo>
                      <a:pt x="94482" y="871"/>
                    </a:moveTo>
                    <a:cubicBezTo>
                      <a:pt x="80933" y="-2830"/>
                      <a:pt x="61134" y="5515"/>
                      <a:pt x="58934" y="21054"/>
                    </a:cubicBezTo>
                    <a:cubicBezTo>
                      <a:pt x="50030" y="84291"/>
                      <a:pt x="31768" y="145574"/>
                      <a:pt x="3309" y="202770"/>
                    </a:cubicBezTo>
                    <a:cubicBezTo>
                      <a:pt x="-13207" y="235978"/>
                      <a:pt x="36621" y="265275"/>
                      <a:pt x="53208" y="231927"/>
                    </a:cubicBezTo>
                    <a:cubicBezTo>
                      <a:pt x="83901" y="170226"/>
                      <a:pt x="105027" y="104684"/>
                      <a:pt x="114630" y="36383"/>
                    </a:cubicBezTo>
                    <a:cubicBezTo>
                      <a:pt x="116864" y="20984"/>
                      <a:pt x="110893" y="5376"/>
                      <a:pt x="94482" y="871"/>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7" name="Google Shape;2312;p33"/>
              <p:cNvSpPr/>
              <p:nvPr/>
            </p:nvSpPr>
            <p:spPr>
              <a:xfrm>
                <a:off x="2427120" y="2241720"/>
                <a:ext cx="135720" cy="113400"/>
              </a:xfrm>
              <a:custGeom>
                <a:avLst/>
                <a:gdLst>
                  <a:gd name="textAreaLeft" fmla="*/ 0 w 135720"/>
                  <a:gd name="textAreaRight" fmla="*/ 136080 w 135720"/>
                  <a:gd name="textAreaTop" fmla="*/ 0 h 113400"/>
                  <a:gd name="textAreaBottom" fmla="*/ 113760 h 113400"/>
                </a:gdLst>
                <a:ahLst/>
                <a:cxnLst/>
                <a:rect l="textAreaLeft" t="textAreaTop" r="textAreaRight" b="textAreaBottom"/>
                <a:pathLst>
                  <a:path w="158388" h="132469">
                    <a:moveTo>
                      <a:pt x="137112" y="14199"/>
                    </a:moveTo>
                    <a:cubicBezTo>
                      <a:pt x="103451" y="755"/>
                      <a:pt x="64726" y="-8743"/>
                      <a:pt x="31833" y="12418"/>
                    </a:cubicBezTo>
                    <a:cubicBezTo>
                      <a:pt x="-3120" y="34870"/>
                      <a:pt x="-4063" y="75236"/>
                      <a:pt x="4492" y="111796"/>
                    </a:cubicBezTo>
                    <a:cubicBezTo>
                      <a:pt x="12977" y="148006"/>
                      <a:pt x="68742" y="132677"/>
                      <a:pt x="60222" y="96431"/>
                    </a:cubicBezTo>
                    <a:cubicBezTo>
                      <a:pt x="57324" y="84001"/>
                      <a:pt x="51772" y="65284"/>
                      <a:pt x="66682" y="59243"/>
                    </a:cubicBezTo>
                    <a:cubicBezTo>
                      <a:pt x="84001" y="52260"/>
                      <a:pt x="105930" y="63608"/>
                      <a:pt x="121748" y="69928"/>
                    </a:cubicBezTo>
                    <a:cubicBezTo>
                      <a:pt x="136240" y="75725"/>
                      <a:pt x="153489" y="63608"/>
                      <a:pt x="157295" y="49745"/>
                    </a:cubicBezTo>
                    <a:cubicBezTo>
                      <a:pt x="161835" y="33299"/>
                      <a:pt x="151674" y="19995"/>
                      <a:pt x="137112" y="14199"/>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8" name="Google Shape;2313;p33"/>
              <p:cNvSpPr/>
              <p:nvPr/>
            </p:nvSpPr>
            <p:spPr>
              <a:xfrm>
                <a:off x="2522520" y="2196720"/>
                <a:ext cx="74520" cy="109800"/>
              </a:xfrm>
              <a:custGeom>
                <a:avLst/>
                <a:gdLst>
                  <a:gd name="textAreaLeft" fmla="*/ 0 w 74520"/>
                  <a:gd name="textAreaRight" fmla="*/ 74880 w 74520"/>
                  <a:gd name="textAreaTop" fmla="*/ 0 h 109800"/>
                  <a:gd name="textAreaBottom" fmla="*/ 110160 h 109800"/>
                </a:gdLst>
                <a:ahLst/>
                <a:cxnLst/>
                <a:rect l="textAreaLeft" t="textAreaTop" r="textAreaRight" b="textAreaBottom"/>
                <a:pathLst>
                  <a:path w="87103" h="128025">
                    <a:moveTo>
                      <a:pt x="66396" y="893"/>
                    </a:moveTo>
                    <a:cubicBezTo>
                      <a:pt x="52603" y="-2879"/>
                      <a:pt x="33363" y="5572"/>
                      <a:pt x="30849" y="21075"/>
                    </a:cubicBezTo>
                    <a:cubicBezTo>
                      <a:pt x="26973" y="44925"/>
                      <a:pt x="18523" y="65108"/>
                      <a:pt x="4206" y="84558"/>
                    </a:cubicBezTo>
                    <a:cubicBezTo>
                      <a:pt x="-5047" y="97128"/>
                      <a:pt x="2111" y="116822"/>
                      <a:pt x="14577" y="124085"/>
                    </a:cubicBezTo>
                    <a:cubicBezTo>
                      <a:pt x="29243" y="132675"/>
                      <a:pt x="44851" y="126320"/>
                      <a:pt x="54105" y="113714"/>
                    </a:cubicBezTo>
                    <a:cubicBezTo>
                      <a:pt x="70831" y="90982"/>
                      <a:pt x="82040" y="64305"/>
                      <a:pt x="86579" y="36405"/>
                    </a:cubicBezTo>
                    <a:cubicBezTo>
                      <a:pt x="89093" y="21040"/>
                      <a:pt x="82598" y="5327"/>
                      <a:pt x="66396" y="893"/>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09" name="Google Shape;2314;p33"/>
              <p:cNvSpPr/>
              <p:nvPr/>
            </p:nvSpPr>
            <p:spPr>
              <a:xfrm>
                <a:off x="2567880" y="2214720"/>
                <a:ext cx="74520" cy="109800"/>
              </a:xfrm>
              <a:custGeom>
                <a:avLst/>
                <a:gdLst>
                  <a:gd name="textAreaLeft" fmla="*/ 0 w 74520"/>
                  <a:gd name="textAreaRight" fmla="*/ 74880 w 74520"/>
                  <a:gd name="textAreaTop" fmla="*/ 0 h 109800"/>
                  <a:gd name="textAreaBottom" fmla="*/ 110160 h 109800"/>
                </a:gdLst>
                <a:ahLst/>
                <a:cxnLst/>
                <a:rect l="textAreaLeft" t="textAreaTop" r="textAreaRight" b="textAreaBottom"/>
                <a:pathLst>
                  <a:path w="87090" h="128025">
                    <a:moveTo>
                      <a:pt x="66396" y="893"/>
                    </a:moveTo>
                    <a:cubicBezTo>
                      <a:pt x="52603" y="-2879"/>
                      <a:pt x="33363" y="5572"/>
                      <a:pt x="30849" y="21076"/>
                    </a:cubicBezTo>
                    <a:cubicBezTo>
                      <a:pt x="26973" y="44925"/>
                      <a:pt x="18523" y="65108"/>
                      <a:pt x="4206" y="84558"/>
                    </a:cubicBezTo>
                    <a:cubicBezTo>
                      <a:pt x="-5047" y="97128"/>
                      <a:pt x="2111" y="116822"/>
                      <a:pt x="14577" y="124086"/>
                    </a:cubicBezTo>
                    <a:cubicBezTo>
                      <a:pt x="29243" y="132675"/>
                      <a:pt x="44851" y="126320"/>
                      <a:pt x="54105" y="113714"/>
                    </a:cubicBezTo>
                    <a:cubicBezTo>
                      <a:pt x="70831" y="90982"/>
                      <a:pt x="82040" y="64305"/>
                      <a:pt x="86579" y="36405"/>
                    </a:cubicBezTo>
                    <a:cubicBezTo>
                      <a:pt x="89058" y="21041"/>
                      <a:pt x="82563" y="5328"/>
                      <a:pt x="66396" y="893"/>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10" name="Google Shape;2315;p33"/>
              <p:cNvSpPr/>
              <p:nvPr/>
            </p:nvSpPr>
            <p:spPr>
              <a:xfrm>
                <a:off x="2613240" y="2232720"/>
                <a:ext cx="74520" cy="109800"/>
              </a:xfrm>
              <a:custGeom>
                <a:avLst/>
                <a:gdLst>
                  <a:gd name="textAreaLeft" fmla="*/ 0 w 74520"/>
                  <a:gd name="textAreaRight" fmla="*/ 74880 w 74520"/>
                  <a:gd name="textAreaTop" fmla="*/ 0 h 109800"/>
                  <a:gd name="textAreaBottom" fmla="*/ 110160 h 109800"/>
                </a:gdLst>
                <a:ahLst/>
                <a:cxnLst/>
                <a:rect l="textAreaLeft" t="textAreaTop" r="textAreaRight" b="textAreaBottom"/>
                <a:pathLst>
                  <a:path w="87092" h="128025">
                    <a:moveTo>
                      <a:pt x="66396" y="893"/>
                    </a:moveTo>
                    <a:cubicBezTo>
                      <a:pt x="52603" y="-2878"/>
                      <a:pt x="33363" y="5572"/>
                      <a:pt x="30849" y="21076"/>
                    </a:cubicBezTo>
                    <a:cubicBezTo>
                      <a:pt x="26973" y="44925"/>
                      <a:pt x="18523" y="65108"/>
                      <a:pt x="4206" y="84557"/>
                    </a:cubicBezTo>
                    <a:cubicBezTo>
                      <a:pt x="-5047" y="97128"/>
                      <a:pt x="2111" y="116822"/>
                      <a:pt x="14577" y="124085"/>
                    </a:cubicBezTo>
                    <a:cubicBezTo>
                      <a:pt x="29243" y="132675"/>
                      <a:pt x="44851" y="126320"/>
                      <a:pt x="54105" y="113715"/>
                    </a:cubicBezTo>
                    <a:cubicBezTo>
                      <a:pt x="70831" y="90983"/>
                      <a:pt x="82040" y="64305"/>
                      <a:pt x="86579" y="36405"/>
                    </a:cubicBezTo>
                    <a:cubicBezTo>
                      <a:pt x="89058" y="21076"/>
                      <a:pt x="82598" y="5362"/>
                      <a:pt x="66396" y="893"/>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211" name="Google Shape;2316;p33"/>
              <p:cNvGrpSpPr/>
              <p:nvPr/>
            </p:nvGrpSpPr>
            <p:grpSpPr>
              <a:xfrm>
                <a:off x="2495520" y="2211120"/>
                <a:ext cx="149760" cy="195480"/>
                <a:chOff x="2495520" y="2211120"/>
                <a:chExt cx="149760" cy="195480"/>
              </a:xfrm>
            </p:grpSpPr>
            <p:sp>
              <p:nvSpPr>
                <p:cNvPr id="2212" name="Google Shape;2317;p33"/>
                <p:cNvSpPr/>
                <p:nvPr/>
              </p:nvSpPr>
              <p:spPr>
                <a:xfrm>
                  <a:off x="2495520" y="2237760"/>
                  <a:ext cx="72720" cy="70200"/>
                </a:xfrm>
                <a:custGeom>
                  <a:avLst/>
                  <a:gdLst>
                    <a:gd name="textAreaLeft" fmla="*/ 0 w 72720"/>
                    <a:gd name="textAreaRight" fmla="*/ 73080 w 72720"/>
                    <a:gd name="textAreaTop" fmla="*/ 0 h 70200"/>
                    <a:gd name="textAreaBottom" fmla="*/ 70560 h 70200"/>
                  </a:gdLst>
                  <a:ahLst/>
                  <a:cxnLst/>
                  <a:rect l="textAreaLeft" t="textAreaTop" r="textAreaRight" b="textAreaBottom"/>
                  <a:pathLst>
                    <a:path w="84998" h="82116">
                      <a:moveTo>
                        <a:pt x="50298" y="82116"/>
                      </a:moveTo>
                      <a:cubicBezTo>
                        <a:pt x="46841" y="82116"/>
                        <a:pt x="43489" y="81488"/>
                        <a:pt x="40312" y="80231"/>
                      </a:cubicBezTo>
                      <a:cubicBezTo>
                        <a:pt x="38182" y="79393"/>
                        <a:pt x="35947" y="78450"/>
                        <a:pt x="33642" y="77472"/>
                      </a:cubicBezTo>
                      <a:cubicBezTo>
                        <a:pt x="24703" y="73736"/>
                        <a:pt x="14577" y="69476"/>
                        <a:pt x="5079" y="68149"/>
                      </a:cubicBezTo>
                      <a:cubicBezTo>
                        <a:pt x="1866" y="67695"/>
                        <a:pt x="-369" y="64727"/>
                        <a:pt x="50" y="61514"/>
                      </a:cubicBezTo>
                      <a:cubicBezTo>
                        <a:pt x="504" y="58302"/>
                        <a:pt x="3438" y="56067"/>
                        <a:pt x="6685" y="56486"/>
                      </a:cubicBezTo>
                      <a:cubicBezTo>
                        <a:pt x="17719" y="57988"/>
                        <a:pt x="28579" y="62562"/>
                        <a:pt x="38182" y="66613"/>
                      </a:cubicBezTo>
                      <a:cubicBezTo>
                        <a:pt x="40416" y="67556"/>
                        <a:pt x="42581" y="68464"/>
                        <a:pt x="44641" y="69302"/>
                      </a:cubicBezTo>
                      <a:cubicBezTo>
                        <a:pt x="49006" y="71047"/>
                        <a:pt x="54174" y="70628"/>
                        <a:pt x="59237" y="68114"/>
                      </a:cubicBezTo>
                      <a:cubicBezTo>
                        <a:pt x="65558" y="64972"/>
                        <a:pt x="70691" y="59070"/>
                        <a:pt x="72367" y="53029"/>
                      </a:cubicBezTo>
                      <a:cubicBezTo>
                        <a:pt x="76382" y="38468"/>
                        <a:pt x="65872" y="28551"/>
                        <a:pt x="55676" y="24501"/>
                      </a:cubicBezTo>
                      <a:cubicBezTo>
                        <a:pt x="38356" y="17587"/>
                        <a:pt x="24109" y="13536"/>
                        <a:pt x="10910" y="11721"/>
                      </a:cubicBezTo>
                      <a:cubicBezTo>
                        <a:pt x="7698" y="11267"/>
                        <a:pt x="5428" y="8333"/>
                        <a:pt x="5882" y="5086"/>
                      </a:cubicBezTo>
                      <a:cubicBezTo>
                        <a:pt x="6336" y="1874"/>
                        <a:pt x="9269" y="-396"/>
                        <a:pt x="12516" y="58"/>
                      </a:cubicBezTo>
                      <a:cubicBezTo>
                        <a:pt x="26693" y="1979"/>
                        <a:pt x="41778" y="6273"/>
                        <a:pt x="60040" y="13536"/>
                      </a:cubicBezTo>
                      <a:cubicBezTo>
                        <a:pt x="79106" y="21149"/>
                        <a:pt x="88639" y="38259"/>
                        <a:pt x="83715" y="56102"/>
                      </a:cubicBezTo>
                      <a:cubicBezTo>
                        <a:pt x="81166" y="65356"/>
                        <a:pt x="73798" y="73981"/>
                        <a:pt x="64510" y="78590"/>
                      </a:cubicBezTo>
                      <a:cubicBezTo>
                        <a:pt x="59796" y="80964"/>
                        <a:pt x="54977" y="82116"/>
                        <a:pt x="50298" y="82116"/>
                      </a:cubicBezTo>
                      <a:close/>
                    </a:path>
                  </a:pathLst>
                </a:custGeom>
                <a:solidFill>
                  <a:srgbClr val="3a19a4"/>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13" name="Google Shape;2318;p33"/>
                <p:cNvSpPr/>
                <p:nvPr/>
              </p:nvSpPr>
              <p:spPr>
                <a:xfrm>
                  <a:off x="2532960" y="2211120"/>
                  <a:ext cx="23760" cy="44280"/>
                </a:xfrm>
                <a:custGeom>
                  <a:avLst/>
                  <a:gdLst>
                    <a:gd name="textAreaLeft" fmla="*/ 0 w 23760"/>
                    <a:gd name="textAreaRight" fmla="*/ 24120 w 23760"/>
                    <a:gd name="textAreaTop" fmla="*/ 0 h 44280"/>
                    <a:gd name="textAreaBottom" fmla="*/ 44640 h 44280"/>
                  </a:gdLst>
                  <a:ahLst/>
                  <a:cxnLst/>
                  <a:rect l="textAreaLeft" t="textAreaTop" r="textAreaRight" b="textAreaBottom"/>
                  <a:pathLst>
                    <a:path w="28126" h="51796">
                      <a:moveTo>
                        <a:pt x="5871" y="51797"/>
                      </a:moveTo>
                      <a:cubicBezTo>
                        <a:pt x="4893" y="51797"/>
                        <a:pt x="3880" y="51552"/>
                        <a:pt x="2972" y="51028"/>
                      </a:cubicBezTo>
                      <a:cubicBezTo>
                        <a:pt x="144" y="49422"/>
                        <a:pt x="-834" y="45826"/>
                        <a:pt x="772" y="42997"/>
                      </a:cubicBezTo>
                      <a:cubicBezTo>
                        <a:pt x="7651" y="30846"/>
                        <a:pt x="12959" y="17856"/>
                        <a:pt x="16556" y="4377"/>
                      </a:cubicBezTo>
                      <a:cubicBezTo>
                        <a:pt x="17394" y="1235"/>
                        <a:pt x="20606" y="-616"/>
                        <a:pt x="23749" y="187"/>
                      </a:cubicBezTo>
                      <a:cubicBezTo>
                        <a:pt x="26892" y="1025"/>
                        <a:pt x="28742" y="4238"/>
                        <a:pt x="27939" y="7380"/>
                      </a:cubicBezTo>
                      <a:cubicBezTo>
                        <a:pt x="24098" y="21837"/>
                        <a:pt x="18406" y="35769"/>
                        <a:pt x="11039" y="48794"/>
                      </a:cubicBezTo>
                      <a:cubicBezTo>
                        <a:pt x="9921" y="50714"/>
                        <a:pt x="7931" y="51797"/>
                        <a:pt x="5871" y="51797"/>
                      </a:cubicBezTo>
                      <a:close/>
                    </a:path>
                  </a:pathLst>
                </a:custGeom>
                <a:solidFill>
                  <a:srgbClr val="3a19a4"/>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14" name="Google Shape;2319;p33"/>
                <p:cNvSpPr/>
                <p:nvPr/>
              </p:nvSpPr>
              <p:spPr>
                <a:xfrm>
                  <a:off x="2571120" y="2228760"/>
                  <a:ext cx="29160" cy="74520"/>
                </a:xfrm>
                <a:custGeom>
                  <a:avLst/>
                  <a:gdLst>
                    <a:gd name="textAreaLeft" fmla="*/ 0 w 29160"/>
                    <a:gd name="textAreaRight" fmla="*/ 29520 w 29160"/>
                    <a:gd name="textAreaTop" fmla="*/ 0 h 74520"/>
                    <a:gd name="textAreaBottom" fmla="*/ 74880 h 74520"/>
                  </a:gdLst>
                  <a:ahLst/>
                  <a:cxnLst/>
                  <a:rect l="textAreaLeft" t="textAreaTop" r="textAreaRight" b="textAreaBottom"/>
                  <a:pathLst>
                    <a:path w="34291" h="87179">
                      <a:moveTo>
                        <a:pt x="5870" y="87179"/>
                      </a:moveTo>
                      <a:cubicBezTo>
                        <a:pt x="5171" y="87179"/>
                        <a:pt x="4438" y="87040"/>
                        <a:pt x="3775" y="86795"/>
                      </a:cubicBezTo>
                      <a:cubicBezTo>
                        <a:pt x="737" y="85643"/>
                        <a:pt x="-765" y="82221"/>
                        <a:pt x="388" y="79183"/>
                      </a:cubicBezTo>
                      <a:cubicBezTo>
                        <a:pt x="9676" y="55019"/>
                        <a:pt x="17183" y="29948"/>
                        <a:pt x="22666" y="4632"/>
                      </a:cubicBezTo>
                      <a:cubicBezTo>
                        <a:pt x="23364" y="1454"/>
                        <a:pt x="26507" y="-536"/>
                        <a:pt x="29649" y="127"/>
                      </a:cubicBezTo>
                      <a:cubicBezTo>
                        <a:pt x="32827" y="826"/>
                        <a:pt x="34852" y="3933"/>
                        <a:pt x="34154" y="7111"/>
                      </a:cubicBezTo>
                      <a:cubicBezTo>
                        <a:pt x="28532" y="32986"/>
                        <a:pt x="20850" y="58651"/>
                        <a:pt x="11352" y="83408"/>
                      </a:cubicBezTo>
                      <a:cubicBezTo>
                        <a:pt x="10444" y="85748"/>
                        <a:pt x="8244" y="87179"/>
                        <a:pt x="5870" y="87179"/>
                      </a:cubicBezTo>
                      <a:close/>
                    </a:path>
                  </a:pathLst>
                </a:custGeom>
                <a:solidFill>
                  <a:srgbClr val="3a19a4"/>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15" name="Google Shape;2320;p33"/>
                <p:cNvSpPr/>
                <p:nvPr/>
              </p:nvSpPr>
              <p:spPr>
                <a:xfrm>
                  <a:off x="2618640" y="2248560"/>
                  <a:ext cx="26640" cy="63360"/>
                </a:xfrm>
                <a:custGeom>
                  <a:avLst/>
                  <a:gdLst>
                    <a:gd name="textAreaLeft" fmla="*/ 0 w 26640"/>
                    <a:gd name="textAreaRight" fmla="*/ 27000 w 26640"/>
                    <a:gd name="textAreaTop" fmla="*/ 0 h 63360"/>
                    <a:gd name="textAreaBottom" fmla="*/ 63720 h 63360"/>
                  </a:gdLst>
                  <a:ahLst/>
                  <a:cxnLst/>
                  <a:rect l="textAreaLeft" t="textAreaTop" r="textAreaRight" b="textAreaBottom"/>
                  <a:pathLst>
                    <a:path w="31573" h="74167">
                      <a:moveTo>
                        <a:pt x="5874" y="74167"/>
                      </a:moveTo>
                      <a:cubicBezTo>
                        <a:pt x="5106" y="74167"/>
                        <a:pt x="4338" y="74027"/>
                        <a:pt x="3604" y="73713"/>
                      </a:cubicBezTo>
                      <a:cubicBezTo>
                        <a:pt x="601" y="72456"/>
                        <a:pt x="-796" y="68999"/>
                        <a:pt x="462" y="65996"/>
                      </a:cubicBezTo>
                      <a:cubicBezTo>
                        <a:pt x="8772" y="46197"/>
                        <a:pt x="15337" y="25560"/>
                        <a:pt x="19946" y="4609"/>
                      </a:cubicBezTo>
                      <a:cubicBezTo>
                        <a:pt x="20645" y="1431"/>
                        <a:pt x="23752" y="-559"/>
                        <a:pt x="26965" y="139"/>
                      </a:cubicBezTo>
                      <a:cubicBezTo>
                        <a:pt x="30142" y="838"/>
                        <a:pt x="32133" y="3981"/>
                        <a:pt x="31434" y="7158"/>
                      </a:cubicBezTo>
                      <a:cubicBezTo>
                        <a:pt x="26685" y="28808"/>
                        <a:pt x="19911" y="50143"/>
                        <a:pt x="11286" y="70605"/>
                      </a:cubicBezTo>
                      <a:cubicBezTo>
                        <a:pt x="10344" y="72805"/>
                        <a:pt x="8144" y="74167"/>
                        <a:pt x="5874" y="74167"/>
                      </a:cubicBezTo>
                      <a:close/>
                    </a:path>
                  </a:pathLst>
                </a:custGeom>
                <a:solidFill>
                  <a:srgbClr val="3a19a4"/>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16" name="Google Shape;2321;p33"/>
                <p:cNvSpPr/>
                <p:nvPr/>
              </p:nvSpPr>
              <p:spPr>
                <a:xfrm>
                  <a:off x="2542320" y="2298240"/>
                  <a:ext cx="65880" cy="108360"/>
                </a:xfrm>
                <a:custGeom>
                  <a:avLst/>
                  <a:gdLst>
                    <a:gd name="textAreaLeft" fmla="*/ 0 w 65880"/>
                    <a:gd name="textAreaRight" fmla="*/ 66240 w 65880"/>
                    <a:gd name="textAreaTop" fmla="*/ 0 h 108360"/>
                    <a:gd name="textAreaBottom" fmla="*/ 108720 h 108360"/>
                  </a:gdLst>
                  <a:ahLst/>
                  <a:cxnLst/>
                  <a:rect l="textAreaLeft" t="textAreaTop" r="textAreaRight" b="textAreaBottom"/>
                  <a:pathLst>
                    <a:path w="77201" h="126446">
                      <a:moveTo>
                        <a:pt x="71288" y="126446"/>
                      </a:moveTo>
                      <a:cubicBezTo>
                        <a:pt x="68599" y="126446"/>
                        <a:pt x="66190" y="124596"/>
                        <a:pt x="65561" y="121872"/>
                      </a:cubicBezTo>
                      <a:cubicBezTo>
                        <a:pt x="55924" y="79621"/>
                        <a:pt x="33296" y="39954"/>
                        <a:pt x="1835" y="10133"/>
                      </a:cubicBezTo>
                      <a:cubicBezTo>
                        <a:pt x="-540" y="7898"/>
                        <a:pt x="-610" y="4162"/>
                        <a:pt x="1625" y="1822"/>
                      </a:cubicBezTo>
                      <a:cubicBezTo>
                        <a:pt x="3860" y="-517"/>
                        <a:pt x="7596" y="-622"/>
                        <a:pt x="9936" y="1613"/>
                      </a:cubicBezTo>
                      <a:cubicBezTo>
                        <a:pt x="43039" y="33004"/>
                        <a:pt x="66888" y="74767"/>
                        <a:pt x="77049" y="119253"/>
                      </a:cubicBezTo>
                      <a:cubicBezTo>
                        <a:pt x="77783" y="122431"/>
                        <a:pt x="75792" y="125573"/>
                        <a:pt x="72615" y="126307"/>
                      </a:cubicBezTo>
                      <a:cubicBezTo>
                        <a:pt x="72161" y="126411"/>
                        <a:pt x="71742" y="126446"/>
                        <a:pt x="71288" y="12644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2217" name="Google Shape;2322;p33"/>
            <p:cNvSpPr/>
            <p:nvPr/>
          </p:nvSpPr>
          <p:spPr>
            <a:xfrm>
              <a:off x="1297440" y="2403360"/>
              <a:ext cx="639360" cy="701280"/>
            </a:xfrm>
            <a:custGeom>
              <a:avLst/>
              <a:gdLst>
                <a:gd name="textAreaLeft" fmla="*/ 0 w 639360"/>
                <a:gd name="textAreaRight" fmla="*/ 639720 w 639360"/>
                <a:gd name="textAreaTop" fmla="*/ 0 h 701280"/>
                <a:gd name="textAreaBottom" fmla="*/ 701640 h 701280"/>
              </a:gdLst>
              <a:ahLst/>
              <a:cxnLst/>
              <a:rect l="textAreaLeft" t="textAreaTop" r="textAreaRight" b="textAreaBottom"/>
              <a:pathLst>
                <a:path w="743776" h="815903">
                  <a:moveTo>
                    <a:pt x="2666" y="806628"/>
                  </a:moveTo>
                  <a:cubicBezTo>
                    <a:pt x="249156" y="822795"/>
                    <a:pt x="463730" y="821922"/>
                    <a:pt x="583815" y="770452"/>
                  </a:cubicBezTo>
                  <a:cubicBezTo>
                    <a:pt x="583815" y="470537"/>
                    <a:pt x="743777" y="192027"/>
                    <a:pt x="743777" y="192027"/>
                  </a:cubicBezTo>
                  <a:cubicBezTo>
                    <a:pt x="642268" y="79310"/>
                    <a:pt x="542052" y="-2923"/>
                    <a:pt x="372069" y="80"/>
                  </a:cubicBezTo>
                  <a:cubicBezTo>
                    <a:pt x="202155" y="3083"/>
                    <a:pt x="-27329" y="282745"/>
                    <a:pt x="2666" y="806628"/>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18" name="Google Shape;2323;p33"/>
            <p:cNvSpPr/>
            <p:nvPr/>
          </p:nvSpPr>
          <p:spPr>
            <a:xfrm>
              <a:off x="1852920" y="2535840"/>
              <a:ext cx="86760" cy="214920"/>
            </a:xfrm>
            <a:custGeom>
              <a:avLst/>
              <a:gdLst>
                <a:gd name="textAreaLeft" fmla="*/ 0 w 86760"/>
                <a:gd name="textAreaRight" fmla="*/ 87120 w 86760"/>
                <a:gd name="textAreaTop" fmla="*/ 0 h 214920"/>
                <a:gd name="textAreaBottom" fmla="*/ 215280 h 214920"/>
              </a:gdLst>
              <a:ahLst/>
              <a:cxnLst/>
              <a:rect l="textAreaLeft" t="textAreaTop" r="textAreaRight" b="textAreaBottom"/>
              <a:pathLst>
                <a:path w="101175" h="250385">
                  <a:moveTo>
                    <a:pt x="5829" y="250385"/>
                  </a:moveTo>
                  <a:cubicBezTo>
                    <a:pt x="5305" y="250385"/>
                    <a:pt x="4781" y="250315"/>
                    <a:pt x="4257" y="250176"/>
                  </a:cubicBezTo>
                  <a:cubicBezTo>
                    <a:pt x="1150" y="249303"/>
                    <a:pt x="-631" y="246125"/>
                    <a:pt x="207" y="243018"/>
                  </a:cubicBezTo>
                  <a:cubicBezTo>
                    <a:pt x="23043" y="160854"/>
                    <a:pt x="53318" y="80192"/>
                    <a:pt x="90122" y="3302"/>
                  </a:cubicBezTo>
                  <a:cubicBezTo>
                    <a:pt x="91519" y="404"/>
                    <a:pt x="94976" y="-819"/>
                    <a:pt x="97874" y="578"/>
                  </a:cubicBezTo>
                  <a:cubicBezTo>
                    <a:pt x="100772" y="1975"/>
                    <a:pt x="101994" y="5432"/>
                    <a:pt x="100598" y="8330"/>
                  </a:cubicBezTo>
                  <a:cubicBezTo>
                    <a:pt x="64073" y="84627"/>
                    <a:pt x="34043" y="164660"/>
                    <a:pt x="11381" y="246160"/>
                  </a:cubicBezTo>
                  <a:cubicBezTo>
                    <a:pt x="10717" y="248709"/>
                    <a:pt x="8378" y="250385"/>
                    <a:pt x="5829" y="250385"/>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219" name="Google Shape;2324;p33"/>
            <p:cNvGrpSpPr/>
            <p:nvPr/>
          </p:nvGrpSpPr>
          <p:grpSpPr>
            <a:xfrm>
              <a:off x="1398240" y="2557440"/>
              <a:ext cx="1104480" cy="776520"/>
              <a:chOff x="1398240" y="2557440"/>
              <a:chExt cx="1104480" cy="776520"/>
            </a:xfrm>
          </p:grpSpPr>
          <p:sp>
            <p:nvSpPr>
              <p:cNvPr id="2220" name="Google Shape;2325;p33"/>
              <p:cNvSpPr/>
              <p:nvPr/>
            </p:nvSpPr>
            <p:spPr>
              <a:xfrm>
                <a:off x="1441440" y="2575800"/>
                <a:ext cx="780840" cy="666000"/>
              </a:xfrm>
              <a:custGeom>
                <a:avLst/>
                <a:gdLst>
                  <a:gd name="textAreaLeft" fmla="*/ 0 w 780840"/>
                  <a:gd name="textAreaRight" fmla="*/ 781200 w 780840"/>
                  <a:gd name="textAreaTop" fmla="*/ 0 h 666000"/>
                  <a:gd name="textAreaBottom" fmla="*/ 666360 h 666000"/>
                </a:gdLst>
                <a:ahLst/>
                <a:cxnLst/>
                <a:rect l="textAreaLeft" t="textAreaTop" r="textAreaRight" b="textAreaBottom"/>
                <a:pathLst>
                  <a:path w="908370" h="774807">
                    <a:moveTo>
                      <a:pt x="497484" y="682972"/>
                    </a:moveTo>
                    <a:cubicBezTo>
                      <a:pt x="158565" y="537012"/>
                      <a:pt x="37537" y="270758"/>
                      <a:pt x="0" y="46547"/>
                    </a:cubicBezTo>
                    <a:lnTo>
                      <a:pt x="278056" y="0"/>
                    </a:lnTo>
                    <a:cubicBezTo>
                      <a:pt x="326942" y="291814"/>
                      <a:pt x="533101" y="454954"/>
                      <a:pt x="908371" y="498707"/>
                    </a:cubicBezTo>
                    <a:lnTo>
                      <a:pt x="877398" y="774807"/>
                    </a:lnTo>
                    <a:cubicBezTo>
                      <a:pt x="728121" y="757418"/>
                      <a:pt x="601646" y="727842"/>
                      <a:pt x="497484" y="682972"/>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21" name="Google Shape;2326;p33"/>
              <p:cNvSpPr/>
              <p:nvPr/>
            </p:nvSpPr>
            <p:spPr>
              <a:xfrm>
                <a:off x="1398240" y="2559240"/>
                <a:ext cx="370080" cy="334440"/>
              </a:xfrm>
              <a:custGeom>
                <a:avLst/>
                <a:gdLst>
                  <a:gd name="textAreaLeft" fmla="*/ 0 w 370080"/>
                  <a:gd name="textAreaRight" fmla="*/ 370440 w 370080"/>
                  <a:gd name="textAreaTop" fmla="*/ 0 h 334440"/>
                  <a:gd name="textAreaBottom" fmla="*/ 334800 h 334440"/>
                </a:gdLst>
                <a:ahLst/>
                <a:cxnLst/>
                <a:rect l="textAreaLeft" t="textAreaTop" r="textAreaRight" b="textAreaBottom"/>
                <a:pathLst>
                  <a:path w="430915" h="389176">
                    <a:moveTo>
                      <a:pt x="138438" y="389177"/>
                    </a:moveTo>
                    <a:cubicBezTo>
                      <a:pt x="213373" y="306490"/>
                      <a:pt x="319805" y="253099"/>
                      <a:pt x="430916" y="242449"/>
                    </a:cubicBezTo>
                    <a:cubicBezTo>
                      <a:pt x="386534" y="175196"/>
                      <a:pt x="360345" y="97537"/>
                      <a:pt x="356714" y="17050"/>
                    </a:cubicBezTo>
                    <a:cubicBezTo>
                      <a:pt x="259640" y="-8336"/>
                      <a:pt x="155059" y="-6346"/>
                      <a:pt x="61373" y="29586"/>
                    </a:cubicBezTo>
                    <a:cubicBezTo>
                      <a:pt x="45206" y="35801"/>
                      <a:pt x="28724" y="43309"/>
                      <a:pt x="17725" y="56718"/>
                    </a:cubicBezTo>
                    <a:cubicBezTo>
                      <a:pt x="6167" y="70789"/>
                      <a:pt x="2151" y="89541"/>
                      <a:pt x="719" y="107664"/>
                    </a:cubicBezTo>
                    <a:cubicBezTo>
                      <a:pt x="-3645" y="162381"/>
                      <a:pt x="12243" y="217273"/>
                      <a:pt x="37768" y="265844"/>
                    </a:cubicBezTo>
                    <a:cubicBezTo>
                      <a:pt x="63293" y="314416"/>
                      <a:pt x="102577" y="347659"/>
                      <a:pt x="138438" y="389177"/>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222" name="Google Shape;2327;p33"/>
              <p:cNvGrpSpPr/>
              <p:nvPr/>
            </p:nvGrpSpPr>
            <p:grpSpPr>
              <a:xfrm>
                <a:off x="1470960" y="2557440"/>
                <a:ext cx="284040" cy="316440"/>
                <a:chOff x="1470960" y="2557440"/>
                <a:chExt cx="284040" cy="316440"/>
              </a:xfrm>
            </p:grpSpPr>
            <p:sp>
              <p:nvSpPr>
                <p:cNvPr id="2223" name="Google Shape;2328;p33"/>
                <p:cNvSpPr/>
                <p:nvPr/>
              </p:nvSpPr>
              <p:spPr>
                <a:xfrm>
                  <a:off x="1697400" y="2557440"/>
                  <a:ext cx="57600" cy="201600"/>
                </a:xfrm>
                <a:custGeom>
                  <a:avLst/>
                  <a:gdLst>
                    <a:gd name="textAreaLeft" fmla="*/ 0 w 57600"/>
                    <a:gd name="textAreaRight" fmla="*/ 57960 w 57600"/>
                    <a:gd name="textAreaTop" fmla="*/ 0 h 201600"/>
                    <a:gd name="textAreaBottom" fmla="*/ 201960 h 201600"/>
                  </a:gdLst>
                  <a:ahLst/>
                  <a:cxnLst/>
                  <a:rect l="textAreaLeft" t="textAreaTop" r="textAreaRight" b="textAreaBottom"/>
                  <a:pathLst>
                    <a:path w="67234" h="235037">
                      <a:moveTo>
                        <a:pt x="61422" y="235037"/>
                      </a:moveTo>
                      <a:cubicBezTo>
                        <a:pt x="59327" y="235037"/>
                        <a:pt x="57267" y="233885"/>
                        <a:pt x="56254" y="231894"/>
                      </a:cubicBezTo>
                      <a:cubicBezTo>
                        <a:pt x="20463" y="162302"/>
                        <a:pt x="1013" y="84154"/>
                        <a:pt x="0" y="5902"/>
                      </a:cubicBezTo>
                      <a:cubicBezTo>
                        <a:pt x="-35" y="2689"/>
                        <a:pt x="2514" y="70"/>
                        <a:pt x="5727" y="0"/>
                      </a:cubicBezTo>
                      <a:cubicBezTo>
                        <a:pt x="9009" y="-35"/>
                        <a:pt x="11558" y="2514"/>
                        <a:pt x="11628" y="5727"/>
                      </a:cubicBezTo>
                      <a:cubicBezTo>
                        <a:pt x="12606" y="82199"/>
                        <a:pt x="31602" y="158566"/>
                        <a:pt x="66590" y="226552"/>
                      </a:cubicBezTo>
                      <a:cubicBezTo>
                        <a:pt x="68057" y="229415"/>
                        <a:pt x="66939" y="232907"/>
                        <a:pt x="64076" y="234374"/>
                      </a:cubicBezTo>
                      <a:cubicBezTo>
                        <a:pt x="63203" y="234828"/>
                        <a:pt x="62295" y="235037"/>
                        <a:pt x="61422" y="23503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24" name="Google Shape;2329;p33"/>
                <p:cNvSpPr/>
                <p:nvPr/>
              </p:nvSpPr>
              <p:spPr>
                <a:xfrm>
                  <a:off x="1470960" y="2672280"/>
                  <a:ext cx="57600" cy="201600"/>
                </a:xfrm>
                <a:custGeom>
                  <a:avLst/>
                  <a:gdLst>
                    <a:gd name="textAreaLeft" fmla="*/ 0 w 57600"/>
                    <a:gd name="textAreaRight" fmla="*/ 57960 w 57600"/>
                    <a:gd name="textAreaTop" fmla="*/ 0 h 201600"/>
                    <a:gd name="textAreaBottom" fmla="*/ 201960 h 201600"/>
                  </a:gdLst>
                  <a:ahLst/>
                  <a:cxnLst/>
                  <a:rect l="textAreaLeft" t="textAreaTop" r="textAreaRight" b="textAreaBottom"/>
                  <a:pathLst>
                    <a:path w="67234" h="235036">
                      <a:moveTo>
                        <a:pt x="61422" y="235037"/>
                      </a:moveTo>
                      <a:cubicBezTo>
                        <a:pt x="59327" y="235037"/>
                        <a:pt x="57267" y="233885"/>
                        <a:pt x="56254" y="231894"/>
                      </a:cubicBezTo>
                      <a:cubicBezTo>
                        <a:pt x="20463" y="162302"/>
                        <a:pt x="1013" y="84154"/>
                        <a:pt x="0" y="5901"/>
                      </a:cubicBezTo>
                      <a:cubicBezTo>
                        <a:pt x="-35" y="2689"/>
                        <a:pt x="2514" y="70"/>
                        <a:pt x="5727" y="0"/>
                      </a:cubicBezTo>
                      <a:cubicBezTo>
                        <a:pt x="9009" y="105"/>
                        <a:pt x="11558" y="2514"/>
                        <a:pt x="11628" y="5727"/>
                      </a:cubicBezTo>
                      <a:cubicBezTo>
                        <a:pt x="12606" y="82198"/>
                        <a:pt x="31602" y="158565"/>
                        <a:pt x="66590" y="226551"/>
                      </a:cubicBezTo>
                      <a:cubicBezTo>
                        <a:pt x="68057" y="229415"/>
                        <a:pt x="66939" y="232907"/>
                        <a:pt x="64076" y="234374"/>
                      </a:cubicBezTo>
                      <a:cubicBezTo>
                        <a:pt x="63203" y="234827"/>
                        <a:pt x="62295" y="235037"/>
                        <a:pt x="61422" y="23503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225" name="Google Shape;2330;p33"/>
              <p:cNvGrpSpPr/>
              <p:nvPr/>
            </p:nvGrpSpPr>
            <p:grpSpPr>
              <a:xfrm>
                <a:off x="2191320" y="3004560"/>
                <a:ext cx="311400" cy="329400"/>
                <a:chOff x="2191320" y="3004560"/>
                <a:chExt cx="311400" cy="329400"/>
              </a:xfrm>
            </p:grpSpPr>
            <p:grpSp>
              <p:nvGrpSpPr>
                <p:cNvPr id="2226" name="Google Shape;2331;p33"/>
                <p:cNvGrpSpPr/>
                <p:nvPr/>
              </p:nvGrpSpPr>
              <p:grpSpPr>
                <a:xfrm>
                  <a:off x="2191320" y="3004560"/>
                  <a:ext cx="311400" cy="329400"/>
                  <a:chOff x="2191320" y="3004560"/>
                  <a:chExt cx="311400" cy="329400"/>
                </a:xfrm>
              </p:grpSpPr>
              <p:grpSp>
                <p:nvGrpSpPr>
                  <p:cNvPr id="2227" name="Google Shape;2332;p33"/>
                  <p:cNvGrpSpPr/>
                  <p:nvPr/>
                </p:nvGrpSpPr>
                <p:grpSpPr>
                  <a:xfrm>
                    <a:off x="2241720" y="3144240"/>
                    <a:ext cx="218520" cy="189720"/>
                    <a:chOff x="2241720" y="3144240"/>
                    <a:chExt cx="218520" cy="189720"/>
                  </a:xfrm>
                </p:grpSpPr>
                <p:sp>
                  <p:nvSpPr>
                    <p:cNvPr id="2228" name="Google Shape;2333;p33"/>
                    <p:cNvSpPr/>
                    <p:nvPr/>
                  </p:nvSpPr>
                  <p:spPr>
                    <a:xfrm>
                      <a:off x="2387880" y="3144240"/>
                      <a:ext cx="72360" cy="162720"/>
                    </a:xfrm>
                    <a:custGeom>
                      <a:avLst/>
                      <a:gdLst>
                        <a:gd name="textAreaLeft" fmla="*/ 0 w 72360"/>
                        <a:gd name="textAreaRight" fmla="*/ 72720 w 72360"/>
                        <a:gd name="textAreaTop" fmla="*/ 0 h 162720"/>
                        <a:gd name="textAreaBottom" fmla="*/ 163080 h 162720"/>
                      </a:gdLst>
                      <a:ahLst/>
                      <a:cxnLst/>
                      <a:rect l="textAreaLeft" t="textAreaTop" r="textAreaRight" b="textAreaBottom"/>
                      <a:pathLst>
                        <a:path w="84634" h="189767">
                          <a:moveTo>
                            <a:pt x="58547" y="189294"/>
                          </a:moveTo>
                          <a:cubicBezTo>
                            <a:pt x="54880" y="189957"/>
                            <a:pt x="51005" y="189957"/>
                            <a:pt x="47129" y="189084"/>
                          </a:cubicBezTo>
                          <a:cubicBezTo>
                            <a:pt x="31450" y="185697"/>
                            <a:pt x="21498" y="170228"/>
                            <a:pt x="24885" y="154515"/>
                          </a:cubicBezTo>
                          <a:cubicBezTo>
                            <a:pt x="32707" y="118479"/>
                            <a:pt x="11477" y="60480"/>
                            <a:pt x="2642" y="41169"/>
                          </a:cubicBezTo>
                          <a:cubicBezTo>
                            <a:pt x="-4027" y="26573"/>
                            <a:pt x="2363" y="9359"/>
                            <a:pt x="16924" y="2654"/>
                          </a:cubicBezTo>
                          <a:cubicBezTo>
                            <a:pt x="31485" y="-4015"/>
                            <a:pt x="48735" y="2305"/>
                            <a:pt x="55439" y="16901"/>
                          </a:cubicBezTo>
                          <a:cubicBezTo>
                            <a:pt x="59525" y="25770"/>
                            <a:pt x="94967" y="105455"/>
                            <a:pt x="81663" y="166841"/>
                          </a:cubicBezTo>
                          <a:cubicBezTo>
                            <a:pt x="79114" y="178679"/>
                            <a:pt x="69721" y="187234"/>
                            <a:pt x="58547" y="18929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29" name="Google Shape;2334;p33"/>
                    <p:cNvSpPr/>
                    <p:nvPr/>
                  </p:nvSpPr>
                  <p:spPr>
                    <a:xfrm>
                      <a:off x="2339280" y="3153240"/>
                      <a:ext cx="72360" cy="162720"/>
                    </a:xfrm>
                    <a:custGeom>
                      <a:avLst/>
                      <a:gdLst>
                        <a:gd name="textAreaLeft" fmla="*/ 0 w 72360"/>
                        <a:gd name="textAreaRight" fmla="*/ 72720 w 72360"/>
                        <a:gd name="textAreaTop" fmla="*/ 0 h 162720"/>
                        <a:gd name="textAreaBottom" fmla="*/ 163080 h 162720"/>
                      </a:gdLst>
                      <a:ahLst/>
                      <a:cxnLst/>
                      <a:rect l="textAreaLeft" t="textAreaTop" r="textAreaRight" b="textAreaBottom"/>
                      <a:pathLst>
                        <a:path w="84646" h="189767">
                          <a:moveTo>
                            <a:pt x="58547" y="189294"/>
                          </a:moveTo>
                          <a:cubicBezTo>
                            <a:pt x="54881" y="189957"/>
                            <a:pt x="51005" y="189957"/>
                            <a:pt x="47129" y="189084"/>
                          </a:cubicBezTo>
                          <a:cubicBezTo>
                            <a:pt x="31450" y="185697"/>
                            <a:pt x="21498" y="170228"/>
                            <a:pt x="24886" y="154515"/>
                          </a:cubicBezTo>
                          <a:cubicBezTo>
                            <a:pt x="32707" y="118479"/>
                            <a:pt x="11477" y="60480"/>
                            <a:pt x="2642" y="41169"/>
                          </a:cubicBezTo>
                          <a:cubicBezTo>
                            <a:pt x="-4027" y="26573"/>
                            <a:pt x="2363" y="9359"/>
                            <a:pt x="16924" y="2654"/>
                          </a:cubicBezTo>
                          <a:cubicBezTo>
                            <a:pt x="31485" y="-4015"/>
                            <a:pt x="48735" y="2305"/>
                            <a:pt x="55439" y="16901"/>
                          </a:cubicBezTo>
                          <a:cubicBezTo>
                            <a:pt x="59525" y="25770"/>
                            <a:pt x="95002" y="105455"/>
                            <a:pt x="81663" y="166841"/>
                          </a:cubicBezTo>
                          <a:cubicBezTo>
                            <a:pt x="79149" y="178679"/>
                            <a:pt x="69721" y="187234"/>
                            <a:pt x="58547" y="18929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30" name="Google Shape;2335;p33"/>
                    <p:cNvSpPr/>
                    <p:nvPr/>
                  </p:nvSpPr>
                  <p:spPr>
                    <a:xfrm>
                      <a:off x="2290680" y="3162240"/>
                      <a:ext cx="72360" cy="162720"/>
                    </a:xfrm>
                    <a:custGeom>
                      <a:avLst/>
                      <a:gdLst>
                        <a:gd name="textAreaLeft" fmla="*/ 0 w 72360"/>
                        <a:gd name="textAreaRight" fmla="*/ 72720 w 72360"/>
                        <a:gd name="textAreaTop" fmla="*/ 0 h 162720"/>
                        <a:gd name="textAreaBottom" fmla="*/ 163080 h 162720"/>
                      </a:gdLst>
                      <a:ahLst/>
                      <a:cxnLst/>
                      <a:rect l="textAreaLeft" t="textAreaTop" r="textAreaRight" b="textAreaBottom"/>
                      <a:pathLst>
                        <a:path w="84646" h="189767">
                          <a:moveTo>
                            <a:pt x="58547" y="189294"/>
                          </a:moveTo>
                          <a:cubicBezTo>
                            <a:pt x="54881" y="189957"/>
                            <a:pt x="51005" y="189957"/>
                            <a:pt x="47129" y="189084"/>
                          </a:cubicBezTo>
                          <a:cubicBezTo>
                            <a:pt x="31450" y="185697"/>
                            <a:pt x="21498" y="170228"/>
                            <a:pt x="24885" y="154515"/>
                          </a:cubicBezTo>
                          <a:cubicBezTo>
                            <a:pt x="32707" y="118479"/>
                            <a:pt x="11477" y="60479"/>
                            <a:pt x="2642" y="41169"/>
                          </a:cubicBezTo>
                          <a:cubicBezTo>
                            <a:pt x="-4027" y="26573"/>
                            <a:pt x="2363" y="9359"/>
                            <a:pt x="16924" y="2654"/>
                          </a:cubicBezTo>
                          <a:cubicBezTo>
                            <a:pt x="31485" y="-4015"/>
                            <a:pt x="48735" y="2305"/>
                            <a:pt x="55439" y="16901"/>
                          </a:cubicBezTo>
                          <a:cubicBezTo>
                            <a:pt x="59525" y="25770"/>
                            <a:pt x="95002" y="105454"/>
                            <a:pt x="81663" y="166841"/>
                          </a:cubicBezTo>
                          <a:cubicBezTo>
                            <a:pt x="79149" y="178678"/>
                            <a:pt x="69721" y="187233"/>
                            <a:pt x="58547" y="18929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31" name="Google Shape;2336;p33"/>
                    <p:cNvSpPr/>
                    <p:nvPr/>
                  </p:nvSpPr>
                  <p:spPr>
                    <a:xfrm>
                      <a:off x="2241720" y="3171240"/>
                      <a:ext cx="72360" cy="162720"/>
                    </a:xfrm>
                    <a:custGeom>
                      <a:avLst/>
                      <a:gdLst>
                        <a:gd name="textAreaLeft" fmla="*/ 0 w 72360"/>
                        <a:gd name="textAreaRight" fmla="*/ 72720 w 72360"/>
                        <a:gd name="textAreaTop" fmla="*/ 0 h 162720"/>
                        <a:gd name="textAreaBottom" fmla="*/ 163080 h 162720"/>
                      </a:gdLst>
                      <a:ahLst/>
                      <a:cxnLst/>
                      <a:rect l="textAreaLeft" t="textAreaTop" r="textAreaRight" b="textAreaBottom"/>
                      <a:pathLst>
                        <a:path w="84646" h="189767">
                          <a:moveTo>
                            <a:pt x="58547" y="189294"/>
                          </a:moveTo>
                          <a:cubicBezTo>
                            <a:pt x="54880" y="189957"/>
                            <a:pt x="51005" y="189957"/>
                            <a:pt x="47129" y="189084"/>
                          </a:cubicBezTo>
                          <a:cubicBezTo>
                            <a:pt x="31450" y="185697"/>
                            <a:pt x="21498" y="170228"/>
                            <a:pt x="24885" y="154515"/>
                          </a:cubicBezTo>
                          <a:cubicBezTo>
                            <a:pt x="32707" y="118479"/>
                            <a:pt x="11477" y="60479"/>
                            <a:pt x="2642" y="41169"/>
                          </a:cubicBezTo>
                          <a:cubicBezTo>
                            <a:pt x="-4027" y="26574"/>
                            <a:pt x="2363" y="9359"/>
                            <a:pt x="16924" y="2654"/>
                          </a:cubicBezTo>
                          <a:cubicBezTo>
                            <a:pt x="31485" y="-4015"/>
                            <a:pt x="48735" y="2305"/>
                            <a:pt x="55439" y="16901"/>
                          </a:cubicBezTo>
                          <a:cubicBezTo>
                            <a:pt x="59525" y="25770"/>
                            <a:pt x="95002" y="105454"/>
                            <a:pt x="81663" y="166841"/>
                          </a:cubicBezTo>
                          <a:cubicBezTo>
                            <a:pt x="79149" y="178678"/>
                            <a:pt x="69721" y="187233"/>
                            <a:pt x="58547" y="18929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232" name="Google Shape;2337;p33"/>
                  <p:cNvSpPr/>
                  <p:nvPr/>
                </p:nvSpPr>
                <p:spPr>
                  <a:xfrm>
                    <a:off x="2191320" y="3004560"/>
                    <a:ext cx="247320" cy="274680"/>
                  </a:xfrm>
                  <a:custGeom>
                    <a:avLst/>
                    <a:gdLst>
                      <a:gd name="textAreaLeft" fmla="*/ 0 w 247320"/>
                      <a:gd name="textAreaRight" fmla="*/ 247680 w 247320"/>
                      <a:gd name="textAreaTop" fmla="*/ 0 h 274680"/>
                      <a:gd name="textAreaBottom" fmla="*/ 275040 h 274680"/>
                    </a:gdLst>
                    <a:ahLst/>
                    <a:cxnLst/>
                    <a:rect l="textAreaLeft" t="textAreaTop" r="textAreaRight" b="textAreaBottom"/>
                    <a:pathLst>
                      <a:path w="288087" h="319686">
                        <a:moveTo>
                          <a:pt x="25186" y="0"/>
                        </a:moveTo>
                        <a:cubicBezTo>
                          <a:pt x="131862" y="4435"/>
                          <a:pt x="228132" y="48013"/>
                          <a:pt x="288087" y="188665"/>
                        </a:cubicBezTo>
                        <a:lnTo>
                          <a:pt x="94150" y="316222"/>
                        </a:lnTo>
                        <a:cubicBezTo>
                          <a:pt x="94150" y="316222"/>
                          <a:pt x="35382" y="336615"/>
                          <a:pt x="8704" y="278441"/>
                        </a:cubicBezTo>
                        <a:cubicBezTo>
                          <a:pt x="-17974" y="220266"/>
                          <a:pt x="25186" y="0"/>
                          <a:pt x="25186" y="0"/>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33" name="Google Shape;2338;p33"/>
                  <p:cNvSpPr/>
                  <p:nvPr/>
                </p:nvSpPr>
                <p:spPr>
                  <a:xfrm>
                    <a:off x="2350800" y="3093480"/>
                    <a:ext cx="151920" cy="105840"/>
                  </a:xfrm>
                  <a:custGeom>
                    <a:avLst/>
                    <a:gdLst>
                      <a:gd name="textAreaLeft" fmla="*/ 0 w 151920"/>
                      <a:gd name="textAreaRight" fmla="*/ 152280 w 151920"/>
                      <a:gd name="textAreaTop" fmla="*/ 0 h 105840"/>
                      <a:gd name="textAreaBottom" fmla="*/ 106200 h 105840"/>
                    </a:gdLst>
                    <a:ahLst/>
                    <a:cxnLst/>
                    <a:rect l="textAreaLeft" t="textAreaTop" r="textAreaRight" b="textAreaBottom"/>
                    <a:pathLst>
                      <a:path w="177121" h="123412">
                        <a:moveTo>
                          <a:pt x="153324" y="122945"/>
                        </a:moveTo>
                        <a:cubicBezTo>
                          <a:pt x="149274" y="123679"/>
                          <a:pt x="144979" y="123574"/>
                          <a:pt x="140719" y="122456"/>
                        </a:cubicBezTo>
                        <a:cubicBezTo>
                          <a:pt x="137227" y="121549"/>
                          <a:pt x="54994" y="99585"/>
                          <a:pt x="7784" y="48848"/>
                        </a:cubicBezTo>
                        <a:cubicBezTo>
                          <a:pt x="-3146" y="37115"/>
                          <a:pt x="-2482" y="18713"/>
                          <a:pt x="9250" y="7784"/>
                        </a:cubicBezTo>
                        <a:cubicBezTo>
                          <a:pt x="21018" y="-3146"/>
                          <a:pt x="39385" y="-2482"/>
                          <a:pt x="50315" y="9250"/>
                        </a:cubicBezTo>
                        <a:cubicBezTo>
                          <a:pt x="80065" y="41201"/>
                          <a:pt x="136284" y="61209"/>
                          <a:pt x="155419" y="66237"/>
                        </a:cubicBezTo>
                        <a:cubicBezTo>
                          <a:pt x="170923" y="70288"/>
                          <a:pt x="180246" y="86176"/>
                          <a:pt x="176161" y="101715"/>
                        </a:cubicBezTo>
                        <a:cubicBezTo>
                          <a:pt x="173228" y="112958"/>
                          <a:pt x="164079" y="120955"/>
                          <a:pt x="153324" y="122945"/>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234" name="Google Shape;2339;p33"/>
                <p:cNvGrpSpPr/>
                <p:nvPr/>
              </p:nvGrpSpPr>
              <p:grpSpPr>
                <a:xfrm>
                  <a:off x="2300760" y="3193560"/>
                  <a:ext cx="115200" cy="103680"/>
                  <a:chOff x="2300760" y="3193560"/>
                  <a:chExt cx="115200" cy="103680"/>
                </a:xfrm>
              </p:grpSpPr>
              <p:sp>
                <p:nvSpPr>
                  <p:cNvPr id="2235" name="Google Shape;2340;p33"/>
                  <p:cNvSpPr/>
                  <p:nvPr/>
                </p:nvSpPr>
                <p:spPr>
                  <a:xfrm>
                    <a:off x="2396520" y="3193560"/>
                    <a:ext cx="19440" cy="86040"/>
                  </a:xfrm>
                  <a:custGeom>
                    <a:avLst/>
                    <a:gdLst>
                      <a:gd name="textAreaLeft" fmla="*/ 0 w 19440"/>
                      <a:gd name="textAreaRight" fmla="*/ 19800 w 19440"/>
                      <a:gd name="textAreaTop" fmla="*/ 0 h 86040"/>
                      <a:gd name="textAreaBottom" fmla="*/ 86400 h 86040"/>
                    </a:gdLst>
                    <a:ahLst/>
                    <a:cxnLst/>
                    <a:rect l="textAreaLeft" t="textAreaTop" r="textAreaRight" b="textAreaBottom"/>
                    <a:pathLst>
                      <a:path w="23072" h="100318">
                        <a:moveTo>
                          <a:pt x="15585" y="100318"/>
                        </a:moveTo>
                        <a:cubicBezTo>
                          <a:pt x="15236" y="100318"/>
                          <a:pt x="14887" y="100283"/>
                          <a:pt x="14502" y="100214"/>
                        </a:cubicBezTo>
                        <a:cubicBezTo>
                          <a:pt x="11360" y="99620"/>
                          <a:pt x="9265" y="96617"/>
                          <a:pt x="9858" y="93439"/>
                        </a:cubicBezTo>
                        <a:cubicBezTo>
                          <a:pt x="9928" y="93055"/>
                          <a:pt x="16947" y="53248"/>
                          <a:pt x="360" y="7784"/>
                        </a:cubicBezTo>
                        <a:cubicBezTo>
                          <a:pt x="-757" y="4781"/>
                          <a:pt x="814" y="1429"/>
                          <a:pt x="3817" y="346"/>
                        </a:cubicBezTo>
                        <a:cubicBezTo>
                          <a:pt x="6820" y="-736"/>
                          <a:pt x="10173" y="800"/>
                          <a:pt x="11255" y="3803"/>
                        </a:cubicBezTo>
                        <a:cubicBezTo>
                          <a:pt x="28994" y="52410"/>
                          <a:pt x="21591" y="93823"/>
                          <a:pt x="21277" y="95569"/>
                        </a:cubicBezTo>
                        <a:cubicBezTo>
                          <a:pt x="20788" y="98363"/>
                          <a:pt x="18344" y="100318"/>
                          <a:pt x="15585" y="100318"/>
                        </a:cubicBezTo>
                        <a:close/>
                      </a:path>
                    </a:pathLst>
                  </a:custGeom>
                  <a:solidFill>
                    <a:srgbClr val="3a19a4"/>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36" name="Google Shape;2341;p33"/>
                  <p:cNvSpPr/>
                  <p:nvPr/>
                </p:nvSpPr>
                <p:spPr>
                  <a:xfrm>
                    <a:off x="2349360" y="3202200"/>
                    <a:ext cx="19440" cy="86040"/>
                  </a:xfrm>
                  <a:custGeom>
                    <a:avLst/>
                    <a:gdLst>
                      <a:gd name="textAreaLeft" fmla="*/ 0 w 19440"/>
                      <a:gd name="textAreaRight" fmla="*/ 19800 w 19440"/>
                      <a:gd name="textAreaTop" fmla="*/ 0 h 86040"/>
                      <a:gd name="textAreaBottom" fmla="*/ 86400 h 86040"/>
                    </a:gdLst>
                    <a:ahLst/>
                    <a:cxnLst/>
                    <a:rect l="textAreaLeft" t="textAreaTop" r="textAreaRight" b="textAreaBottom"/>
                    <a:pathLst>
                      <a:path w="23072" h="100332">
                        <a:moveTo>
                          <a:pt x="15585" y="100332"/>
                        </a:moveTo>
                        <a:cubicBezTo>
                          <a:pt x="15236" y="100332"/>
                          <a:pt x="14887" y="100297"/>
                          <a:pt x="14502" y="100227"/>
                        </a:cubicBezTo>
                        <a:cubicBezTo>
                          <a:pt x="11360" y="99634"/>
                          <a:pt x="9265" y="96631"/>
                          <a:pt x="9858" y="93453"/>
                        </a:cubicBezTo>
                        <a:cubicBezTo>
                          <a:pt x="9928" y="93069"/>
                          <a:pt x="16947" y="53262"/>
                          <a:pt x="360" y="7798"/>
                        </a:cubicBezTo>
                        <a:cubicBezTo>
                          <a:pt x="-757" y="4795"/>
                          <a:pt x="814" y="1443"/>
                          <a:pt x="3817" y="360"/>
                        </a:cubicBezTo>
                        <a:cubicBezTo>
                          <a:pt x="6820" y="-757"/>
                          <a:pt x="10173" y="814"/>
                          <a:pt x="11255" y="3817"/>
                        </a:cubicBezTo>
                        <a:cubicBezTo>
                          <a:pt x="28994" y="52424"/>
                          <a:pt x="21591" y="93837"/>
                          <a:pt x="21277" y="95583"/>
                        </a:cubicBezTo>
                        <a:cubicBezTo>
                          <a:pt x="20788" y="98377"/>
                          <a:pt x="18344" y="100332"/>
                          <a:pt x="15585" y="100332"/>
                        </a:cubicBezTo>
                        <a:close/>
                      </a:path>
                    </a:pathLst>
                  </a:custGeom>
                  <a:solidFill>
                    <a:srgbClr val="3a19a4"/>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37" name="Google Shape;2342;p33"/>
                  <p:cNvSpPr/>
                  <p:nvPr/>
                </p:nvSpPr>
                <p:spPr>
                  <a:xfrm>
                    <a:off x="2300760" y="3211200"/>
                    <a:ext cx="19440" cy="86040"/>
                  </a:xfrm>
                  <a:custGeom>
                    <a:avLst/>
                    <a:gdLst>
                      <a:gd name="textAreaLeft" fmla="*/ 0 w 19440"/>
                      <a:gd name="textAreaRight" fmla="*/ 19800 w 19440"/>
                      <a:gd name="textAreaTop" fmla="*/ 0 h 86040"/>
                      <a:gd name="textAreaBottom" fmla="*/ 86400 h 86040"/>
                    </a:gdLst>
                    <a:ahLst/>
                    <a:cxnLst/>
                    <a:rect l="textAreaLeft" t="textAreaTop" r="textAreaRight" b="textAreaBottom"/>
                    <a:pathLst>
                      <a:path w="23072" h="100318">
                        <a:moveTo>
                          <a:pt x="15585" y="100318"/>
                        </a:moveTo>
                        <a:cubicBezTo>
                          <a:pt x="15236" y="100318"/>
                          <a:pt x="14887" y="100283"/>
                          <a:pt x="14502" y="100214"/>
                        </a:cubicBezTo>
                        <a:cubicBezTo>
                          <a:pt x="11360" y="99620"/>
                          <a:pt x="9265" y="96617"/>
                          <a:pt x="9858" y="93439"/>
                        </a:cubicBezTo>
                        <a:cubicBezTo>
                          <a:pt x="9928" y="93055"/>
                          <a:pt x="16947" y="53248"/>
                          <a:pt x="360" y="7784"/>
                        </a:cubicBezTo>
                        <a:cubicBezTo>
                          <a:pt x="-757" y="4781"/>
                          <a:pt x="814" y="1429"/>
                          <a:pt x="3817" y="346"/>
                        </a:cubicBezTo>
                        <a:cubicBezTo>
                          <a:pt x="6820" y="-736"/>
                          <a:pt x="10173" y="800"/>
                          <a:pt x="11255" y="3803"/>
                        </a:cubicBezTo>
                        <a:cubicBezTo>
                          <a:pt x="28994" y="52410"/>
                          <a:pt x="21591" y="93823"/>
                          <a:pt x="21277" y="95569"/>
                        </a:cubicBezTo>
                        <a:cubicBezTo>
                          <a:pt x="20753" y="98363"/>
                          <a:pt x="18309" y="100318"/>
                          <a:pt x="15585" y="100318"/>
                        </a:cubicBezTo>
                        <a:close/>
                      </a:path>
                    </a:pathLst>
                  </a:custGeom>
                  <a:solidFill>
                    <a:srgbClr val="3a19a4"/>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2238" name="Google Shape;2343;p33"/>
            <p:cNvSpPr/>
            <p:nvPr/>
          </p:nvSpPr>
          <p:spPr>
            <a:xfrm>
              <a:off x="1600200" y="2403360"/>
              <a:ext cx="188640" cy="124200"/>
            </a:xfrm>
            <a:custGeom>
              <a:avLst/>
              <a:gdLst>
                <a:gd name="textAreaLeft" fmla="*/ 0 w 188640"/>
                <a:gd name="textAreaRight" fmla="*/ 189000 w 188640"/>
                <a:gd name="textAreaTop" fmla="*/ 0 h 124200"/>
                <a:gd name="textAreaBottom" fmla="*/ 124560 h 124200"/>
              </a:gdLst>
              <a:ahLst/>
              <a:cxnLst/>
              <a:rect l="textAreaLeft" t="textAreaTop" r="textAreaRight" b="textAreaBottom"/>
              <a:pathLst>
                <a:path w="219596" h="144644">
                  <a:moveTo>
                    <a:pt x="0" y="1381"/>
                  </a:moveTo>
                  <a:cubicBezTo>
                    <a:pt x="46407" y="92762"/>
                    <a:pt x="167853" y="159491"/>
                    <a:pt x="204518" y="141788"/>
                  </a:cubicBezTo>
                  <a:cubicBezTo>
                    <a:pt x="230567" y="129217"/>
                    <a:pt x="214958" y="43248"/>
                    <a:pt x="214958" y="43248"/>
                  </a:cubicBezTo>
                  <a:cubicBezTo>
                    <a:pt x="150953" y="3266"/>
                    <a:pt x="51505" y="-3508"/>
                    <a:pt x="0" y="1381"/>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39" name="Google Shape;2344;p33"/>
            <p:cNvSpPr/>
            <p:nvPr/>
          </p:nvSpPr>
          <p:spPr>
            <a:xfrm>
              <a:off x="1656360" y="2052360"/>
              <a:ext cx="280080" cy="228240"/>
            </a:xfrm>
            <a:custGeom>
              <a:avLst/>
              <a:gdLst>
                <a:gd name="textAreaLeft" fmla="*/ 0 w 280080"/>
                <a:gd name="textAreaRight" fmla="*/ 280440 w 280080"/>
                <a:gd name="textAreaTop" fmla="*/ 0 h 228240"/>
                <a:gd name="textAreaBottom" fmla="*/ 228600 h 228240"/>
              </a:gdLst>
              <a:ahLst/>
              <a:cxnLst/>
              <a:rect l="textAreaLeft" t="textAreaTop" r="textAreaRight" b="textAreaBottom"/>
              <a:pathLst>
                <a:path w="326020" h="265824">
                  <a:moveTo>
                    <a:pt x="324848" y="116303"/>
                  </a:moveTo>
                  <a:cubicBezTo>
                    <a:pt x="321357" y="102406"/>
                    <a:pt x="308332" y="90568"/>
                    <a:pt x="294050" y="91476"/>
                  </a:cubicBezTo>
                  <a:cubicBezTo>
                    <a:pt x="304491" y="73249"/>
                    <a:pt x="301278" y="49085"/>
                    <a:pt x="288917" y="32115"/>
                  </a:cubicBezTo>
                  <a:cubicBezTo>
                    <a:pt x="276556" y="15144"/>
                    <a:pt x="256373" y="4948"/>
                    <a:pt x="235666" y="1526"/>
                  </a:cubicBezTo>
                  <a:cubicBezTo>
                    <a:pt x="214960" y="-1896"/>
                    <a:pt x="193659" y="828"/>
                    <a:pt x="173267" y="5821"/>
                  </a:cubicBezTo>
                  <a:cubicBezTo>
                    <a:pt x="145926" y="12491"/>
                    <a:pt x="119562" y="23211"/>
                    <a:pt x="95294" y="37492"/>
                  </a:cubicBezTo>
                  <a:cubicBezTo>
                    <a:pt x="97494" y="33686"/>
                    <a:pt x="95922" y="28204"/>
                    <a:pt x="92047" y="26109"/>
                  </a:cubicBezTo>
                  <a:cubicBezTo>
                    <a:pt x="88171" y="24014"/>
                    <a:pt x="82723" y="25725"/>
                    <a:pt x="80733" y="29671"/>
                  </a:cubicBezTo>
                  <a:cubicBezTo>
                    <a:pt x="78743" y="33616"/>
                    <a:pt x="81641" y="41124"/>
                    <a:pt x="85622" y="42974"/>
                  </a:cubicBezTo>
                  <a:cubicBezTo>
                    <a:pt x="65997" y="34175"/>
                    <a:pt x="41729" y="40844"/>
                    <a:pt x="26155" y="55685"/>
                  </a:cubicBezTo>
                  <a:cubicBezTo>
                    <a:pt x="10582" y="70525"/>
                    <a:pt x="2830" y="92105"/>
                    <a:pt x="700" y="113475"/>
                  </a:cubicBezTo>
                  <a:cubicBezTo>
                    <a:pt x="-1989" y="140292"/>
                    <a:pt x="3318" y="167424"/>
                    <a:pt x="12397" y="192810"/>
                  </a:cubicBezTo>
                  <a:cubicBezTo>
                    <a:pt x="21476" y="218196"/>
                    <a:pt x="34221" y="242045"/>
                    <a:pt x="46932" y="265825"/>
                  </a:cubicBezTo>
                  <a:lnTo>
                    <a:pt x="285984" y="187677"/>
                  </a:lnTo>
                  <a:cubicBezTo>
                    <a:pt x="296879" y="178389"/>
                    <a:pt x="307913" y="168961"/>
                    <a:pt x="315839" y="157053"/>
                  </a:cubicBezTo>
                  <a:cubicBezTo>
                    <a:pt x="323766" y="145111"/>
                    <a:pt x="328305" y="130201"/>
                    <a:pt x="324848" y="116303"/>
                  </a:cubicBezTo>
                  <a:close/>
                </a:path>
              </a:pathLst>
            </a:custGeom>
            <a:solidFill>
              <a:srgbClr val="4c067a"/>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40" name="Google Shape;2345;p33"/>
            <p:cNvSpPr/>
            <p:nvPr/>
          </p:nvSpPr>
          <p:spPr>
            <a:xfrm>
              <a:off x="1623960" y="2126880"/>
              <a:ext cx="273240" cy="330120"/>
            </a:xfrm>
            <a:custGeom>
              <a:avLst/>
              <a:gdLst>
                <a:gd name="textAreaLeft" fmla="*/ 0 w 273240"/>
                <a:gd name="textAreaRight" fmla="*/ 273600 w 273240"/>
                <a:gd name="textAreaTop" fmla="*/ 0 h 330120"/>
                <a:gd name="textAreaBottom" fmla="*/ 330480 h 330120"/>
              </a:gdLst>
              <a:ahLst/>
              <a:cxnLst/>
              <a:rect l="textAreaLeft" t="textAreaTop" r="textAreaRight" b="textAreaBottom"/>
              <a:pathLst>
                <a:path w="318034" h="384173">
                  <a:moveTo>
                    <a:pt x="317933" y="70710"/>
                  </a:moveTo>
                  <a:cubicBezTo>
                    <a:pt x="312521" y="145051"/>
                    <a:pt x="306690" y="244919"/>
                    <a:pt x="255848" y="264333"/>
                  </a:cubicBezTo>
                  <a:cubicBezTo>
                    <a:pt x="239646" y="270514"/>
                    <a:pt x="215343" y="264752"/>
                    <a:pt x="215343" y="264752"/>
                  </a:cubicBezTo>
                  <a:lnTo>
                    <a:pt x="179027" y="384174"/>
                  </a:lnTo>
                  <a:lnTo>
                    <a:pt x="0" y="362943"/>
                  </a:lnTo>
                  <a:lnTo>
                    <a:pt x="93826" y="64948"/>
                  </a:lnTo>
                  <a:lnTo>
                    <a:pt x="171101" y="0"/>
                  </a:lnTo>
                  <a:cubicBezTo>
                    <a:pt x="171101" y="0"/>
                    <a:pt x="322508" y="3212"/>
                    <a:pt x="317933" y="70710"/>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41" name="Google Shape;2346;p33"/>
            <p:cNvSpPr/>
            <p:nvPr/>
          </p:nvSpPr>
          <p:spPr>
            <a:xfrm>
              <a:off x="1684440" y="2108160"/>
              <a:ext cx="212040" cy="138600"/>
            </a:xfrm>
            <a:custGeom>
              <a:avLst/>
              <a:gdLst>
                <a:gd name="textAreaLeft" fmla="*/ 0 w 212040"/>
                <a:gd name="textAreaRight" fmla="*/ 212400 w 212040"/>
                <a:gd name="textAreaTop" fmla="*/ 0 h 138600"/>
                <a:gd name="textAreaBottom" fmla="*/ 138960 h 138600"/>
              </a:gdLst>
              <a:ahLst/>
              <a:cxnLst/>
              <a:rect l="textAreaLeft" t="textAreaTop" r="textAreaRight" b="textAreaBottom"/>
              <a:pathLst>
                <a:path w="246769" h="161431">
                  <a:moveTo>
                    <a:pt x="0" y="161431"/>
                  </a:moveTo>
                  <a:lnTo>
                    <a:pt x="61980" y="131681"/>
                  </a:lnTo>
                  <a:cubicBezTo>
                    <a:pt x="29576" y="106190"/>
                    <a:pt x="34674" y="75462"/>
                    <a:pt x="57441" y="70888"/>
                  </a:cubicBezTo>
                  <a:cubicBezTo>
                    <a:pt x="80208" y="66313"/>
                    <a:pt x="88588" y="94877"/>
                    <a:pt x="88588" y="94877"/>
                  </a:cubicBezTo>
                  <a:cubicBezTo>
                    <a:pt x="105908" y="86740"/>
                    <a:pt x="89810" y="70119"/>
                    <a:pt x="97947" y="52625"/>
                  </a:cubicBezTo>
                  <a:cubicBezTo>
                    <a:pt x="106048" y="35131"/>
                    <a:pt x="231475" y="112685"/>
                    <a:pt x="246769" y="80316"/>
                  </a:cubicBezTo>
                  <a:cubicBezTo>
                    <a:pt x="243452" y="37610"/>
                    <a:pt x="111565" y="-24161"/>
                    <a:pt x="55590" y="9815"/>
                  </a:cubicBezTo>
                  <a:cubicBezTo>
                    <a:pt x="25491" y="28113"/>
                    <a:pt x="0" y="161431"/>
                    <a:pt x="0" y="161431"/>
                  </a:cubicBezTo>
                  <a:close/>
                </a:path>
              </a:pathLst>
            </a:custGeom>
            <a:solidFill>
              <a:srgbClr val="4c067a"/>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242" name="Google Shape;2347;p33"/>
            <p:cNvGrpSpPr/>
            <p:nvPr/>
          </p:nvGrpSpPr>
          <p:grpSpPr>
            <a:xfrm>
              <a:off x="1807560" y="2210760"/>
              <a:ext cx="79560" cy="85320"/>
              <a:chOff x="1807560" y="2210760"/>
              <a:chExt cx="79560" cy="85320"/>
            </a:xfrm>
          </p:grpSpPr>
          <p:sp>
            <p:nvSpPr>
              <p:cNvPr id="2243" name="Google Shape;2348;p33"/>
              <p:cNvSpPr/>
              <p:nvPr/>
            </p:nvSpPr>
            <p:spPr>
              <a:xfrm>
                <a:off x="1862280" y="2223360"/>
                <a:ext cx="24840" cy="15840"/>
              </a:xfrm>
              <a:custGeom>
                <a:avLst/>
                <a:gdLst>
                  <a:gd name="textAreaLeft" fmla="*/ 0 w 24840"/>
                  <a:gd name="textAreaRight" fmla="*/ 25200 w 24840"/>
                  <a:gd name="textAreaTop" fmla="*/ 0 h 15840"/>
                  <a:gd name="textAreaBottom" fmla="*/ 16200 h 15840"/>
                </a:gdLst>
                <a:ahLst/>
                <a:cxnLst/>
                <a:rect l="textAreaLeft" t="textAreaTop" r="textAreaRight" b="textAreaBottom"/>
                <a:pathLst>
                  <a:path w="29463" h="18852">
                    <a:moveTo>
                      <a:pt x="23581" y="18852"/>
                    </a:moveTo>
                    <a:cubicBezTo>
                      <a:pt x="21102" y="18852"/>
                      <a:pt x="18832" y="17281"/>
                      <a:pt x="17994" y="14801"/>
                    </a:cubicBezTo>
                    <a:cubicBezTo>
                      <a:pt x="17505" y="13370"/>
                      <a:pt x="16108" y="12113"/>
                      <a:pt x="14607" y="11833"/>
                    </a:cubicBezTo>
                    <a:cubicBezTo>
                      <a:pt x="13105" y="11554"/>
                      <a:pt x="11324" y="12183"/>
                      <a:pt x="10382" y="13335"/>
                    </a:cubicBezTo>
                    <a:cubicBezTo>
                      <a:pt x="8287" y="15814"/>
                      <a:pt x="4585" y="16163"/>
                      <a:pt x="2106" y="14068"/>
                    </a:cubicBezTo>
                    <a:cubicBezTo>
                      <a:pt x="-373" y="11973"/>
                      <a:pt x="-722" y="8272"/>
                      <a:pt x="1373" y="5793"/>
                    </a:cubicBezTo>
                    <a:cubicBezTo>
                      <a:pt x="5074" y="1358"/>
                      <a:pt x="11150" y="-807"/>
                      <a:pt x="16842" y="275"/>
                    </a:cubicBezTo>
                    <a:cubicBezTo>
                      <a:pt x="22533" y="1358"/>
                      <a:pt x="27352" y="5618"/>
                      <a:pt x="29168" y="11100"/>
                    </a:cubicBezTo>
                    <a:cubicBezTo>
                      <a:pt x="30180" y="14173"/>
                      <a:pt x="28504" y="17490"/>
                      <a:pt x="25432" y="18503"/>
                    </a:cubicBezTo>
                    <a:cubicBezTo>
                      <a:pt x="24803" y="18782"/>
                      <a:pt x="24174" y="18852"/>
                      <a:pt x="23581" y="18852"/>
                    </a:cubicBezTo>
                    <a:close/>
                  </a:path>
                </a:pathLst>
              </a:custGeom>
              <a:solidFill>
                <a:srgbClr val="3a19a4"/>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44" name="Google Shape;2349;p33"/>
              <p:cNvSpPr/>
              <p:nvPr/>
            </p:nvSpPr>
            <p:spPr>
              <a:xfrm>
                <a:off x="1807560" y="2210760"/>
                <a:ext cx="33480" cy="20880"/>
              </a:xfrm>
              <a:custGeom>
                <a:avLst/>
                <a:gdLst>
                  <a:gd name="textAreaLeft" fmla="*/ 0 w 33480"/>
                  <a:gd name="textAreaRight" fmla="*/ 33840 w 33480"/>
                  <a:gd name="textAreaTop" fmla="*/ 0 h 20880"/>
                  <a:gd name="textAreaBottom" fmla="*/ 21240 h 20880"/>
                </a:gdLst>
                <a:ahLst/>
                <a:cxnLst/>
                <a:rect l="textAreaLeft" t="textAreaTop" r="textAreaRight" b="textAreaBottom"/>
                <a:pathLst>
                  <a:path w="39500" h="24747">
                    <a:moveTo>
                      <a:pt x="33651" y="24748"/>
                    </a:moveTo>
                    <a:cubicBezTo>
                      <a:pt x="31451" y="24748"/>
                      <a:pt x="29321" y="23491"/>
                      <a:pt x="28308" y="21326"/>
                    </a:cubicBezTo>
                    <a:cubicBezTo>
                      <a:pt x="26422" y="17240"/>
                      <a:pt x="24502" y="13469"/>
                      <a:pt x="21708" y="12247"/>
                    </a:cubicBezTo>
                    <a:cubicBezTo>
                      <a:pt x="20242" y="11584"/>
                      <a:pt x="18251" y="11584"/>
                      <a:pt x="16191" y="12212"/>
                    </a:cubicBezTo>
                    <a:cubicBezTo>
                      <a:pt x="14166" y="12841"/>
                      <a:pt x="12071" y="13993"/>
                      <a:pt x="9347" y="15983"/>
                    </a:cubicBezTo>
                    <a:cubicBezTo>
                      <a:pt x="6728" y="17904"/>
                      <a:pt x="3062" y="17345"/>
                      <a:pt x="1141" y="14726"/>
                    </a:cubicBezTo>
                    <a:cubicBezTo>
                      <a:pt x="-779" y="12107"/>
                      <a:pt x="-220" y="8441"/>
                      <a:pt x="2398" y="6521"/>
                    </a:cubicBezTo>
                    <a:cubicBezTo>
                      <a:pt x="4982" y="4635"/>
                      <a:pt x="8509" y="2296"/>
                      <a:pt x="12769" y="969"/>
                    </a:cubicBezTo>
                    <a:cubicBezTo>
                      <a:pt x="17588" y="-498"/>
                      <a:pt x="22442" y="-289"/>
                      <a:pt x="26492" y="1527"/>
                    </a:cubicBezTo>
                    <a:cubicBezTo>
                      <a:pt x="33511" y="4670"/>
                      <a:pt x="36793" y="11723"/>
                      <a:pt x="38958" y="16402"/>
                    </a:cubicBezTo>
                    <a:cubicBezTo>
                      <a:pt x="40320" y="19336"/>
                      <a:pt x="39028" y="22828"/>
                      <a:pt x="36095" y="24189"/>
                    </a:cubicBezTo>
                    <a:cubicBezTo>
                      <a:pt x="35327" y="24574"/>
                      <a:pt x="34489" y="24748"/>
                      <a:pt x="33651" y="24748"/>
                    </a:cubicBezTo>
                    <a:close/>
                  </a:path>
                </a:pathLst>
              </a:custGeom>
              <a:solidFill>
                <a:srgbClr val="3a19a4"/>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45" name="Google Shape;2350;p33"/>
              <p:cNvSpPr/>
              <p:nvPr/>
            </p:nvSpPr>
            <p:spPr>
              <a:xfrm>
                <a:off x="1848600" y="2227680"/>
                <a:ext cx="10440" cy="45000"/>
              </a:xfrm>
              <a:custGeom>
                <a:avLst/>
                <a:gdLst>
                  <a:gd name="textAreaLeft" fmla="*/ 0 w 10440"/>
                  <a:gd name="textAreaRight" fmla="*/ 10800 w 10440"/>
                  <a:gd name="textAreaTop" fmla="*/ 0 h 45000"/>
                  <a:gd name="textAreaBottom" fmla="*/ 45360 h 45000"/>
                </a:gdLst>
                <a:ahLst/>
                <a:cxnLst/>
                <a:rect l="textAreaLeft" t="textAreaTop" r="textAreaRight" b="textAreaBottom"/>
                <a:pathLst>
                  <a:path w="12396" h="52657">
                    <a:moveTo>
                      <a:pt x="5902" y="52657"/>
                    </a:moveTo>
                    <a:cubicBezTo>
                      <a:pt x="5867" y="52657"/>
                      <a:pt x="5832" y="52657"/>
                      <a:pt x="5797" y="52657"/>
                    </a:cubicBezTo>
                    <a:cubicBezTo>
                      <a:pt x="2549" y="52622"/>
                      <a:pt x="-35" y="49934"/>
                      <a:pt x="0" y="46686"/>
                    </a:cubicBezTo>
                    <a:lnTo>
                      <a:pt x="629" y="5797"/>
                    </a:lnTo>
                    <a:cubicBezTo>
                      <a:pt x="664" y="2584"/>
                      <a:pt x="3283" y="0"/>
                      <a:pt x="6495" y="0"/>
                    </a:cubicBezTo>
                    <a:cubicBezTo>
                      <a:pt x="6530" y="0"/>
                      <a:pt x="6565" y="0"/>
                      <a:pt x="6600" y="0"/>
                    </a:cubicBezTo>
                    <a:cubicBezTo>
                      <a:pt x="9847" y="35"/>
                      <a:pt x="12431" y="2724"/>
                      <a:pt x="12396" y="5971"/>
                    </a:cubicBezTo>
                    <a:lnTo>
                      <a:pt x="11768" y="46861"/>
                    </a:lnTo>
                    <a:cubicBezTo>
                      <a:pt x="11733" y="50073"/>
                      <a:pt x="9114" y="52657"/>
                      <a:pt x="5902" y="52657"/>
                    </a:cubicBezTo>
                    <a:close/>
                  </a:path>
                </a:pathLst>
              </a:custGeom>
              <a:solidFill>
                <a:srgbClr val="3a19a4"/>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46" name="Google Shape;2351;p33"/>
              <p:cNvSpPr/>
              <p:nvPr/>
            </p:nvSpPr>
            <p:spPr>
              <a:xfrm>
                <a:off x="1812960" y="2253600"/>
                <a:ext cx="35640" cy="42480"/>
              </a:xfrm>
              <a:custGeom>
                <a:avLst/>
                <a:gdLst>
                  <a:gd name="textAreaLeft" fmla="*/ 0 w 35640"/>
                  <a:gd name="textAreaRight" fmla="*/ 36000 w 35640"/>
                  <a:gd name="textAreaTop" fmla="*/ 0 h 42480"/>
                  <a:gd name="textAreaBottom" fmla="*/ 42840 h 42480"/>
                </a:gdLst>
                <a:ahLst/>
                <a:cxnLst/>
                <a:rect l="textAreaLeft" t="textAreaTop" r="textAreaRight" b="textAreaBottom"/>
                <a:pathLst>
                  <a:path w="41836" h="49863">
                    <a:moveTo>
                      <a:pt x="28680" y="49864"/>
                    </a:moveTo>
                    <a:cubicBezTo>
                      <a:pt x="25154" y="49864"/>
                      <a:pt x="21487" y="49200"/>
                      <a:pt x="18170" y="47873"/>
                    </a:cubicBezTo>
                    <a:cubicBezTo>
                      <a:pt x="11361" y="45185"/>
                      <a:pt x="5774" y="39807"/>
                      <a:pt x="2806" y="33103"/>
                    </a:cubicBezTo>
                    <a:cubicBezTo>
                      <a:pt x="-756" y="25071"/>
                      <a:pt x="-232" y="16447"/>
                      <a:pt x="641" y="8276"/>
                    </a:cubicBezTo>
                    <a:cubicBezTo>
                      <a:pt x="1339" y="1746"/>
                      <a:pt x="5774" y="384"/>
                      <a:pt x="7101" y="140"/>
                    </a:cubicBezTo>
                    <a:cubicBezTo>
                      <a:pt x="9301" y="-279"/>
                      <a:pt x="12548" y="35"/>
                      <a:pt x="15516" y="4016"/>
                    </a:cubicBezTo>
                    <a:lnTo>
                      <a:pt x="35071" y="30030"/>
                    </a:lnTo>
                    <a:cubicBezTo>
                      <a:pt x="35559" y="30659"/>
                      <a:pt x="36083" y="31287"/>
                      <a:pt x="36607" y="31951"/>
                    </a:cubicBezTo>
                    <a:cubicBezTo>
                      <a:pt x="37864" y="33487"/>
                      <a:pt x="39261" y="35198"/>
                      <a:pt x="40378" y="37154"/>
                    </a:cubicBezTo>
                    <a:cubicBezTo>
                      <a:pt x="40972" y="38166"/>
                      <a:pt x="42718" y="41204"/>
                      <a:pt x="41286" y="44591"/>
                    </a:cubicBezTo>
                    <a:cubicBezTo>
                      <a:pt x="39819" y="47978"/>
                      <a:pt x="36502" y="48781"/>
                      <a:pt x="34721" y="49200"/>
                    </a:cubicBezTo>
                    <a:cubicBezTo>
                      <a:pt x="32801" y="49619"/>
                      <a:pt x="30776" y="49864"/>
                      <a:pt x="28680" y="49864"/>
                    </a:cubicBezTo>
                    <a:close/>
                    <a:moveTo>
                      <a:pt x="30357" y="43194"/>
                    </a:moveTo>
                    <a:lnTo>
                      <a:pt x="30391" y="43194"/>
                    </a:lnTo>
                    <a:lnTo>
                      <a:pt x="30357" y="43194"/>
                    </a:lnTo>
                    <a:close/>
                    <a:moveTo>
                      <a:pt x="11780" y="18507"/>
                    </a:moveTo>
                    <a:cubicBezTo>
                      <a:pt x="11815" y="22069"/>
                      <a:pt x="12269" y="25351"/>
                      <a:pt x="13561" y="28319"/>
                    </a:cubicBezTo>
                    <a:cubicBezTo>
                      <a:pt x="15272" y="32160"/>
                      <a:pt x="18624" y="35373"/>
                      <a:pt x="22535" y="36944"/>
                    </a:cubicBezTo>
                    <a:cubicBezTo>
                      <a:pt x="23757" y="37433"/>
                      <a:pt x="25084" y="37782"/>
                      <a:pt x="26446" y="37957"/>
                    </a:cubicBezTo>
                    <a:cubicBezTo>
                      <a:pt x="26201" y="37677"/>
                      <a:pt x="25992" y="37363"/>
                      <a:pt x="25747" y="37084"/>
                    </a:cubicBezTo>
                    <a:lnTo>
                      <a:pt x="11780" y="18507"/>
                    </a:lnTo>
                    <a:close/>
                  </a:path>
                </a:pathLst>
              </a:custGeom>
              <a:solidFill>
                <a:srgbClr val="3a19a4"/>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247" name="Google Shape;2352;p33"/>
            <p:cNvSpPr/>
            <p:nvPr/>
          </p:nvSpPr>
          <p:spPr>
            <a:xfrm>
              <a:off x="1771200" y="2334960"/>
              <a:ext cx="37800" cy="48960"/>
            </a:xfrm>
            <a:custGeom>
              <a:avLst/>
              <a:gdLst>
                <a:gd name="textAreaLeft" fmla="*/ 0 w 37800"/>
                <a:gd name="textAreaRight" fmla="*/ 38160 w 37800"/>
                <a:gd name="textAreaTop" fmla="*/ 0 h 48960"/>
                <a:gd name="textAreaBottom" fmla="*/ 49320 h 48960"/>
              </a:gdLst>
              <a:ahLst/>
              <a:cxnLst/>
              <a:rect l="textAreaLeft" t="textAreaTop" r="textAreaRight" b="textAreaBottom"/>
              <a:pathLst>
                <a:path w="44311" h="57476">
                  <a:moveTo>
                    <a:pt x="0" y="0"/>
                  </a:moveTo>
                  <a:cubicBezTo>
                    <a:pt x="0" y="0"/>
                    <a:pt x="23605" y="17599"/>
                    <a:pt x="44312" y="22802"/>
                  </a:cubicBezTo>
                  <a:lnTo>
                    <a:pt x="33766" y="57476"/>
                  </a:lnTo>
                  <a:lnTo>
                    <a:pt x="0" y="0"/>
                  </a:lnTo>
                  <a:close/>
                </a:path>
              </a:pathLst>
            </a:custGeom>
            <a:solidFill>
              <a:srgbClr val="3a19a4"/>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48" name="Google Shape;2353;p33"/>
            <p:cNvSpPr/>
            <p:nvPr/>
          </p:nvSpPr>
          <p:spPr>
            <a:xfrm>
              <a:off x="2854440" y="2933640"/>
              <a:ext cx="192240" cy="1172160"/>
            </a:xfrm>
            <a:custGeom>
              <a:avLst/>
              <a:gdLst>
                <a:gd name="textAreaLeft" fmla="*/ 0 w 192240"/>
                <a:gd name="textAreaRight" fmla="*/ 192600 w 192240"/>
                <a:gd name="textAreaTop" fmla="*/ 0 h 1172160"/>
                <a:gd name="textAreaBottom" fmla="*/ 1172520 h 1172160"/>
              </a:gdLst>
              <a:ahLst/>
              <a:cxnLst/>
              <a:rect l="textAreaLeft" t="textAreaTop" r="textAreaRight" b="textAreaBottom"/>
              <a:pathLst>
                <a:path w="223967" h="1363359">
                  <a:moveTo>
                    <a:pt x="83351" y="0"/>
                  </a:moveTo>
                  <a:lnTo>
                    <a:pt x="0" y="0"/>
                  </a:lnTo>
                  <a:lnTo>
                    <a:pt x="184894" y="1363360"/>
                  </a:lnTo>
                  <a:lnTo>
                    <a:pt x="223968" y="1363360"/>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49" name="Google Shape;2354;p33"/>
            <p:cNvSpPr/>
            <p:nvPr/>
          </p:nvSpPr>
          <p:spPr>
            <a:xfrm>
              <a:off x="1976040" y="2894040"/>
              <a:ext cx="1294920" cy="39240"/>
            </a:xfrm>
            <a:custGeom>
              <a:avLst/>
              <a:gdLst>
                <a:gd name="textAreaLeft" fmla="*/ 0 w 1294920"/>
                <a:gd name="textAreaRight" fmla="*/ 1295280 w 1294920"/>
                <a:gd name="textAreaTop" fmla="*/ 0 h 39240"/>
                <a:gd name="textAreaBottom" fmla="*/ 39600 h 39240"/>
              </a:gdLst>
              <a:ahLst/>
              <a:cxnLst/>
              <a:rect l="textAreaLeft" t="textAreaTop" r="textAreaRight" b="textAreaBottom"/>
              <a:pathLst>
                <a:path w="1506036" h="46022">
                  <a:moveTo>
                    <a:pt x="0" y="0"/>
                  </a:moveTo>
                  <a:lnTo>
                    <a:pt x="1506037" y="0"/>
                  </a:lnTo>
                  <a:lnTo>
                    <a:pt x="1506037" y="46023"/>
                  </a:lnTo>
                  <a:lnTo>
                    <a:pt x="0" y="46023"/>
                  </a:lnTo>
                  <a:close/>
                </a:path>
              </a:pathLst>
            </a:custGeom>
            <a:solidFill>
              <a:srgbClr val="3a19a4"/>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50" name="Google Shape;2355;p33"/>
            <p:cNvSpPr/>
            <p:nvPr/>
          </p:nvSpPr>
          <p:spPr>
            <a:xfrm>
              <a:off x="1929600" y="2933640"/>
              <a:ext cx="192240" cy="1172160"/>
            </a:xfrm>
            <a:custGeom>
              <a:avLst/>
              <a:gdLst>
                <a:gd name="textAreaLeft" fmla="*/ 0 w 192240"/>
                <a:gd name="textAreaRight" fmla="*/ 192600 w 192240"/>
                <a:gd name="textAreaTop" fmla="*/ 0 h 1172160"/>
                <a:gd name="textAreaBottom" fmla="*/ 1172520 h 1172160"/>
              </a:gdLst>
              <a:ahLst/>
              <a:cxnLst/>
              <a:rect l="textAreaLeft" t="textAreaTop" r="textAreaRight" b="textAreaBottom"/>
              <a:pathLst>
                <a:path w="223967" h="1363359">
                  <a:moveTo>
                    <a:pt x="140652" y="0"/>
                  </a:moveTo>
                  <a:lnTo>
                    <a:pt x="223967" y="0"/>
                  </a:lnTo>
                  <a:lnTo>
                    <a:pt x="39074" y="1363360"/>
                  </a:lnTo>
                  <a:lnTo>
                    <a:pt x="0" y="1363360"/>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251" name="Google Shape;2356;p33"/>
            <p:cNvGrpSpPr/>
            <p:nvPr/>
          </p:nvGrpSpPr>
          <p:grpSpPr>
            <a:xfrm>
              <a:off x="2060640" y="2582640"/>
              <a:ext cx="748080" cy="311040"/>
              <a:chOff x="2060640" y="2582640"/>
              <a:chExt cx="748080" cy="311040"/>
            </a:xfrm>
          </p:grpSpPr>
          <p:sp>
            <p:nvSpPr>
              <p:cNvPr id="2252" name="Google Shape;2357;p33"/>
              <p:cNvSpPr/>
              <p:nvPr/>
            </p:nvSpPr>
            <p:spPr>
              <a:xfrm>
                <a:off x="2060640" y="2870280"/>
                <a:ext cx="401400" cy="23400"/>
              </a:xfrm>
              <a:custGeom>
                <a:avLst/>
                <a:gdLst>
                  <a:gd name="textAreaLeft" fmla="*/ 0 w 401400"/>
                  <a:gd name="textAreaRight" fmla="*/ 401760 w 401400"/>
                  <a:gd name="textAreaTop" fmla="*/ 0 h 23400"/>
                  <a:gd name="textAreaBottom" fmla="*/ 23760 h 23400"/>
                </a:gdLst>
                <a:ahLst/>
                <a:cxnLst/>
                <a:rect l="textAreaLeft" t="textAreaTop" r="textAreaRight" b="textAreaBottom"/>
                <a:pathLst>
                  <a:path w="467070" h="27795">
                    <a:moveTo>
                      <a:pt x="0" y="0"/>
                    </a:moveTo>
                    <a:lnTo>
                      <a:pt x="467070" y="0"/>
                    </a:lnTo>
                    <a:lnTo>
                      <a:pt x="467070" y="27795"/>
                    </a:lnTo>
                    <a:lnTo>
                      <a:pt x="0" y="27795"/>
                    </a:lnTo>
                    <a:close/>
                  </a:path>
                </a:pathLst>
              </a:custGeom>
              <a:solidFill>
                <a:srgbClr val="3a19a4"/>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53" name="Google Shape;2358;p33"/>
              <p:cNvSpPr/>
              <p:nvPr/>
            </p:nvSpPr>
            <p:spPr>
              <a:xfrm>
                <a:off x="2252880" y="2582640"/>
                <a:ext cx="555840" cy="311040"/>
              </a:xfrm>
              <a:custGeom>
                <a:avLst/>
                <a:gdLst>
                  <a:gd name="textAreaLeft" fmla="*/ 0 w 555840"/>
                  <a:gd name="textAreaRight" fmla="*/ 556200 w 555840"/>
                  <a:gd name="textAreaTop" fmla="*/ 0 h 311040"/>
                  <a:gd name="textAreaBottom" fmla="*/ 311400 h 311040"/>
                </a:gdLst>
                <a:ahLst/>
                <a:cxnLst/>
                <a:rect l="textAreaLeft" t="textAreaTop" r="textAreaRight" b="textAreaBottom"/>
                <a:pathLst>
                  <a:path w="646865" h="361965">
                    <a:moveTo>
                      <a:pt x="566868" y="361966"/>
                    </a:moveTo>
                    <a:lnTo>
                      <a:pt x="0" y="361966"/>
                    </a:lnTo>
                    <a:lnTo>
                      <a:pt x="79998" y="0"/>
                    </a:lnTo>
                    <a:lnTo>
                      <a:pt x="646866" y="0"/>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54" name="Google Shape;2359;p33"/>
              <p:cNvSpPr/>
              <p:nvPr/>
            </p:nvSpPr>
            <p:spPr>
              <a:xfrm>
                <a:off x="2495160" y="2696760"/>
                <a:ext cx="71640" cy="83160"/>
              </a:xfrm>
              <a:custGeom>
                <a:avLst/>
                <a:gdLst>
                  <a:gd name="textAreaLeft" fmla="*/ 0 w 71640"/>
                  <a:gd name="textAreaRight" fmla="*/ 72000 w 71640"/>
                  <a:gd name="textAreaTop" fmla="*/ 0 h 83160"/>
                  <a:gd name="textAreaBottom" fmla="*/ 83520 h 83160"/>
                </a:gdLst>
                <a:ahLst/>
                <a:cxnLst/>
                <a:rect l="textAreaLeft" t="textAreaTop" r="textAreaRight" b="textAreaBottom"/>
                <a:pathLst>
                  <a:path w="83594" h="97003">
                    <a:moveTo>
                      <a:pt x="83595" y="48502"/>
                    </a:moveTo>
                    <a:cubicBezTo>
                      <a:pt x="83595" y="75289"/>
                      <a:pt x="64882" y="97004"/>
                      <a:pt x="41798" y="97004"/>
                    </a:cubicBezTo>
                    <a:cubicBezTo>
                      <a:pt x="18713" y="97004"/>
                      <a:pt x="0" y="75289"/>
                      <a:pt x="0" y="48502"/>
                    </a:cubicBezTo>
                    <a:cubicBezTo>
                      <a:pt x="0" y="21715"/>
                      <a:pt x="18713" y="0"/>
                      <a:pt x="41798" y="0"/>
                    </a:cubicBezTo>
                    <a:cubicBezTo>
                      <a:pt x="64882" y="0"/>
                      <a:pt x="83595" y="21715"/>
                      <a:pt x="83595" y="48502"/>
                    </a:cubicBezTo>
                    <a:close/>
                  </a:path>
                </a:pathLst>
              </a:custGeom>
              <a:solidFill>
                <a:srgbClr val="3a19a4"/>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255" name="Google Shape;2360;p33"/>
            <p:cNvGrpSpPr/>
            <p:nvPr/>
          </p:nvGrpSpPr>
          <p:grpSpPr>
            <a:xfrm>
              <a:off x="2060640" y="2582640"/>
              <a:ext cx="748080" cy="311040"/>
              <a:chOff x="2060640" y="2582640"/>
              <a:chExt cx="748080" cy="311040"/>
            </a:xfrm>
          </p:grpSpPr>
          <p:sp>
            <p:nvSpPr>
              <p:cNvPr id="2256" name="Google Shape;2361;p33"/>
              <p:cNvSpPr/>
              <p:nvPr/>
            </p:nvSpPr>
            <p:spPr>
              <a:xfrm>
                <a:off x="2060640" y="2870280"/>
                <a:ext cx="401400" cy="23400"/>
              </a:xfrm>
              <a:custGeom>
                <a:avLst/>
                <a:gdLst>
                  <a:gd name="textAreaLeft" fmla="*/ 0 w 401400"/>
                  <a:gd name="textAreaRight" fmla="*/ 401760 w 401400"/>
                  <a:gd name="textAreaTop" fmla="*/ 0 h 23400"/>
                  <a:gd name="textAreaBottom" fmla="*/ 23760 h 23400"/>
                </a:gdLst>
                <a:ahLst/>
                <a:cxnLst/>
                <a:rect l="textAreaLeft" t="textAreaTop" r="textAreaRight" b="textAreaBottom"/>
                <a:pathLst>
                  <a:path w="467070" h="27795">
                    <a:moveTo>
                      <a:pt x="0" y="0"/>
                    </a:moveTo>
                    <a:lnTo>
                      <a:pt x="467070" y="0"/>
                    </a:lnTo>
                    <a:lnTo>
                      <a:pt x="467070" y="27795"/>
                    </a:lnTo>
                    <a:lnTo>
                      <a:pt x="0" y="27795"/>
                    </a:lnTo>
                    <a:close/>
                  </a:path>
                </a:pathLst>
              </a:custGeom>
              <a:solidFill>
                <a:srgbClr val="4c067a"/>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57" name="Google Shape;2362;p33"/>
              <p:cNvSpPr/>
              <p:nvPr/>
            </p:nvSpPr>
            <p:spPr>
              <a:xfrm>
                <a:off x="2252880" y="2582640"/>
                <a:ext cx="555840" cy="311040"/>
              </a:xfrm>
              <a:custGeom>
                <a:avLst/>
                <a:gdLst>
                  <a:gd name="textAreaLeft" fmla="*/ 0 w 555840"/>
                  <a:gd name="textAreaRight" fmla="*/ 556200 w 555840"/>
                  <a:gd name="textAreaTop" fmla="*/ 0 h 311040"/>
                  <a:gd name="textAreaBottom" fmla="*/ 311400 h 311040"/>
                </a:gdLst>
                <a:ahLst/>
                <a:cxnLst/>
                <a:rect l="textAreaLeft" t="textAreaTop" r="textAreaRight" b="textAreaBottom"/>
                <a:pathLst>
                  <a:path w="646865" h="361965">
                    <a:moveTo>
                      <a:pt x="566868" y="361966"/>
                    </a:moveTo>
                    <a:lnTo>
                      <a:pt x="0" y="361966"/>
                    </a:lnTo>
                    <a:lnTo>
                      <a:pt x="79998" y="0"/>
                    </a:lnTo>
                    <a:lnTo>
                      <a:pt x="646866" y="0"/>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58" name="Google Shape;2363;p33"/>
              <p:cNvSpPr/>
              <p:nvPr/>
            </p:nvSpPr>
            <p:spPr>
              <a:xfrm>
                <a:off x="2495160" y="2696760"/>
                <a:ext cx="71640" cy="83160"/>
              </a:xfrm>
              <a:custGeom>
                <a:avLst/>
                <a:gdLst>
                  <a:gd name="textAreaLeft" fmla="*/ 0 w 71640"/>
                  <a:gd name="textAreaRight" fmla="*/ 72000 w 71640"/>
                  <a:gd name="textAreaTop" fmla="*/ 0 h 83160"/>
                  <a:gd name="textAreaBottom" fmla="*/ 83520 h 83160"/>
                </a:gdLst>
                <a:ahLst/>
                <a:cxnLst/>
                <a:rect l="textAreaLeft" t="textAreaTop" r="textAreaRight" b="textAreaBottom"/>
                <a:pathLst>
                  <a:path w="83594" h="97003">
                    <a:moveTo>
                      <a:pt x="83595" y="48502"/>
                    </a:moveTo>
                    <a:cubicBezTo>
                      <a:pt x="83595" y="75289"/>
                      <a:pt x="64882" y="97004"/>
                      <a:pt x="41798" y="97004"/>
                    </a:cubicBezTo>
                    <a:cubicBezTo>
                      <a:pt x="18713" y="97004"/>
                      <a:pt x="0" y="75289"/>
                      <a:pt x="0" y="48502"/>
                    </a:cubicBezTo>
                    <a:cubicBezTo>
                      <a:pt x="0" y="21715"/>
                      <a:pt x="18713" y="0"/>
                      <a:pt x="41798" y="0"/>
                    </a:cubicBezTo>
                    <a:cubicBezTo>
                      <a:pt x="64882" y="0"/>
                      <a:pt x="83595" y="21715"/>
                      <a:pt x="83595" y="48502"/>
                    </a:cubicBezTo>
                    <a:close/>
                  </a:path>
                </a:pathLst>
              </a:custGeom>
              <a:solidFill>
                <a:srgbClr val="4c067a"/>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259" name="Google Shape;2364;p33"/>
          <p:cNvGrpSpPr/>
          <p:nvPr/>
        </p:nvGrpSpPr>
        <p:grpSpPr>
          <a:xfrm>
            <a:off x="1388880" y="1299240"/>
            <a:ext cx="915840" cy="456480"/>
            <a:chOff x="1388880" y="1299240"/>
            <a:chExt cx="915840" cy="456480"/>
          </a:xfrm>
        </p:grpSpPr>
        <p:sp>
          <p:nvSpPr>
            <p:cNvPr id="2260" name="Google Shape;2365;p33"/>
            <p:cNvSpPr/>
            <p:nvPr/>
          </p:nvSpPr>
          <p:spPr>
            <a:xfrm>
              <a:off x="1388880" y="1299240"/>
              <a:ext cx="915840" cy="456480"/>
            </a:xfrm>
            <a:custGeom>
              <a:avLst/>
              <a:gdLst>
                <a:gd name="textAreaLeft" fmla="*/ 0 w 915840"/>
                <a:gd name="textAreaRight" fmla="*/ 916200 w 915840"/>
                <a:gd name="textAreaTop" fmla="*/ 0 h 456480"/>
                <a:gd name="textAreaBottom" fmla="*/ 456840 h 456480"/>
              </a:gdLst>
              <a:ahLst/>
              <a:cxnLst/>
              <a:rect l="textAreaLeft" t="textAreaTop" r="textAreaRight" b="textAreaBottom"/>
              <a:pathLst>
                <a:path w="916296" h="456909">
                  <a:moveTo>
                    <a:pt x="855644" y="456909"/>
                  </a:moveTo>
                  <a:cubicBezTo>
                    <a:pt x="590647" y="448668"/>
                    <a:pt x="325650" y="448668"/>
                    <a:pt x="60654" y="456909"/>
                  </a:cubicBezTo>
                  <a:cubicBezTo>
                    <a:pt x="27132" y="456909"/>
                    <a:pt x="0" y="429743"/>
                    <a:pt x="0" y="396256"/>
                  </a:cubicBezTo>
                  <a:cubicBezTo>
                    <a:pt x="8485" y="287939"/>
                    <a:pt x="7962" y="175850"/>
                    <a:pt x="0" y="60653"/>
                  </a:cubicBezTo>
                  <a:cubicBezTo>
                    <a:pt x="0" y="27132"/>
                    <a:pt x="27167" y="0"/>
                    <a:pt x="60654" y="0"/>
                  </a:cubicBezTo>
                  <a:cubicBezTo>
                    <a:pt x="320762" y="5133"/>
                    <a:pt x="585933" y="4959"/>
                    <a:pt x="855644" y="0"/>
                  </a:cubicBezTo>
                  <a:cubicBezTo>
                    <a:pt x="889165" y="0"/>
                    <a:pt x="916297" y="27167"/>
                    <a:pt x="916297" y="60653"/>
                  </a:cubicBezTo>
                  <a:cubicBezTo>
                    <a:pt x="907952" y="175850"/>
                    <a:pt x="907428" y="287939"/>
                    <a:pt x="916297" y="396256"/>
                  </a:cubicBezTo>
                  <a:cubicBezTo>
                    <a:pt x="916297" y="429743"/>
                    <a:pt x="889131" y="456909"/>
                    <a:pt x="855644" y="456909"/>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261" name="Google Shape;2366;p33"/>
            <p:cNvSpPr/>
            <p:nvPr/>
          </p:nvSpPr>
          <p:spPr>
            <a:xfrm>
              <a:off x="1472400" y="1368000"/>
              <a:ext cx="334800" cy="334800"/>
            </a:xfrm>
            <a:custGeom>
              <a:avLst/>
              <a:gdLst>
                <a:gd name="textAreaLeft" fmla="*/ 0 w 334800"/>
                <a:gd name="textAreaRight" fmla="*/ 335160 w 334800"/>
                <a:gd name="textAreaTop" fmla="*/ 0 h 334800"/>
                <a:gd name="textAreaBottom" fmla="*/ 335160 h 334800"/>
              </a:gdLst>
              <a:ahLst/>
              <a:cxnLst/>
              <a:rect l="textAreaLeft" t="textAreaTop" r="textAreaRight" b="textAreaBottom"/>
              <a:pathLst>
                <a:path w="335008" h="335008">
                  <a:moveTo>
                    <a:pt x="228820" y="154794"/>
                  </a:moveTo>
                  <a:cubicBezTo>
                    <a:pt x="229658" y="158914"/>
                    <a:pt x="230113" y="163174"/>
                    <a:pt x="230113" y="167539"/>
                  </a:cubicBezTo>
                  <a:cubicBezTo>
                    <a:pt x="230113" y="202108"/>
                    <a:pt x="202073" y="230148"/>
                    <a:pt x="167504" y="230148"/>
                  </a:cubicBezTo>
                  <a:cubicBezTo>
                    <a:pt x="132934" y="230148"/>
                    <a:pt x="104895" y="202108"/>
                    <a:pt x="104895" y="167539"/>
                  </a:cubicBezTo>
                  <a:cubicBezTo>
                    <a:pt x="104895" y="132970"/>
                    <a:pt x="132934" y="104930"/>
                    <a:pt x="167504" y="104930"/>
                  </a:cubicBezTo>
                  <a:lnTo>
                    <a:pt x="167504" y="0"/>
                  </a:lnTo>
                  <a:cubicBezTo>
                    <a:pt x="75005" y="0"/>
                    <a:pt x="0" y="75005"/>
                    <a:pt x="0" y="167504"/>
                  </a:cubicBezTo>
                  <a:cubicBezTo>
                    <a:pt x="0" y="260003"/>
                    <a:pt x="75005" y="335009"/>
                    <a:pt x="167504" y="335009"/>
                  </a:cubicBezTo>
                  <a:cubicBezTo>
                    <a:pt x="260003" y="335009"/>
                    <a:pt x="335008" y="260003"/>
                    <a:pt x="335008" y="167504"/>
                  </a:cubicBezTo>
                  <a:cubicBezTo>
                    <a:pt x="335008" y="155806"/>
                    <a:pt x="333786" y="144388"/>
                    <a:pt x="331516" y="133389"/>
                  </a:cubicBezTo>
                  <a:lnTo>
                    <a:pt x="228820" y="154794"/>
                  </a:ln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62" name="Google Shape;2367;p33"/>
            <p:cNvSpPr/>
            <p:nvPr/>
          </p:nvSpPr>
          <p:spPr>
            <a:xfrm>
              <a:off x="1662120" y="1345680"/>
              <a:ext cx="163800" cy="154440"/>
            </a:xfrm>
            <a:custGeom>
              <a:avLst/>
              <a:gdLst>
                <a:gd name="textAreaLeft" fmla="*/ 0 w 163800"/>
                <a:gd name="textAreaRight" fmla="*/ 164160 w 163800"/>
                <a:gd name="textAreaTop" fmla="*/ 0 h 154440"/>
                <a:gd name="textAreaBottom" fmla="*/ 154800 h 154440"/>
              </a:gdLst>
              <a:ahLst/>
              <a:cxnLst/>
              <a:rect l="textAreaLeft" t="textAreaTop" r="textAreaRight" b="textAreaBottom"/>
              <a:pathLst>
                <a:path w="164012" h="154759">
                  <a:moveTo>
                    <a:pt x="0" y="104895"/>
                  </a:moveTo>
                  <a:cubicBezTo>
                    <a:pt x="30204" y="104895"/>
                    <a:pt x="55416" y="126300"/>
                    <a:pt x="61282" y="154759"/>
                  </a:cubicBezTo>
                  <a:lnTo>
                    <a:pt x="164012" y="133389"/>
                  </a:lnTo>
                  <a:cubicBezTo>
                    <a:pt x="148264" y="57232"/>
                    <a:pt x="80801" y="0"/>
                    <a:pt x="0" y="0"/>
                  </a:cubicBezTo>
                  <a:lnTo>
                    <a:pt x="0" y="0"/>
                  </a:lnTo>
                  <a:lnTo>
                    <a:pt x="0" y="104895"/>
                  </a:lnTo>
                  <a:lnTo>
                    <a:pt x="0" y="104895"/>
                  </a:ln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263" name="Google Shape;2368;p33"/>
            <p:cNvGrpSpPr/>
            <p:nvPr/>
          </p:nvGrpSpPr>
          <p:grpSpPr>
            <a:xfrm>
              <a:off x="1869480" y="1379880"/>
              <a:ext cx="374760" cy="288360"/>
              <a:chOff x="1869480" y="1379880"/>
              <a:chExt cx="374760" cy="288360"/>
            </a:xfrm>
          </p:grpSpPr>
          <p:sp>
            <p:nvSpPr>
              <p:cNvPr id="2264" name="Google Shape;2369;p33"/>
              <p:cNvSpPr/>
              <p:nvPr/>
            </p:nvSpPr>
            <p:spPr>
              <a:xfrm>
                <a:off x="1869480" y="1651320"/>
                <a:ext cx="374760" cy="16920"/>
              </a:xfrm>
              <a:custGeom>
                <a:avLst/>
                <a:gdLst>
                  <a:gd name="textAreaLeft" fmla="*/ 0 w 374760"/>
                  <a:gd name="textAreaRight" fmla="*/ 375120 w 374760"/>
                  <a:gd name="textAreaTop" fmla="*/ 0 h 16920"/>
                  <a:gd name="textAreaBottom" fmla="*/ 17280 h 169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65" name="Google Shape;2370;p33"/>
              <p:cNvSpPr/>
              <p:nvPr/>
            </p:nvSpPr>
            <p:spPr>
              <a:xfrm>
                <a:off x="1869480" y="1583280"/>
                <a:ext cx="374760" cy="16920"/>
              </a:xfrm>
              <a:custGeom>
                <a:avLst/>
                <a:gdLst>
                  <a:gd name="textAreaLeft" fmla="*/ 0 w 374760"/>
                  <a:gd name="textAreaRight" fmla="*/ 375120 w 374760"/>
                  <a:gd name="textAreaTop" fmla="*/ 0 h 16920"/>
                  <a:gd name="textAreaBottom" fmla="*/ 17280 h 169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66" name="Google Shape;2371;p33"/>
              <p:cNvSpPr/>
              <p:nvPr/>
            </p:nvSpPr>
            <p:spPr>
              <a:xfrm>
                <a:off x="1869480" y="1515600"/>
                <a:ext cx="374760" cy="16920"/>
              </a:xfrm>
              <a:custGeom>
                <a:avLst/>
                <a:gdLst>
                  <a:gd name="textAreaLeft" fmla="*/ 0 w 374760"/>
                  <a:gd name="textAreaRight" fmla="*/ 375120 w 374760"/>
                  <a:gd name="textAreaTop" fmla="*/ 0 h 16920"/>
                  <a:gd name="textAreaBottom" fmla="*/ 17280 h 169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67" name="Google Shape;2372;p33"/>
              <p:cNvSpPr/>
              <p:nvPr/>
            </p:nvSpPr>
            <p:spPr>
              <a:xfrm>
                <a:off x="1869480" y="1447920"/>
                <a:ext cx="374760" cy="16920"/>
              </a:xfrm>
              <a:custGeom>
                <a:avLst/>
                <a:gdLst>
                  <a:gd name="textAreaLeft" fmla="*/ 0 w 374760"/>
                  <a:gd name="textAreaRight" fmla="*/ 375120 w 374760"/>
                  <a:gd name="textAreaTop" fmla="*/ 0 h 16920"/>
                  <a:gd name="textAreaBottom" fmla="*/ 17280 h 169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268" name="Google Shape;2373;p33"/>
              <p:cNvSpPr/>
              <p:nvPr/>
            </p:nvSpPr>
            <p:spPr>
              <a:xfrm>
                <a:off x="2024640" y="1379880"/>
                <a:ext cx="219600" cy="16920"/>
              </a:xfrm>
              <a:custGeom>
                <a:avLst/>
                <a:gdLst>
                  <a:gd name="textAreaLeft" fmla="*/ 0 w 219600"/>
                  <a:gd name="textAreaRight" fmla="*/ 219960 w 219600"/>
                  <a:gd name="textAreaTop" fmla="*/ 0 h 16920"/>
                  <a:gd name="textAreaBottom" fmla="*/ 17280 h 16920"/>
                </a:gdLst>
                <a:ahLst/>
                <a:cxnLst/>
                <a:rect l="textAreaLeft" t="textAreaTop" r="textAreaRight" b="textAreaBottom"/>
                <a:pathLst>
                  <a:path w="220035" h="17249">
                    <a:moveTo>
                      <a:pt x="211707" y="0"/>
                    </a:moveTo>
                    <a:lnTo>
                      <a:pt x="8341" y="0"/>
                    </a:lnTo>
                    <a:cubicBezTo>
                      <a:pt x="-2763" y="0"/>
                      <a:pt x="-2798" y="17250"/>
                      <a:pt x="8341" y="17250"/>
                    </a:cubicBezTo>
                    <a:lnTo>
                      <a:pt x="211707" y="17250"/>
                    </a:lnTo>
                    <a:cubicBezTo>
                      <a:pt x="222811" y="17250"/>
                      <a:pt x="222811" y="0"/>
                      <a:pt x="211707" y="0"/>
                    </a:cubicBezTo>
                    <a:close/>
                  </a:path>
                </a:pathLst>
              </a:custGeom>
              <a:solidFill>
                <a:srgbClr val="3a19a4"/>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269" name="Google Shape;2374;p33"/>
          <p:cNvGrpSpPr/>
          <p:nvPr/>
        </p:nvGrpSpPr>
        <p:grpSpPr>
          <a:xfrm>
            <a:off x="7429680" y="4240440"/>
            <a:ext cx="547560" cy="58680"/>
            <a:chOff x="7429680" y="4240440"/>
            <a:chExt cx="547560" cy="58680"/>
          </a:xfrm>
        </p:grpSpPr>
        <p:sp>
          <p:nvSpPr>
            <p:cNvPr id="2270" name="Google Shape;2375;p33"/>
            <p:cNvSpPr/>
            <p:nvPr/>
          </p:nvSpPr>
          <p:spPr>
            <a:xfrm rot="5400000">
              <a:off x="7918560" y="42404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71" name="Google Shape;2376;p33"/>
            <p:cNvSpPr/>
            <p:nvPr/>
          </p:nvSpPr>
          <p:spPr>
            <a:xfrm rot="5400000">
              <a:off x="7755480" y="42404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72" name="Google Shape;2377;p33"/>
            <p:cNvSpPr/>
            <p:nvPr/>
          </p:nvSpPr>
          <p:spPr>
            <a:xfrm rot="5400000">
              <a:off x="7592760" y="42404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73" name="Google Shape;2378;p33"/>
            <p:cNvSpPr/>
            <p:nvPr/>
          </p:nvSpPr>
          <p:spPr>
            <a:xfrm rot="5400000">
              <a:off x="7429680" y="42404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274" name="Google Shape;2379;p33"/>
          <p:cNvGrpSpPr/>
          <p:nvPr/>
        </p:nvGrpSpPr>
        <p:grpSpPr>
          <a:xfrm>
            <a:off x="1205640" y="755280"/>
            <a:ext cx="384480" cy="58680"/>
            <a:chOff x="1205640" y="755280"/>
            <a:chExt cx="384480" cy="58680"/>
          </a:xfrm>
        </p:grpSpPr>
        <p:sp>
          <p:nvSpPr>
            <p:cNvPr id="2275" name="Google Shape;2380;p33"/>
            <p:cNvSpPr/>
            <p:nvPr/>
          </p:nvSpPr>
          <p:spPr>
            <a:xfrm rot="16200000">
              <a:off x="1205640" y="755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76" name="Google Shape;2381;p33"/>
            <p:cNvSpPr/>
            <p:nvPr/>
          </p:nvSpPr>
          <p:spPr>
            <a:xfrm rot="16200000">
              <a:off x="1368360" y="755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77" name="Google Shape;2382;p33"/>
            <p:cNvSpPr/>
            <p:nvPr/>
          </p:nvSpPr>
          <p:spPr>
            <a:xfrm rot="16200000">
              <a:off x="1531440" y="755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Revenue by quarter</a:t>
            </a:r>
            <a:endParaRPr b="0" lang="en-US" sz="3000" strike="noStrike" u="none">
              <a:solidFill>
                <a:srgbClr val="000000"/>
              </a:solidFill>
              <a:effectLst/>
              <a:uFillTx/>
              <a:latin typeface="Arial"/>
            </a:endParaRPr>
          </a:p>
        </p:txBody>
      </p:sp>
      <p:sp>
        <p:nvSpPr>
          <p:cNvPr id="2279" name="PlaceHolder 2"/>
          <p:cNvSpPr>
            <a:spLocks noGrp="1"/>
          </p:cNvSpPr>
          <p:nvPr>
            <p:ph type="title"/>
          </p:nvPr>
        </p:nvSpPr>
        <p:spPr>
          <a:xfrm>
            <a:off x="4450320" y="1798560"/>
            <a:ext cx="1720800" cy="4449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800" strike="noStrike" u="none">
                <a:solidFill>
                  <a:schemeClr val="dk1"/>
                </a:solidFill>
                <a:effectLst/>
                <a:uFillTx/>
                <a:latin typeface="Krub SemiBold"/>
                <a:ea typeface="Krub SemiBold"/>
              </a:rPr>
              <a:t>Q1</a:t>
            </a:r>
            <a:endParaRPr b="0" lang="en-US" sz="1800" strike="noStrike" u="none">
              <a:solidFill>
                <a:srgbClr val="000000"/>
              </a:solidFill>
              <a:effectLst/>
              <a:uFillTx/>
              <a:latin typeface="Arial"/>
            </a:endParaRPr>
          </a:p>
        </p:txBody>
      </p:sp>
      <p:sp>
        <p:nvSpPr>
          <p:cNvPr id="2280" name="PlaceHolder 3"/>
          <p:cNvSpPr>
            <a:spLocks noGrp="1"/>
          </p:cNvSpPr>
          <p:nvPr>
            <p:ph type="subTitle"/>
          </p:nvPr>
        </p:nvSpPr>
        <p:spPr>
          <a:xfrm>
            <a:off x="4450320" y="2194200"/>
            <a:ext cx="1720800" cy="358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200" strike="noStrike" u="none">
                <a:solidFill>
                  <a:schemeClr val="dk2"/>
                </a:solidFill>
                <a:effectLst/>
                <a:uFillTx/>
                <a:latin typeface="DM Sans Medium"/>
                <a:ea typeface="DM Sans Medium"/>
              </a:rPr>
              <a:t>January - March</a:t>
            </a:r>
            <a:endParaRPr b="0" lang="en-US" sz="1200" strike="noStrike" u="none">
              <a:solidFill>
                <a:srgbClr val="000000"/>
              </a:solidFill>
              <a:effectLst/>
              <a:uFillTx/>
              <a:latin typeface="Arial"/>
            </a:endParaRPr>
          </a:p>
        </p:txBody>
      </p:sp>
      <p:sp>
        <p:nvSpPr>
          <p:cNvPr id="2281" name="Google Shape;2390;p34"/>
          <p:cNvSpPr/>
          <p:nvPr/>
        </p:nvSpPr>
        <p:spPr>
          <a:xfrm>
            <a:off x="982080" y="4198680"/>
            <a:ext cx="7179840" cy="35856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trike="noStrike" u="none">
                <a:solidFill>
                  <a:schemeClr val="dk2"/>
                </a:solidFill>
                <a:effectLst/>
                <a:uFillTx/>
                <a:latin typeface="DM Sans Medium"/>
                <a:ea typeface="DM Sans Medium"/>
              </a:rPr>
              <a:t>Follow the link in the graph to modify its data and then paste the new one here. </a:t>
            </a:r>
            <a:r>
              <a:rPr b="1" lang="en" sz="1000" strike="noStrike" u="sng">
                <a:solidFill>
                  <a:schemeClr val="dk2"/>
                </a:solidFill>
                <a:effectLst/>
                <a:uFillTx/>
                <a:latin typeface="DM Sans"/>
                <a:ea typeface="DM Sans"/>
                <a:hlinkClick r:id="rId1"/>
              </a:rPr>
              <a:t>For more info, click here</a:t>
            </a:r>
            <a:endParaRPr b="0" lang="en-US" sz="1000" strike="noStrike" u="none">
              <a:solidFill>
                <a:srgbClr val="000000"/>
              </a:solidFill>
              <a:effectLst/>
              <a:uFillTx/>
              <a:latin typeface="Arial"/>
            </a:endParaRPr>
          </a:p>
        </p:txBody>
      </p:sp>
      <p:sp>
        <p:nvSpPr>
          <p:cNvPr id="2282" name="PlaceHolder 4"/>
          <p:cNvSpPr>
            <a:spLocks noGrp="1"/>
          </p:cNvSpPr>
          <p:nvPr>
            <p:ph type="title"/>
          </p:nvPr>
        </p:nvSpPr>
        <p:spPr>
          <a:xfrm>
            <a:off x="4450320" y="3066120"/>
            <a:ext cx="1720800" cy="4449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800" strike="noStrike" u="none">
                <a:solidFill>
                  <a:schemeClr val="dk1"/>
                </a:solidFill>
                <a:effectLst/>
                <a:uFillTx/>
                <a:latin typeface="Krub SemiBold"/>
                <a:ea typeface="Krub SemiBold"/>
              </a:rPr>
              <a:t>Q2</a:t>
            </a:r>
            <a:endParaRPr b="0" lang="en-US" sz="1800" strike="noStrike" u="none">
              <a:solidFill>
                <a:srgbClr val="000000"/>
              </a:solidFill>
              <a:effectLst/>
              <a:uFillTx/>
              <a:latin typeface="Arial"/>
            </a:endParaRPr>
          </a:p>
        </p:txBody>
      </p:sp>
      <p:sp>
        <p:nvSpPr>
          <p:cNvPr id="2283" name="PlaceHolder 5"/>
          <p:cNvSpPr>
            <a:spLocks noGrp="1"/>
          </p:cNvSpPr>
          <p:nvPr>
            <p:ph type="subTitle"/>
          </p:nvPr>
        </p:nvSpPr>
        <p:spPr>
          <a:xfrm>
            <a:off x="4450320" y="3461760"/>
            <a:ext cx="1720800" cy="358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200" strike="noStrike" u="none">
                <a:solidFill>
                  <a:schemeClr val="dk2"/>
                </a:solidFill>
                <a:effectLst/>
                <a:uFillTx/>
                <a:latin typeface="DM Sans Medium"/>
                <a:ea typeface="DM Sans Medium"/>
              </a:rPr>
              <a:t>April - June</a:t>
            </a:r>
            <a:endParaRPr b="0" lang="en-US" sz="1200" strike="noStrike" u="none">
              <a:solidFill>
                <a:srgbClr val="000000"/>
              </a:solidFill>
              <a:effectLst/>
              <a:uFillTx/>
              <a:latin typeface="Arial"/>
            </a:endParaRPr>
          </a:p>
        </p:txBody>
      </p:sp>
      <p:sp>
        <p:nvSpPr>
          <p:cNvPr id="2284" name="PlaceHolder 6"/>
          <p:cNvSpPr>
            <a:spLocks noGrp="1"/>
          </p:cNvSpPr>
          <p:nvPr>
            <p:ph type="title"/>
          </p:nvPr>
        </p:nvSpPr>
        <p:spPr>
          <a:xfrm>
            <a:off x="6296760" y="1798560"/>
            <a:ext cx="1720800" cy="4449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800" strike="noStrike" u="none">
                <a:solidFill>
                  <a:schemeClr val="dk1"/>
                </a:solidFill>
                <a:effectLst/>
                <a:uFillTx/>
                <a:latin typeface="Krub SemiBold"/>
                <a:ea typeface="Krub SemiBold"/>
              </a:rPr>
              <a:t>Q3</a:t>
            </a:r>
            <a:endParaRPr b="0" lang="en-US" sz="1800" strike="noStrike" u="none">
              <a:solidFill>
                <a:srgbClr val="000000"/>
              </a:solidFill>
              <a:effectLst/>
              <a:uFillTx/>
              <a:latin typeface="Arial"/>
            </a:endParaRPr>
          </a:p>
        </p:txBody>
      </p:sp>
      <p:sp>
        <p:nvSpPr>
          <p:cNvPr id="2285" name="PlaceHolder 7"/>
          <p:cNvSpPr>
            <a:spLocks noGrp="1"/>
          </p:cNvSpPr>
          <p:nvPr>
            <p:ph type="subTitle"/>
          </p:nvPr>
        </p:nvSpPr>
        <p:spPr>
          <a:xfrm>
            <a:off x="6296760" y="2194200"/>
            <a:ext cx="1720800" cy="358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200" strike="noStrike" u="none">
                <a:solidFill>
                  <a:schemeClr val="dk2"/>
                </a:solidFill>
                <a:effectLst/>
                <a:uFillTx/>
                <a:latin typeface="DM Sans Medium"/>
                <a:ea typeface="DM Sans Medium"/>
              </a:rPr>
              <a:t>July - September</a:t>
            </a:r>
            <a:endParaRPr b="0" lang="en-US" sz="1200" strike="noStrike" u="none">
              <a:solidFill>
                <a:srgbClr val="000000"/>
              </a:solidFill>
              <a:effectLst/>
              <a:uFillTx/>
              <a:latin typeface="Arial"/>
            </a:endParaRPr>
          </a:p>
        </p:txBody>
      </p:sp>
      <p:sp>
        <p:nvSpPr>
          <p:cNvPr id="2286" name="PlaceHolder 8"/>
          <p:cNvSpPr>
            <a:spLocks noGrp="1"/>
          </p:cNvSpPr>
          <p:nvPr>
            <p:ph type="title"/>
          </p:nvPr>
        </p:nvSpPr>
        <p:spPr>
          <a:xfrm>
            <a:off x="6296760" y="3066120"/>
            <a:ext cx="1720800" cy="444960"/>
          </a:xfrm>
          <a:prstGeom prst="rect">
            <a:avLst/>
          </a:prstGeom>
          <a:noFill/>
          <a:ln w="0">
            <a:noFill/>
          </a:ln>
        </p:spPr>
        <p:txBody>
          <a:bodyPr lIns="91440" rIns="91440" tIns="91440" bIns="91440" anchor="ctr">
            <a:noAutofit/>
          </a:bodyPr>
          <a:p>
            <a:pPr indent="0" algn="ctr">
              <a:lnSpc>
                <a:spcPct val="100000"/>
              </a:lnSpc>
              <a:buNone/>
              <a:tabLst>
                <a:tab algn="l" pos="0"/>
              </a:tabLst>
            </a:pPr>
            <a:r>
              <a:rPr b="0" lang="en" sz="1800" strike="noStrike" u="none">
                <a:solidFill>
                  <a:schemeClr val="dk1"/>
                </a:solidFill>
                <a:effectLst/>
                <a:uFillTx/>
                <a:latin typeface="Krub SemiBold"/>
                <a:ea typeface="Krub SemiBold"/>
              </a:rPr>
              <a:t>Q4</a:t>
            </a:r>
            <a:endParaRPr b="0" lang="en-US" sz="1800" strike="noStrike" u="none">
              <a:solidFill>
                <a:srgbClr val="000000"/>
              </a:solidFill>
              <a:effectLst/>
              <a:uFillTx/>
              <a:latin typeface="Arial"/>
            </a:endParaRPr>
          </a:p>
        </p:txBody>
      </p:sp>
      <p:sp>
        <p:nvSpPr>
          <p:cNvPr id="2287" name="PlaceHolder 9"/>
          <p:cNvSpPr>
            <a:spLocks noGrp="1"/>
          </p:cNvSpPr>
          <p:nvPr>
            <p:ph type="subTitle"/>
          </p:nvPr>
        </p:nvSpPr>
        <p:spPr>
          <a:xfrm>
            <a:off x="6296760" y="3461760"/>
            <a:ext cx="1720800" cy="35856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1200" strike="noStrike" u="none">
                <a:solidFill>
                  <a:schemeClr val="dk2"/>
                </a:solidFill>
                <a:effectLst/>
                <a:uFillTx/>
                <a:latin typeface="DM Sans Medium"/>
                <a:ea typeface="DM Sans Medium"/>
              </a:rPr>
              <a:t>October - December</a:t>
            </a:r>
            <a:endParaRPr b="0" lang="en-US" sz="1200" strike="noStrike" u="none">
              <a:solidFill>
                <a:srgbClr val="000000"/>
              </a:solidFill>
              <a:effectLst/>
              <a:uFillTx/>
              <a:latin typeface="Arial"/>
            </a:endParaRPr>
          </a:p>
        </p:txBody>
      </p:sp>
      <p:sp>
        <p:nvSpPr>
          <p:cNvPr id="2288" name="Google Shape;2397;p34"/>
          <p:cNvSpPr/>
          <p:nvPr/>
        </p:nvSpPr>
        <p:spPr>
          <a:xfrm>
            <a:off x="5203440" y="1482840"/>
            <a:ext cx="214560" cy="214560"/>
          </a:xfrm>
          <a:prstGeom prst="ellipse">
            <a:avLst/>
          </a:prstGeom>
          <a:solidFill>
            <a:schemeClr val="accent1"/>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89" name="Google Shape;2398;p34"/>
          <p:cNvSpPr/>
          <p:nvPr/>
        </p:nvSpPr>
        <p:spPr>
          <a:xfrm>
            <a:off x="7049880" y="1482840"/>
            <a:ext cx="214560" cy="214560"/>
          </a:xfrm>
          <a:prstGeom prst="ellipse">
            <a:avLst/>
          </a:prstGeom>
          <a:solidFill>
            <a:schemeClr val="accent2"/>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90" name="Google Shape;2399;p34"/>
          <p:cNvSpPr/>
          <p:nvPr/>
        </p:nvSpPr>
        <p:spPr>
          <a:xfrm>
            <a:off x="5203440" y="2804400"/>
            <a:ext cx="214560" cy="214560"/>
          </a:xfrm>
          <a:prstGeom prst="ellipse">
            <a:avLst/>
          </a:prstGeom>
          <a:solidFill>
            <a:schemeClr val="accent3"/>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291" name="Google Shape;2400;p34"/>
          <p:cNvSpPr/>
          <p:nvPr/>
        </p:nvSpPr>
        <p:spPr>
          <a:xfrm>
            <a:off x="7049880" y="2804400"/>
            <a:ext cx="214560" cy="214560"/>
          </a:xfrm>
          <a:prstGeom prst="ellipse">
            <a:avLst/>
          </a:prstGeom>
          <a:solidFill>
            <a:schemeClr val="accent4"/>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nvGrpSpPr>
          <p:cNvPr id="2292" name="Google Shape;2401;p34"/>
          <p:cNvGrpSpPr/>
          <p:nvPr/>
        </p:nvGrpSpPr>
        <p:grpSpPr>
          <a:xfrm>
            <a:off x="7614720" y="958680"/>
            <a:ext cx="547200" cy="58680"/>
            <a:chOff x="7614720" y="958680"/>
            <a:chExt cx="547200" cy="58680"/>
          </a:xfrm>
        </p:grpSpPr>
        <p:sp>
          <p:nvSpPr>
            <p:cNvPr id="2293" name="Google Shape;2402;p34"/>
            <p:cNvSpPr/>
            <p:nvPr/>
          </p:nvSpPr>
          <p:spPr>
            <a:xfrm rot="5400000">
              <a:off x="8103240" y="958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94" name="Google Shape;2403;p34"/>
            <p:cNvSpPr/>
            <p:nvPr/>
          </p:nvSpPr>
          <p:spPr>
            <a:xfrm rot="5400000">
              <a:off x="7940520" y="958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95" name="Google Shape;2404;p34"/>
            <p:cNvSpPr/>
            <p:nvPr/>
          </p:nvSpPr>
          <p:spPr>
            <a:xfrm rot="5400000">
              <a:off x="7777800" y="958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296" name="Google Shape;2405;p34"/>
            <p:cNvSpPr/>
            <p:nvPr/>
          </p:nvSpPr>
          <p:spPr>
            <a:xfrm rot="5400000">
              <a:off x="7614720" y="958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pic>
        <p:nvPicPr>
          <p:cNvPr id="2297" name="Google Shape;2406;p34" descr="">
            <a:hlinkClick r:id="rId2"/>
          </p:cNvPr>
          <p:cNvPicPr/>
          <p:nvPr/>
        </p:nvPicPr>
        <p:blipFill>
          <a:blip r:embed="rId3"/>
          <a:stretch/>
        </p:blipFill>
        <p:spPr>
          <a:xfrm>
            <a:off x="1084680" y="1332000"/>
            <a:ext cx="3240360" cy="2650680"/>
          </a:xfrm>
          <a:prstGeom prst="rect">
            <a:avLst/>
          </a:prstGeom>
          <a:noFill/>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Competition comparison</a:t>
            </a:r>
            <a:endParaRPr b="0" lang="en-US" sz="3000" strike="noStrike" u="none">
              <a:solidFill>
                <a:srgbClr val="000000"/>
              </a:solidFill>
              <a:effectLst/>
              <a:uFillTx/>
              <a:latin typeface="Arial"/>
            </a:endParaRPr>
          </a:p>
        </p:txBody>
      </p:sp>
      <p:graphicFrame>
        <p:nvGraphicFramePr>
          <p:cNvPr id="2299" name="Google Shape;2412;p35"/>
          <p:cNvGraphicFramePr/>
          <p:nvPr/>
        </p:nvGraphicFramePr>
        <p:xfrm>
          <a:off x="720000" y="1247400"/>
          <a:ext cx="7703640" cy="4026960"/>
        </p:xfrm>
        <a:graphic>
          <a:graphicData uri="http://schemas.openxmlformats.org/drawingml/2006/table">
            <a:tbl>
              <a:tblPr/>
              <a:tblGrid>
                <a:gridCol w="953280"/>
                <a:gridCol w="1336680"/>
                <a:gridCol w="1386000"/>
                <a:gridCol w="1195560"/>
                <a:gridCol w="870840"/>
                <a:gridCol w="1089720"/>
                <a:gridCol w="870840"/>
              </a:tblGrid>
              <a:tr h="380520">
                <a:tc>
                  <a:txBody>
                    <a:bodyPr lIns="45360" rIns="45360" tIns="45360" bIns="45360" anchor="ctr">
                      <a:noAutofit/>
                    </a:bodyPr>
                    <a:p>
                      <a:pPr>
                        <a:lnSpc>
                          <a:spcPct val="100000"/>
                        </a:lnSpc>
                        <a:tabLst>
                          <a:tab algn="l" pos="0"/>
                        </a:tabLst>
                      </a:pPr>
                      <a:endParaRPr b="0" lang="en-US" sz="18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Features</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Value</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Pricing</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Trial</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Overlap</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Share</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A</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Fuel economy</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Special offers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$23,000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No</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Low</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8%</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B</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Design</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Reliability</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$27,000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No</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Low</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5%</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C</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Performance</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Repairs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$30,000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Yes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High</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20%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D</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Safety features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Marketing</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$24,000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No</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High</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22%</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E</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Technology</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Customers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$32,000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Yes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Low</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F</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Comfort</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Best prices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$15,000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Yes</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High</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30%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93840">
                <a:tc>
                  <a:txBody>
                    <a:bodyPr lIns="45360" rIns="4536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Company G</a:t>
                      </a:r>
                      <a:endParaRPr b="0" lang="en-US" sz="12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Customization</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Brand name</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$45,000</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No</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Low</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ctr">
                      <a:noAutofit/>
                    </a:bodyPr>
                    <a:p>
                      <a:pPr>
                        <a:lnSpc>
                          <a:spcPct val="100000"/>
                        </a:lnSpc>
                        <a:tabLst>
                          <a:tab algn="l" pos="0"/>
                        </a:tabLst>
                      </a:pPr>
                      <a:r>
                        <a:rPr b="0" lang="en" sz="1000" strike="noStrike" u="none">
                          <a:solidFill>
                            <a:schemeClr val="dk2"/>
                          </a:solidFill>
                          <a:effectLst/>
                          <a:uFillTx/>
                          <a:latin typeface="DM Sans Medium"/>
                          <a:ea typeface="DM Sans Medium"/>
                        </a:rPr>
                        <a:t>5%</a:t>
                      </a:r>
                      <a:endParaRPr b="0" lang="en-US" sz="1000" strike="noStrike" u="none">
                        <a:solidFill>
                          <a:srgbClr val="000000"/>
                        </a:solidFill>
                        <a:effectLst/>
                        <a:uFillTx/>
                        <a:latin typeface="Arial"/>
                      </a:endParaRPr>
                    </a:p>
                  </a:txBody>
                  <a:tcPr anchor="ctr"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r>
            </a:tbl>
          </a:graphicData>
        </a:graphic>
      </p:graphicFrame>
      <p:sp>
        <p:nvSpPr>
          <p:cNvPr id="2300" name="Google Shape;2413;p35"/>
          <p:cNvSpPr/>
          <p:nvPr/>
        </p:nvSpPr>
        <p:spPr>
          <a:xfrm>
            <a:off x="7927920" y="174960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1" name="Google Shape;2414;p35"/>
          <p:cNvSpPr/>
          <p:nvPr/>
        </p:nvSpPr>
        <p:spPr>
          <a:xfrm>
            <a:off x="7927920" y="1749600"/>
            <a:ext cx="8892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2" name="Google Shape;2415;p35"/>
          <p:cNvSpPr/>
          <p:nvPr/>
        </p:nvSpPr>
        <p:spPr>
          <a:xfrm>
            <a:off x="7927920" y="213984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3" name="Google Shape;2416;p35"/>
          <p:cNvSpPr/>
          <p:nvPr/>
        </p:nvSpPr>
        <p:spPr>
          <a:xfrm>
            <a:off x="7927920" y="2139840"/>
            <a:ext cx="5976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4" name="Google Shape;2417;p35"/>
          <p:cNvSpPr/>
          <p:nvPr/>
        </p:nvSpPr>
        <p:spPr>
          <a:xfrm>
            <a:off x="7927920" y="253044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5" name="Google Shape;2418;p35"/>
          <p:cNvSpPr/>
          <p:nvPr/>
        </p:nvSpPr>
        <p:spPr>
          <a:xfrm>
            <a:off x="7927920" y="2530440"/>
            <a:ext cx="12816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6" name="Google Shape;2419;p35"/>
          <p:cNvSpPr/>
          <p:nvPr/>
        </p:nvSpPr>
        <p:spPr>
          <a:xfrm>
            <a:off x="7927920" y="292104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7" name="Google Shape;2420;p35"/>
          <p:cNvSpPr/>
          <p:nvPr/>
        </p:nvSpPr>
        <p:spPr>
          <a:xfrm>
            <a:off x="7927920" y="2921040"/>
            <a:ext cx="15228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8" name="Google Shape;2421;p35"/>
          <p:cNvSpPr/>
          <p:nvPr/>
        </p:nvSpPr>
        <p:spPr>
          <a:xfrm>
            <a:off x="7927920" y="333612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09" name="Google Shape;2422;p35"/>
          <p:cNvSpPr/>
          <p:nvPr/>
        </p:nvSpPr>
        <p:spPr>
          <a:xfrm>
            <a:off x="7927920" y="3336120"/>
            <a:ext cx="10260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10" name="Google Shape;2423;p35"/>
          <p:cNvSpPr/>
          <p:nvPr/>
        </p:nvSpPr>
        <p:spPr>
          <a:xfrm>
            <a:off x="7927920" y="372564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11" name="Google Shape;2424;p35"/>
          <p:cNvSpPr/>
          <p:nvPr/>
        </p:nvSpPr>
        <p:spPr>
          <a:xfrm>
            <a:off x="7927920" y="3725640"/>
            <a:ext cx="17712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12" name="Google Shape;2425;p35"/>
          <p:cNvSpPr/>
          <p:nvPr/>
        </p:nvSpPr>
        <p:spPr>
          <a:xfrm>
            <a:off x="7927920" y="4114800"/>
            <a:ext cx="409320" cy="133200"/>
          </a:xfrm>
          <a:prstGeom prst="rect">
            <a:avLst/>
          </a:prstGeom>
          <a:solidFill>
            <a:schemeClr val="lt2"/>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13" name="Google Shape;2426;p35"/>
          <p:cNvSpPr/>
          <p:nvPr/>
        </p:nvSpPr>
        <p:spPr>
          <a:xfrm>
            <a:off x="7927920" y="4114800"/>
            <a:ext cx="59760" cy="133200"/>
          </a:xfrm>
          <a:prstGeom prst="rect">
            <a:avLst/>
          </a:prstGeom>
          <a:solidFill>
            <a:schemeClr val="accent3"/>
          </a:solidFill>
          <a:ln w="0">
            <a:noFill/>
          </a:ln>
        </p:spPr>
        <p:style>
          <a:lnRef idx="0"/>
          <a:fillRef idx="0"/>
          <a:effectRef idx="0"/>
          <a:fontRef idx="minor"/>
        </p:style>
        <p:txBody>
          <a:bodyPr tIns="66600" bIns="6660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nvGrpSpPr>
          <p:cNvPr id="2314" name="Google Shape;2427;p35"/>
          <p:cNvGrpSpPr/>
          <p:nvPr/>
        </p:nvGrpSpPr>
        <p:grpSpPr>
          <a:xfrm>
            <a:off x="1467000" y="4526280"/>
            <a:ext cx="547560" cy="58680"/>
            <a:chOff x="1467000" y="4526280"/>
            <a:chExt cx="547560" cy="58680"/>
          </a:xfrm>
        </p:grpSpPr>
        <p:sp>
          <p:nvSpPr>
            <p:cNvPr id="2315" name="Google Shape;2428;p35"/>
            <p:cNvSpPr/>
            <p:nvPr/>
          </p:nvSpPr>
          <p:spPr>
            <a:xfrm rot="5400000">
              <a:off x="1955880" y="4526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16" name="Google Shape;2429;p35"/>
            <p:cNvSpPr/>
            <p:nvPr/>
          </p:nvSpPr>
          <p:spPr>
            <a:xfrm rot="5400000">
              <a:off x="1792800" y="4526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17" name="Google Shape;2430;p35"/>
            <p:cNvSpPr/>
            <p:nvPr/>
          </p:nvSpPr>
          <p:spPr>
            <a:xfrm rot="5400000">
              <a:off x="1630080" y="4526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18" name="Google Shape;2431;p35"/>
            <p:cNvSpPr/>
            <p:nvPr/>
          </p:nvSpPr>
          <p:spPr>
            <a:xfrm rot="5400000">
              <a:off x="1467000" y="4526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1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Product infographic</a:t>
            </a:r>
            <a:endParaRPr b="0" lang="en-US" sz="3000" strike="noStrike" u="none">
              <a:solidFill>
                <a:srgbClr val="000000"/>
              </a:solidFill>
              <a:effectLst/>
              <a:uFillTx/>
              <a:latin typeface="Arial"/>
            </a:endParaRPr>
          </a:p>
        </p:txBody>
      </p:sp>
      <p:sp>
        <p:nvSpPr>
          <p:cNvPr id="2320" name="Google Shape;2437;p36"/>
          <p:cNvSpPr/>
          <p:nvPr/>
        </p:nvSpPr>
        <p:spPr>
          <a:xfrm>
            <a:off x="3088080" y="146916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1" name="Google Shape;2438;p36"/>
          <p:cNvSpPr/>
          <p:nvPr/>
        </p:nvSpPr>
        <p:spPr>
          <a:xfrm>
            <a:off x="3088080" y="261072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2" name="Google Shape;2439;p36"/>
          <p:cNvSpPr/>
          <p:nvPr/>
        </p:nvSpPr>
        <p:spPr>
          <a:xfrm>
            <a:off x="3088080" y="375228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3" name="Google Shape;2440;p36"/>
          <p:cNvSpPr/>
          <p:nvPr/>
        </p:nvSpPr>
        <p:spPr>
          <a:xfrm>
            <a:off x="5584320" y="146916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4" name="Google Shape;2441;p36"/>
          <p:cNvSpPr/>
          <p:nvPr/>
        </p:nvSpPr>
        <p:spPr>
          <a:xfrm>
            <a:off x="5584320" y="261072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325" name="Google Shape;2442;p36"/>
          <p:cNvSpPr/>
          <p:nvPr/>
        </p:nvSpPr>
        <p:spPr>
          <a:xfrm>
            <a:off x="5584320" y="375228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326" name="Google Shape;2443;p36"/>
          <p:cNvGrpSpPr/>
          <p:nvPr/>
        </p:nvGrpSpPr>
        <p:grpSpPr>
          <a:xfrm>
            <a:off x="3146400" y="1535400"/>
            <a:ext cx="354240" cy="338760"/>
            <a:chOff x="3146400" y="1535400"/>
            <a:chExt cx="354240" cy="338760"/>
          </a:xfrm>
        </p:grpSpPr>
        <p:sp>
          <p:nvSpPr>
            <p:cNvPr id="2327" name="Google Shape;2444;p36"/>
            <p:cNvSpPr/>
            <p:nvPr/>
          </p:nvSpPr>
          <p:spPr>
            <a:xfrm>
              <a:off x="3146400" y="1535400"/>
              <a:ext cx="354240" cy="338760"/>
            </a:xfrm>
            <a:custGeom>
              <a:avLst/>
              <a:gdLst>
                <a:gd name="textAreaLeft" fmla="*/ 0 w 354240"/>
                <a:gd name="textAreaRight" fmla="*/ 354600 w 354240"/>
                <a:gd name="textAreaTop" fmla="*/ 0 h 338760"/>
                <a:gd name="textAreaBottom" fmla="*/ 339120 h 338760"/>
              </a:gdLst>
              <a:ahLst/>
              <a:cxnLst/>
              <a:rect l="textAreaLeft" t="textAreaTop" r="textAreaRight" b="textAreaBottom"/>
              <a:pathLst>
                <a:path w="20155" h="19274">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28" name="Google Shape;2445;p36"/>
            <p:cNvSpPr/>
            <p:nvPr/>
          </p:nvSpPr>
          <p:spPr>
            <a:xfrm>
              <a:off x="3270240" y="1575000"/>
              <a:ext cx="178560" cy="178560"/>
            </a:xfrm>
            <a:custGeom>
              <a:avLst/>
              <a:gdLst>
                <a:gd name="textAreaLeft" fmla="*/ 0 w 178560"/>
                <a:gd name="textAreaRight" fmla="*/ 178920 w 178560"/>
                <a:gd name="textAreaTop" fmla="*/ 0 h 178560"/>
                <a:gd name="textAreaBottom" fmla="*/ 178920 h 178560"/>
              </a:gdLst>
              <a:ahLst/>
              <a:cxnLst/>
              <a:rect l="textAreaLeft" t="textAreaTop" r="textAreaRight" b="textAreaBottom"/>
              <a:pathLst>
                <a:path w="10164" h="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1"/>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329" name="Google Shape;2446;p36"/>
          <p:cNvGrpSpPr/>
          <p:nvPr/>
        </p:nvGrpSpPr>
        <p:grpSpPr>
          <a:xfrm>
            <a:off x="3155400" y="2702880"/>
            <a:ext cx="336600" cy="286560"/>
            <a:chOff x="3155400" y="2702880"/>
            <a:chExt cx="336600" cy="286560"/>
          </a:xfrm>
        </p:grpSpPr>
        <p:sp>
          <p:nvSpPr>
            <p:cNvPr id="2330" name="Google Shape;2447;p36"/>
            <p:cNvSpPr/>
            <p:nvPr/>
          </p:nvSpPr>
          <p:spPr>
            <a:xfrm>
              <a:off x="3408120" y="2840760"/>
              <a:ext cx="60120" cy="65520"/>
            </a:xfrm>
            <a:custGeom>
              <a:avLst/>
              <a:gdLst>
                <a:gd name="textAreaLeft" fmla="*/ 0 w 60120"/>
                <a:gd name="textAreaRight" fmla="*/ 60480 w 60120"/>
                <a:gd name="textAreaTop" fmla="*/ 0 h 65520"/>
                <a:gd name="textAreaBottom" fmla="*/ 65880 h 65520"/>
              </a:gdLst>
              <a:ahLst/>
              <a:cxnLst/>
              <a:rect l="textAreaLeft" t="textAreaTop" r="textAreaRight" b="textAreaBottom"/>
              <a:pathLst>
                <a:path w="3443" h="3738">
                  <a:moveTo>
                    <a:pt x="1" y="0"/>
                  </a:moveTo>
                  <a:lnTo>
                    <a:pt x="1" y="3737"/>
                  </a:lnTo>
                  <a:lnTo>
                    <a:pt x="1907" y="3737"/>
                  </a:lnTo>
                  <a:cubicBezTo>
                    <a:pt x="2157" y="3737"/>
                    <a:pt x="2377" y="3574"/>
                    <a:pt x="2449" y="3334"/>
                  </a:cubicBezTo>
                  <a:lnTo>
                    <a:pt x="3443" y="0"/>
                  </a:lnTo>
                  <a:close/>
                </a:path>
              </a:pathLst>
            </a:custGeom>
            <a:solidFill>
              <a:schemeClr val="dk1"/>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1" name="Google Shape;2448;p36"/>
            <p:cNvSpPr/>
            <p:nvPr/>
          </p:nvSpPr>
          <p:spPr>
            <a:xfrm>
              <a:off x="3321360" y="2755080"/>
              <a:ext cx="66600" cy="65520"/>
            </a:xfrm>
            <a:custGeom>
              <a:avLst/>
              <a:gdLst>
                <a:gd name="textAreaLeft" fmla="*/ 0 w 66600"/>
                <a:gd name="textAreaRight" fmla="*/ 66960 w 66600"/>
                <a:gd name="textAreaTop" fmla="*/ 0 h 65520"/>
                <a:gd name="textAreaBottom" fmla="*/ 65880 h 65520"/>
              </a:gdLst>
              <a:ahLst/>
              <a:cxnLst/>
              <a:rect l="textAreaLeft" t="textAreaTop" r="textAreaRight" b="textAreaBottom"/>
              <a:pathLst>
                <a:path w="3804" h="3741">
                  <a:moveTo>
                    <a:pt x="0" y="1"/>
                  </a:moveTo>
                  <a:lnTo>
                    <a:pt x="0" y="3741"/>
                  </a:lnTo>
                  <a:lnTo>
                    <a:pt x="3804" y="3741"/>
                  </a:lnTo>
                  <a:lnTo>
                    <a:pt x="3804" y="1"/>
                  </a:lnTo>
                  <a:close/>
                </a:path>
              </a:pathLst>
            </a:custGeom>
            <a:solidFill>
              <a:schemeClr val="dk1"/>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2" name="Google Shape;2449;p36"/>
            <p:cNvSpPr/>
            <p:nvPr/>
          </p:nvSpPr>
          <p:spPr>
            <a:xfrm>
              <a:off x="3408120" y="2755080"/>
              <a:ext cx="83880" cy="65520"/>
            </a:xfrm>
            <a:custGeom>
              <a:avLst/>
              <a:gdLst>
                <a:gd name="textAreaLeft" fmla="*/ 0 w 83880"/>
                <a:gd name="textAreaRight" fmla="*/ 84240 w 83880"/>
                <a:gd name="textAreaTop" fmla="*/ 0 h 65520"/>
                <a:gd name="textAreaBottom" fmla="*/ 65880 h 65520"/>
              </a:gdLst>
              <a:ahLst/>
              <a:cxnLst/>
              <a:rect l="textAreaLeft" t="textAreaTop" r="textAreaRight" b="textAreaBottom"/>
              <a:pathLst>
                <a:path w="4783" h="3741">
                  <a:moveTo>
                    <a:pt x="1" y="1"/>
                  </a:moveTo>
                  <a:lnTo>
                    <a:pt x="1" y="3741"/>
                  </a:lnTo>
                  <a:lnTo>
                    <a:pt x="3777" y="3741"/>
                  </a:lnTo>
                  <a:lnTo>
                    <a:pt x="4674" y="727"/>
                  </a:lnTo>
                  <a:cubicBezTo>
                    <a:pt x="4783" y="365"/>
                    <a:pt x="4512" y="1"/>
                    <a:pt x="4132" y="1"/>
                  </a:cubicBezTo>
                  <a:close/>
                </a:path>
              </a:pathLst>
            </a:custGeom>
            <a:solidFill>
              <a:schemeClr val="dk1"/>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3" name="Google Shape;2450;p36"/>
            <p:cNvSpPr/>
            <p:nvPr/>
          </p:nvSpPr>
          <p:spPr>
            <a:xfrm>
              <a:off x="3321360" y="2840760"/>
              <a:ext cx="66600" cy="65520"/>
            </a:xfrm>
            <a:custGeom>
              <a:avLst/>
              <a:gdLst>
                <a:gd name="textAreaLeft" fmla="*/ 0 w 66600"/>
                <a:gd name="textAreaRight" fmla="*/ 66960 w 66600"/>
                <a:gd name="textAreaTop" fmla="*/ 0 h 65520"/>
                <a:gd name="textAreaBottom" fmla="*/ 65880 h 65520"/>
              </a:gdLst>
              <a:ahLst/>
              <a:cxnLst/>
              <a:rect l="textAreaLeft" t="textAreaTop" r="textAreaRight" b="textAreaBottom"/>
              <a:pathLst>
                <a:path w="3804" h="3738">
                  <a:moveTo>
                    <a:pt x="0" y="0"/>
                  </a:moveTo>
                  <a:lnTo>
                    <a:pt x="0" y="3737"/>
                  </a:lnTo>
                  <a:lnTo>
                    <a:pt x="3804" y="3737"/>
                  </a:lnTo>
                  <a:lnTo>
                    <a:pt x="3804" y="0"/>
                  </a:lnTo>
                  <a:close/>
                </a:path>
              </a:pathLst>
            </a:custGeom>
            <a:solidFill>
              <a:schemeClr val="dk1"/>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4" name="Google Shape;2451;p36"/>
            <p:cNvSpPr/>
            <p:nvPr/>
          </p:nvSpPr>
          <p:spPr>
            <a:xfrm>
              <a:off x="3155400" y="2702880"/>
              <a:ext cx="145800" cy="117360"/>
            </a:xfrm>
            <a:custGeom>
              <a:avLst/>
              <a:gdLst>
                <a:gd name="textAreaLeft" fmla="*/ 0 w 145800"/>
                <a:gd name="textAreaRight" fmla="*/ 146160 w 145800"/>
                <a:gd name="textAreaTop" fmla="*/ 0 h 117360"/>
                <a:gd name="textAreaBottom" fmla="*/ 117720 h 117360"/>
              </a:gdLst>
              <a:ahLst/>
              <a:cxnLst/>
              <a:rect l="textAreaLeft" t="textAreaTop" r="textAreaRight" b="textAreaBottom"/>
              <a:pathLst>
                <a:path w="8300" h="6695">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1"/>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5" name="Google Shape;2452;p36"/>
            <p:cNvSpPr/>
            <p:nvPr/>
          </p:nvSpPr>
          <p:spPr>
            <a:xfrm>
              <a:off x="3209760" y="2840760"/>
              <a:ext cx="260640" cy="148680"/>
            </a:xfrm>
            <a:custGeom>
              <a:avLst/>
              <a:gdLst>
                <a:gd name="textAreaLeft" fmla="*/ 0 w 260640"/>
                <a:gd name="textAreaRight" fmla="*/ 261000 w 260640"/>
                <a:gd name="textAreaTop" fmla="*/ 0 h 148680"/>
                <a:gd name="textAreaBottom" fmla="*/ 149040 h 148680"/>
              </a:gdLst>
              <a:ahLst/>
              <a:cxnLst/>
              <a:rect l="textAreaLeft" t="textAreaTop" r="textAreaRight" b="textAreaBottom"/>
              <a:pathLst>
                <a:path w="14835" h="8471">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1"/>
            </a:solidFill>
            <a:ln w="0">
              <a:noFill/>
            </a:ln>
          </p:spPr>
          <p:style>
            <a:lnRef idx="0"/>
            <a:fillRef idx="0"/>
            <a:effectRef idx="0"/>
            <a:fontRef idx="minor"/>
          </p:style>
          <p:txBody>
            <a:bodyPr tIns="74520" bIns="74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336" name="Google Shape;2453;p36"/>
          <p:cNvGrpSpPr/>
          <p:nvPr/>
        </p:nvGrpSpPr>
        <p:grpSpPr>
          <a:xfrm>
            <a:off x="3155400" y="3818160"/>
            <a:ext cx="338760" cy="338760"/>
            <a:chOff x="3155400" y="3818160"/>
            <a:chExt cx="338760" cy="338760"/>
          </a:xfrm>
        </p:grpSpPr>
        <p:sp>
          <p:nvSpPr>
            <p:cNvPr id="2337" name="Google Shape;2454;p36"/>
            <p:cNvSpPr/>
            <p:nvPr/>
          </p:nvSpPr>
          <p:spPr>
            <a:xfrm>
              <a:off x="3155400" y="381816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38" name="Google Shape;2455;p36"/>
            <p:cNvSpPr/>
            <p:nvPr/>
          </p:nvSpPr>
          <p:spPr>
            <a:xfrm>
              <a:off x="3259080" y="3943800"/>
              <a:ext cx="133560" cy="88200"/>
            </a:xfrm>
            <a:custGeom>
              <a:avLst/>
              <a:gdLst>
                <a:gd name="textAreaLeft" fmla="*/ 0 w 133560"/>
                <a:gd name="textAreaRight" fmla="*/ 133920 w 133560"/>
                <a:gd name="textAreaTop" fmla="*/ 0 h 88200"/>
                <a:gd name="textAreaBottom" fmla="*/ 88560 h 88200"/>
              </a:gdLst>
              <a:ahLst/>
              <a:cxnLst/>
              <a:rect l="textAreaLeft" t="textAreaTop" r="textAreaRight" b="textAreaBottom"/>
              <a:pathLst>
                <a:path w="7604" h="503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1"/>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339" name="Google Shape;2456;p36"/>
          <p:cNvGrpSpPr/>
          <p:nvPr/>
        </p:nvGrpSpPr>
        <p:grpSpPr>
          <a:xfrm>
            <a:off x="5650560" y="1535400"/>
            <a:ext cx="338760" cy="338760"/>
            <a:chOff x="5650560" y="1535400"/>
            <a:chExt cx="338760" cy="338760"/>
          </a:xfrm>
        </p:grpSpPr>
        <p:sp>
          <p:nvSpPr>
            <p:cNvPr id="2340" name="Google Shape;2457;p36"/>
            <p:cNvSpPr/>
            <p:nvPr/>
          </p:nvSpPr>
          <p:spPr>
            <a:xfrm>
              <a:off x="5810040" y="163548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41" name="Google Shape;2458;p36"/>
            <p:cNvSpPr/>
            <p:nvPr/>
          </p:nvSpPr>
          <p:spPr>
            <a:xfrm>
              <a:off x="5889600" y="169488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1"/>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42" name="Google Shape;2459;p36"/>
            <p:cNvSpPr/>
            <p:nvPr/>
          </p:nvSpPr>
          <p:spPr>
            <a:xfrm>
              <a:off x="5730480" y="169488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1"/>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43" name="Google Shape;2460;p36"/>
            <p:cNvSpPr/>
            <p:nvPr/>
          </p:nvSpPr>
          <p:spPr>
            <a:xfrm>
              <a:off x="5650560" y="1814760"/>
              <a:ext cx="338760" cy="59400"/>
            </a:xfrm>
            <a:custGeom>
              <a:avLst/>
              <a:gdLst>
                <a:gd name="textAreaLeft" fmla="*/ 0 w 338760"/>
                <a:gd name="textAreaRight" fmla="*/ 339120 w 338760"/>
                <a:gd name="textAreaTop" fmla="*/ 0 h 59400"/>
                <a:gd name="textAreaBottom" fmla="*/ 59760 h 59400"/>
              </a:gdLst>
              <a:ahLst/>
              <a:cxnLst/>
              <a:rect l="textAreaLeft" t="textAreaTop" r="textAreaRight" b="textAreaBottom"/>
              <a:pathLst>
                <a:path w="19273" h="3389">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1"/>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44" name="Google Shape;2461;p36"/>
            <p:cNvSpPr/>
            <p:nvPr/>
          </p:nvSpPr>
          <p:spPr>
            <a:xfrm>
              <a:off x="5650560" y="1535400"/>
              <a:ext cx="338760" cy="258840"/>
            </a:xfrm>
            <a:custGeom>
              <a:avLst/>
              <a:gdLst>
                <a:gd name="textAreaLeft" fmla="*/ 0 w 338760"/>
                <a:gd name="textAreaRight" fmla="*/ 339120 w 338760"/>
                <a:gd name="textAreaTop" fmla="*/ 0 h 258840"/>
                <a:gd name="textAreaBottom" fmla="*/ 259200 h 258840"/>
              </a:gdLst>
              <a:ahLst/>
              <a:cxnLst/>
              <a:rect l="textAreaLeft" t="textAreaTop" r="textAreaRight" b="textAreaBottom"/>
              <a:pathLst>
                <a:path w="19273" h="1472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345" name="Google Shape;2462;p36"/>
          <p:cNvGrpSpPr/>
          <p:nvPr/>
        </p:nvGrpSpPr>
        <p:grpSpPr>
          <a:xfrm>
            <a:off x="5740560" y="2676960"/>
            <a:ext cx="158760" cy="339120"/>
            <a:chOff x="5740560" y="2676960"/>
            <a:chExt cx="158760" cy="339120"/>
          </a:xfrm>
        </p:grpSpPr>
        <p:sp>
          <p:nvSpPr>
            <p:cNvPr id="2346" name="Google Shape;2463;p36"/>
            <p:cNvSpPr/>
            <p:nvPr/>
          </p:nvSpPr>
          <p:spPr>
            <a:xfrm>
              <a:off x="5790240" y="2676960"/>
              <a:ext cx="59400" cy="59400"/>
            </a:xfrm>
            <a:custGeom>
              <a:avLst/>
              <a:gdLst>
                <a:gd name="textAreaLeft" fmla="*/ 0 w 59400"/>
                <a:gd name="textAreaRight" fmla="*/ 59760 w 59400"/>
                <a:gd name="textAreaTop" fmla="*/ 0 h 59400"/>
                <a:gd name="textAreaBottom" fmla="*/ 59760 h 59400"/>
              </a:gdLst>
              <a:ahLst/>
              <a:cxnLst/>
              <a:rect l="textAreaLeft" t="textAreaTop" r="textAreaRight" b="textAreaBottom"/>
              <a:pathLst>
                <a:path w="3388" h="3389">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1"/>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47" name="Google Shape;2464;p36"/>
            <p:cNvSpPr/>
            <p:nvPr/>
          </p:nvSpPr>
          <p:spPr>
            <a:xfrm>
              <a:off x="5740560" y="2756520"/>
              <a:ext cx="158760" cy="259560"/>
            </a:xfrm>
            <a:custGeom>
              <a:avLst/>
              <a:gdLst>
                <a:gd name="textAreaLeft" fmla="*/ 0 w 158760"/>
                <a:gd name="textAreaRight" fmla="*/ 159120 w 158760"/>
                <a:gd name="textAreaTop" fmla="*/ 0 h 259560"/>
                <a:gd name="textAreaBottom" fmla="*/ 259920 h 259560"/>
              </a:gdLst>
              <a:ahLst/>
              <a:cxnLst/>
              <a:rect l="textAreaLeft" t="textAreaTop" r="textAreaRight" b="textAreaBottom"/>
              <a:pathLst>
                <a:path w="9035" h="14756">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348" name="Google Shape;2465;p36"/>
          <p:cNvGrpSpPr/>
          <p:nvPr/>
        </p:nvGrpSpPr>
        <p:grpSpPr>
          <a:xfrm>
            <a:off x="5649120" y="3818520"/>
            <a:ext cx="340560" cy="338760"/>
            <a:chOff x="5649120" y="3818520"/>
            <a:chExt cx="340560" cy="338760"/>
          </a:xfrm>
        </p:grpSpPr>
        <p:sp>
          <p:nvSpPr>
            <p:cNvPr id="2349" name="Google Shape;2466;p36"/>
            <p:cNvSpPr/>
            <p:nvPr/>
          </p:nvSpPr>
          <p:spPr>
            <a:xfrm>
              <a:off x="5649120" y="3877920"/>
              <a:ext cx="340200" cy="279360"/>
            </a:xfrm>
            <a:custGeom>
              <a:avLst/>
              <a:gdLst>
                <a:gd name="textAreaLeft" fmla="*/ 0 w 340200"/>
                <a:gd name="textAreaRight" fmla="*/ 340560 w 340200"/>
                <a:gd name="textAreaTop" fmla="*/ 0 h 279360"/>
                <a:gd name="textAreaBottom" fmla="*/ 279720 h 279360"/>
              </a:gdLst>
              <a:ahLst/>
              <a:cxnLst/>
              <a:rect l="textAreaLeft" t="textAreaTop" r="textAreaRight" b="textAreaBottom"/>
              <a:pathLst>
                <a:path w="19345" h="15887">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50" name="Google Shape;2467;p36"/>
            <p:cNvSpPr/>
            <p:nvPr/>
          </p:nvSpPr>
          <p:spPr>
            <a:xfrm>
              <a:off x="5649120" y="4036320"/>
              <a:ext cx="100800" cy="61200"/>
            </a:xfrm>
            <a:custGeom>
              <a:avLst/>
              <a:gdLst>
                <a:gd name="textAreaLeft" fmla="*/ 0 w 100800"/>
                <a:gd name="textAreaRight" fmla="*/ 101160 w 100800"/>
                <a:gd name="textAreaTop" fmla="*/ 0 h 61200"/>
                <a:gd name="textAreaBottom" fmla="*/ 61560 h 61200"/>
              </a:gdLst>
              <a:ahLst/>
              <a:cxnLst/>
              <a:rect l="textAreaLeft" t="textAreaTop" r="textAreaRight" b="textAreaBottom"/>
              <a:pathLst>
                <a:path w="5746" h="3503">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1"/>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51" name="Google Shape;2468;p36"/>
            <p:cNvSpPr/>
            <p:nvPr/>
          </p:nvSpPr>
          <p:spPr>
            <a:xfrm>
              <a:off x="5782680" y="3818520"/>
              <a:ext cx="207000" cy="138960"/>
            </a:xfrm>
            <a:custGeom>
              <a:avLst/>
              <a:gdLst>
                <a:gd name="textAreaLeft" fmla="*/ 0 w 207000"/>
                <a:gd name="textAreaRight" fmla="*/ 207360 w 207000"/>
                <a:gd name="textAreaTop" fmla="*/ 0 h 138960"/>
                <a:gd name="textAreaBottom" fmla="*/ 139320 h 138960"/>
              </a:gdLst>
              <a:ahLst/>
              <a:cxnLst/>
              <a:rect l="textAreaLeft" t="textAreaTop" r="textAreaRight" b="textAreaBottom"/>
              <a:pathLst>
                <a:path w="11775" h="7906">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1"/>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352" name="Google Shape;2469;p36"/>
          <p:cNvSpPr/>
          <p:nvPr/>
        </p:nvSpPr>
        <p:spPr>
          <a:xfrm>
            <a:off x="3868200" y="1496520"/>
            <a:ext cx="1407240" cy="2685240"/>
          </a:xfrm>
          <a:custGeom>
            <a:avLst/>
            <a:gdLst>
              <a:gd name="textAreaLeft" fmla="*/ 0 w 1407240"/>
              <a:gd name="textAreaRight" fmla="*/ 1407600 w 1407240"/>
              <a:gd name="textAreaTop" fmla="*/ 0 h 2685240"/>
              <a:gd name="textAreaBottom" fmla="*/ 2685600 h 2685240"/>
            </a:gdLst>
            <a:ahLst/>
            <a:cxnLst/>
            <a:rect l="textAreaLeft" t="textAreaTop" r="textAreaRight" b="textAreaBottom"/>
            <a:pathLst>
              <a:path w="84552" h="161331">
                <a:moveTo>
                  <a:pt x="1" y="1"/>
                </a:moveTo>
                <a:lnTo>
                  <a:pt x="1" y="161331"/>
                </a:lnTo>
                <a:lnTo>
                  <a:pt x="84551" y="161331"/>
                </a:lnTo>
                <a:lnTo>
                  <a:pt x="84551" y="1"/>
                </a:lnTo>
                <a:close/>
              </a:path>
            </a:pathLst>
          </a:custGeom>
          <a:solidFill>
            <a:srgbClr val="9090f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353" name="Google Shape;2470;p36"/>
          <p:cNvGrpSpPr/>
          <p:nvPr/>
        </p:nvGrpSpPr>
        <p:grpSpPr>
          <a:xfrm>
            <a:off x="3796200" y="1342080"/>
            <a:ext cx="1551240" cy="3149280"/>
            <a:chOff x="3796200" y="1342080"/>
            <a:chExt cx="1551240" cy="3149280"/>
          </a:xfrm>
        </p:grpSpPr>
        <p:sp>
          <p:nvSpPr>
            <p:cNvPr id="2354" name="Google Shape;2471;p36"/>
            <p:cNvSpPr/>
            <p:nvPr/>
          </p:nvSpPr>
          <p:spPr>
            <a:xfrm>
              <a:off x="3796200" y="1342080"/>
              <a:ext cx="1551240" cy="3149280"/>
            </a:xfrm>
            <a:custGeom>
              <a:avLst/>
              <a:gdLst>
                <a:gd name="textAreaLeft" fmla="*/ 0 w 1551240"/>
                <a:gd name="textAreaRight" fmla="*/ 1551600 w 1551240"/>
                <a:gd name="textAreaTop" fmla="*/ 0 h 3149280"/>
                <a:gd name="textAreaBottom" fmla="*/ 3149640 h 3149280"/>
              </a:gdLst>
              <a:ahLst/>
              <a:cxnLst/>
              <a:rect l="textAreaLeft" t="textAreaTop" r="textAreaRight" b="textAreaBottom"/>
              <a:pathLst>
                <a:path w="93205" h="18919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355" name="Google Shape;2472;p36"/>
            <p:cNvSpPr/>
            <p:nvPr/>
          </p:nvSpPr>
          <p:spPr>
            <a:xfrm>
              <a:off x="4391280" y="4280760"/>
              <a:ext cx="387000" cy="130320"/>
            </a:xfrm>
            <a:custGeom>
              <a:avLst/>
              <a:gdLst>
                <a:gd name="textAreaLeft" fmla="*/ 0 w 387000"/>
                <a:gd name="textAreaRight" fmla="*/ 387360 w 387000"/>
                <a:gd name="textAreaTop" fmla="*/ 0 h 130320"/>
                <a:gd name="textAreaBottom" fmla="*/ 130680 h 130320"/>
              </a:gdLst>
              <a:ahLst/>
              <a:cxnLst/>
              <a:rect l="textAreaLeft" t="textAreaTop" r="textAreaRight" b="textAreaBottom"/>
              <a:pathLst>
                <a:path w="23269" h="785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grpSp>
      <p:pic>
        <p:nvPicPr>
          <p:cNvPr id="2356" name="Google Shape;2473;p36" descr=""/>
          <p:cNvPicPr/>
          <p:nvPr/>
        </p:nvPicPr>
        <p:blipFill>
          <a:blip r:embed="rId1"/>
          <a:srcRect l="6254" t="0" r="6254" b="0"/>
          <a:stretch/>
        </p:blipFill>
        <p:spPr>
          <a:xfrm>
            <a:off x="3868200" y="1496520"/>
            <a:ext cx="1407240" cy="2685600"/>
          </a:xfrm>
          <a:prstGeom prst="rect">
            <a:avLst/>
          </a:prstGeom>
          <a:noFill/>
          <a:ln w="0">
            <a:noFill/>
          </a:ln>
        </p:spPr>
      </p:pic>
      <p:sp>
        <p:nvSpPr>
          <p:cNvPr id="2357" name="Google Shape;2474;p36"/>
          <p:cNvSpPr/>
          <p:nvPr/>
        </p:nvSpPr>
        <p:spPr>
          <a:xfrm>
            <a:off x="1055880" y="1748520"/>
            <a:ext cx="1871640" cy="470880"/>
          </a:xfrm>
          <a:prstGeom prst="rect">
            <a:avLst/>
          </a:prstGeom>
          <a:noFill/>
          <a:ln w="0">
            <a:noFill/>
          </a:ln>
        </p:spPr>
        <p:style>
          <a:lnRef idx="0"/>
          <a:fillRef idx="0"/>
          <a:effectRef idx="0"/>
          <a:fontRef idx="minor"/>
        </p:style>
        <p:txBody>
          <a:bodyPr tIns="91440" bIns="91440" anchor="t">
            <a:noAutofit/>
          </a:bodyPr>
          <a:p>
            <a:pPr algn="r">
              <a:lnSpc>
                <a:spcPct val="100000"/>
              </a:lnSpc>
              <a:tabLst>
                <a:tab algn="l" pos="0"/>
              </a:tabLst>
            </a:pPr>
            <a:r>
              <a:rPr b="0" lang="en" sz="1200" strike="noStrike" u="none">
                <a:solidFill>
                  <a:schemeClr val="dk2"/>
                </a:solidFill>
                <a:effectLst/>
                <a:uFillTx/>
                <a:latin typeface="DM Sans Medium"/>
                <a:ea typeface="DM Sans Medium"/>
              </a:rPr>
              <a:t>Showcase the design of your product</a:t>
            </a:r>
            <a:endParaRPr b="0" lang="en-US" sz="1200" strike="noStrike" u="none">
              <a:solidFill>
                <a:srgbClr val="000000"/>
              </a:solidFill>
              <a:effectLst/>
              <a:uFillTx/>
              <a:latin typeface="Arial"/>
            </a:endParaRPr>
          </a:p>
        </p:txBody>
      </p:sp>
      <p:sp>
        <p:nvSpPr>
          <p:cNvPr id="2358" name="Google Shape;2475;p36"/>
          <p:cNvSpPr/>
          <p:nvPr/>
        </p:nvSpPr>
        <p:spPr>
          <a:xfrm>
            <a:off x="1055880" y="1342080"/>
            <a:ext cx="1869120" cy="444960"/>
          </a:xfrm>
          <a:prstGeom prst="rect">
            <a:avLst/>
          </a:prstGeom>
          <a:noFill/>
          <a:ln w="0">
            <a:noFill/>
          </a:ln>
        </p:spPr>
        <p:style>
          <a:lnRef idx="0"/>
          <a:fillRef idx="0"/>
          <a:effectRef idx="0"/>
          <a:fontRef idx="minor"/>
        </p:style>
        <p:txBody>
          <a:bodyPr tIns="91440" bIns="91440" anchor="b">
            <a:noAutofit/>
          </a:bodyPr>
          <a:p>
            <a:pPr algn="r">
              <a:lnSpc>
                <a:spcPct val="100000"/>
              </a:lnSpc>
              <a:tabLst>
                <a:tab algn="l" pos="0"/>
              </a:tabLst>
            </a:pPr>
            <a:r>
              <a:rPr b="0" lang="en" sz="1800" strike="noStrike" u="none">
                <a:solidFill>
                  <a:schemeClr val="dk1"/>
                </a:solidFill>
                <a:effectLst/>
                <a:uFillTx/>
                <a:latin typeface="Krub SemiBold"/>
                <a:ea typeface="Krub SemiBold"/>
              </a:rPr>
              <a:t>Visuals</a:t>
            </a:r>
            <a:endParaRPr b="0" lang="en-US" sz="1800" strike="noStrike" u="none">
              <a:solidFill>
                <a:srgbClr val="000000"/>
              </a:solidFill>
              <a:effectLst/>
              <a:uFillTx/>
              <a:latin typeface="Arial"/>
            </a:endParaRPr>
          </a:p>
        </p:txBody>
      </p:sp>
      <p:sp>
        <p:nvSpPr>
          <p:cNvPr id="2359" name="Google Shape;2476;p36"/>
          <p:cNvSpPr/>
          <p:nvPr/>
        </p:nvSpPr>
        <p:spPr>
          <a:xfrm>
            <a:off x="1055880" y="2884680"/>
            <a:ext cx="1871640" cy="470880"/>
          </a:xfrm>
          <a:prstGeom prst="rect">
            <a:avLst/>
          </a:prstGeom>
          <a:noFill/>
          <a:ln w="0">
            <a:noFill/>
          </a:ln>
        </p:spPr>
        <p:style>
          <a:lnRef idx="0"/>
          <a:fillRef idx="0"/>
          <a:effectRef idx="0"/>
          <a:fontRef idx="minor"/>
        </p:style>
        <p:txBody>
          <a:bodyPr tIns="91440" bIns="91440" anchor="t">
            <a:noAutofit/>
          </a:bodyPr>
          <a:p>
            <a:pPr algn="r">
              <a:lnSpc>
                <a:spcPct val="100000"/>
              </a:lnSpc>
              <a:tabLst>
                <a:tab algn="l" pos="0"/>
              </a:tabLst>
            </a:pPr>
            <a:r>
              <a:rPr b="0" lang="en" sz="1200" strike="noStrike" u="none">
                <a:solidFill>
                  <a:schemeClr val="dk2"/>
                </a:solidFill>
                <a:effectLst/>
                <a:uFillTx/>
                <a:latin typeface="DM Sans Medium"/>
                <a:ea typeface="DM Sans Medium"/>
              </a:rPr>
              <a:t>Share the cost and price with investors</a:t>
            </a:r>
            <a:endParaRPr b="0" lang="en-US" sz="1200" strike="noStrike" u="none">
              <a:solidFill>
                <a:srgbClr val="000000"/>
              </a:solidFill>
              <a:effectLst/>
              <a:uFillTx/>
              <a:latin typeface="Arial"/>
            </a:endParaRPr>
          </a:p>
        </p:txBody>
      </p:sp>
      <p:sp>
        <p:nvSpPr>
          <p:cNvPr id="2360" name="Google Shape;2477;p36"/>
          <p:cNvSpPr/>
          <p:nvPr/>
        </p:nvSpPr>
        <p:spPr>
          <a:xfrm>
            <a:off x="1055880" y="2478240"/>
            <a:ext cx="1869120" cy="444960"/>
          </a:xfrm>
          <a:prstGeom prst="rect">
            <a:avLst/>
          </a:prstGeom>
          <a:noFill/>
          <a:ln w="0">
            <a:noFill/>
          </a:ln>
        </p:spPr>
        <p:style>
          <a:lnRef idx="0"/>
          <a:fillRef idx="0"/>
          <a:effectRef idx="0"/>
          <a:fontRef idx="minor"/>
        </p:style>
        <p:txBody>
          <a:bodyPr tIns="91440" bIns="91440" anchor="b">
            <a:noAutofit/>
          </a:bodyPr>
          <a:p>
            <a:pPr algn="r">
              <a:lnSpc>
                <a:spcPct val="100000"/>
              </a:lnSpc>
              <a:tabLst>
                <a:tab algn="l" pos="0"/>
              </a:tabLst>
            </a:pPr>
            <a:r>
              <a:rPr b="0" lang="en" sz="1800" strike="noStrike" u="none">
                <a:solidFill>
                  <a:schemeClr val="dk1"/>
                </a:solidFill>
                <a:effectLst/>
                <a:uFillTx/>
                <a:latin typeface="Krub SemiBold"/>
                <a:ea typeface="Krub SemiBold"/>
              </a:rPr>
              <a:t>Price</a:t>
            </a:r>
            <a:endParaRPr b="0" lang="en-US" sz="1800" strike="noStrike" u="none">
              <a:solidFill>
                <a:srgbClr val="000000"/>
              </a:solidFill>
              <a:effectLst/>
              <a:uFillTx/>
              <a:latin typeface="Arial"/>
            </a:endParaRPr>
          </a:p>
        </p:txBody>
      </p:sp>
      <p:sp>
        <p:nvSpPr>
          <p:cNvPr id="2361" name="Google Shape;2478;p36"/>
          <p:cNvSpPr/>
          <p:nvPr/>
        </p:nvSpPr>
        <p:spPr>
          <a:xfrm>
            <a:off x="1055880" y="4020480"/>
            <a:ext cx="1871640" cy="470880"/>
          </a:xfrm>
          <a:prstGeom prst="rect">
            <a:avLst/>
          </a:prstGeom>
          <a:noFill/>
          <a:ln w="0">
            <a:noFill/>
          </a:ln>
        </p:spPr>
        <p:style>
          <a:lnRef idx="0"/>
          <a:fillRef idx="0"/>
          <a:effectRef idx="0"/>
          <a:fontRef idx="minor"/>
        </p:style>
        <p:txBody>
          <a:bodyPr tIns="91440" bIns="91440" anchor="t">
            <a:noAutofit/>
          </a:bodyPr>
          <a:p>
            <a:pPr algn="r">
              <a:lnSpc>
                <a:spcPct val="100000"/>
              </a:lnSpc>
              <a:tabLst>
                <a:tab algn="l" pos="0"/>
              </a:tabLst>
            </a:pPr>
            <a:r>
              <a:rPr b="0" lang="en" sz="1200" strike="noStrike" u="none">
                <a:solidFill>
                  <a:schemeClr val="dk2"/>
                </a:solidFill>
                <a:effectLst/>
                <a:uFillTx/>
                <a:latin typeface="DM Sans Medium"/>
                <a:ea typeface="DM Sans Medium"/>
              </a:rPr>
              <a:t>When is the product expected to be ready?</a:t>
            </a:r>
            <a:endParaRPr b="0" lang="en-US" sz="1200" strike="noStrike" u="none">
              <a:solidFill>
                <a:srgbClr val="000000"/>
              </a:solidFill>
              <a:effectLst/>
              <a:uFillTx/>
              <a:latin typeface="Arial"/>
            </a:endParaRPr>
          </a:p>
        </p:txBody>
      </p:sp>
      <p:sp>
        <p:nvSpPr>
          <p:cNvPr id="2362" name="Google Shape;2479;p36"/>
          <p:cNvSpPr/>
          <p:nvPr/>
        </p:nvSpPr>
        <p:spPr>
          <a:xfrm>
            <a:off x="1055880" y="3614040"/>
            <a:ext cx="1869120" cy="444960"/>
          </a:xfrm>
          <a:prstGeom prst="rect">
            <a:avLst/>
          </a:prstGeom>
          <a:noFill/>
          <a:ln w="0">
            <a:noFill/>
          </a:ln>
        </p:spPr>
        <p:style>
          <a:lnRef idx="0"/>
          <a:fillRef idx="0"/>
          <a:effectRef idx="0"/>
          <a:fontRef idx="minor"/>
        </p:style>
        <p:txBody>
          <a:bodyPr tIns="91440" bIns="91440" anchor="b">
            <a:noAutofit/>
          </a:bodyPr>
          <a:p>
            <a:pPr algn="r">
              <a:lnSpc>
                <a:spcPct val="100000"/>
              </a:lnSpc>
              <a:tabLst>
                <a:tab algn="l" pos="0"/>
              </a:tabLst>
            </a:pPr>
            <a:r>
              <a:rPr b="0" lang="en" sz="1800" strike="noStrike" u="none">
                <a:solidFill>
                  <a:schemeClr val="dk1"/>
                </a:solidFill>
                <a:effectLst/>
                <a:uFillTx/>
                <a:latin typeface="Krub SemiBold"/>
                <a:ea typeface="Krub SemiBold"/>
              </a:rPr>
              <a:t>Availability</a:t>
            </a:r>
            <a:endParaRPr b="0" lang="en-US" sz="1800" strike="noStrike" u="none">
              <a:solidFill>
                <a:srgbClr val="000000"/>
              </a:solidFill>
              <a:effectLst/>
              <a:uFillTx/>
              <a:latin typeface="Arial"/>
            </a:endParaRPr>
          </a:p>
        </p:txBody>
      </p:sp>
      <p:sp>
        <p:nvSpPr>
          <p:cNvPr id="2363" name="Google Shape;2480;p36"/>
          <p:cNvSpPr/>
          <p:nvPr/>
        </p:nvSpPr>
        <p:spPr>
          <a:xfrm>
            <a:off x="6216120" y="1748520"/>
            <a:ext cx="1871640" cy="47088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What makes your product unique?</a:t>
            </a:r>
            <a:endParaRPr b="0" lang="en-US" sz="1200" strike="noStrike" u="none">
              <a:solidFill>
                <a:srgbClr val="000000"/>
              </a:solidFill>
              <a:effectLst/>
              <a:uFillTx/>
              <a:latin typeface="Arial"/>
            </a:endParaRPr>
          </a:p>
        </p:txBody>
      </p:sp>
      <p:sp>
        <p:nvSpPr>
          <p:cNvPr id="2364" name="Google Shape;2481;p36"/>
          <p:cNvSpPr/>
          <p:nvPr/>
        </p:nvSpPr>
        <p:spPr>
          <a:xfrm>
            <a:off x="6216120" y="1342080"/>
            <a:ext cx="1869120" cy="4449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800" strike="noStrike" u="none">
                <a:solidFill>
                  <a:schemeClr val="dk1"/>
                </a:solidFill>
                <a:effectLst/>
                <a:uFillTx/>
                <a:latin typeface="Krub SemiBold"/>
                <a:ea typeface="Krub SemiBold"/>
              </a:rPr>
              <a:t>Features</a:t>
            </a:r>
            <a:endParaRPr b="0" lang="en-US" sz="1800" strike="noStrike" u="none">
              <a:solidFill>
                <a:srgbClr val="000000"/>
              </a:solidFill>
              <a:effectLst/>
              <a:uFillTx/>
              <a:latin typeface="Arial"/>
            </a:endParaRPr>
          </a:p>
        </p:txBody>
      </p:sp>
      <p:sp>
        <p:nvSpPr>
          <p:cNvPr id="2365" name="Google Shape;2482;p36"/>
          <p:cNvSpPr/>
          <p:nvPr/>
        </p:nvSpPr>
        <p:spPr>
          <a:xfrm>
            <a:off x="6216120" y="2884680"/>
            <a:ext cx="1871640" cy="47088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Speak about the</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target audience</a:t>
            </a:r>
            <a:endParaRPr b="0" lang="en-US" sz="1200" strike="noStrike" u="none">
              <a:solidFill>
                <a:srgbClr val="000000"/>
              </a:solidFill>
              <a:effectLst/>
              <a:uFillTx/>
              <a:latin typeface="Arial"/>
            </a:endParaRPr>
          </a:p>
        </p:txBody>
      </p:sp>
      <p:sp>
        <p:nvSpPr>
          <p:cNvPr id="2366" name="Google Shape;2483;p36"/>
          <p:cNvSpPr/>
          <p:nvPr/>
        </p:nvSpPr>
        <p:spPr>
          <a:xfrm>
            <a:off x="6216120" y="2478240"/>
            <a:ext cx="1869120" cy="4449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800" strike="noStrike" u="none">
                <a:solidFill>
                  <a:schemeClr val="dk1"/>
                </a:solidFill>
                <a:effectLst/>
                <a:uFillTx/>
                <a:latin typeface="Krub SemiBold"/>
                <a:ea typeface="Krub SemiBold"/>
              </a:rPr>
              <a:t>Users</a:t>
            </a:r>
            <a:endParaRPr b="0" lang="en-US" sz="1800" strike="noStrike" u="none">
              <a:solidFill>
                <a:srgbClr val="000000"/>
              </a:solidFill>
              <a:effectLst/>
              <a:uFillTx/>
              <a:latin typeface="Arial"/>
            </a:endParaRPr>
          </a:p>
        </p:txBody>
      </p:sp>
      <p:sp>
        <p:nvSpPr>
          <p:cNvPr id="2367" name="Google Shape;2484;p36"/>
          <p:cNvSpPr/>
          <p:nvPr/>
        </p:nvSpPr>
        <p:spPr>
          <a:xfrm>
            <a:off x="6216120" y="4020480"/>
            <a:ext cx="1871640" cy="47088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Showcase the design of your product</a:t>
            </a:r>
            <a:endParaRPr b="0" lang="en-US" sz="1200" strike="noStrike" u="none">
              <a:solidFill>
                <a:srgbClr val="000000"/>
              </a:solidFill>
              <a:effectLst/>
              <a:uFillTx/>
              <a:latin typeface="Arial"/>
            </a:endParaRPr>
          </a:p>
        </p:txBody>
      </p:sp>
      <p:sp>
        <p:nvSpPr>
          <p:cNvPr id="2368" name="Google Shape;2485;p36"/>
          <p:cNvSpPr/>
          <p:nvPr/>
        </p:nvSpPr>
        <p:spPr>
          <a:xfrm>
            <a:off x="6216120" y="3614040"/>
            <a:ext cx="1869120" cy="4449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800" strike="noStrike" u="none">
                <a:solidFill>
                  <a:schemeClr val="dk1"/>
                </a:solidFill>
                <a:effectLst/>
                <a:uFillTx/>
                <a:latin typeface="Krub SemiBold"/>
                <a:ea typeface="Krub SemiBold"/>
              </a:rPr>
              <a:t>Updates</a:t>
            </a:r>
            <a:endParaRPr b="0" lang="en-US" sz="1800" strike="noStrike" u="none">
              <a:solidFill>
                <a:srgbClr val="000000"/>
              </a:solidFill>
              <a:effectLst/>
              <a:uFillTx/>
              <a:latin typeface="Arial"/>
            </a:endParaRPr>
          </a:p>
        </p:txBody>
      </p:sp>
      <p:grpSp>
        <p:nvGrpSpPr>
          <p:cNvPr id="2369" name="Google Shape;2486;p36"/>
          <p:cNvGrpSpPr/>
          <p:nvPr/>
        </p:nvGrpSpPr>
        <p:grpSpPr>
          <a:xfrm>
            <a:off x="8206920" y="1431000"/>
            <a:ext cx="58680" cy="547560"/>
            <a:chOff x="8206920" y="1431000"/>
            <a:chExt cx="58680" cy="547560"/>
          </a:xfrm>
        </p:grpSpPr>
        <p:sp>
          <p:nvSpPr>
            <p:cNvPr id="2370" name="Google Shape;2487;p36"/>
            <p:cNvSpPr/>
            <p:nvPr/>
          </p:nvSpPr>
          <p:spPr>
            <a:xfrm>
              <a:off x="8206920" y="14310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71" name="Google Shape;2488;p36"/>
            <p:cNvSpPr/>
            <p:nvPr/>
          </p:nvSpPr>
          <p:spPr>
            <a:xfrm>
              <a:off x="8206920" y="1594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72" name="Google Shape;2489;p36"/>
            <p:cNvSpPr/>
            <p:nvPr/>
          </p:nvSpPr>
          <p:spPr>
            <a:xfrm>
              <a:off x="8206920" y="17568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73" name="Google Shape;2490;p36"/>
            <p:cNvSpPr/>
            <p:nvPr/>
          </p:nvSpPr>
          <p:spPr>
            <a:xfrm>
              <a:off x="8206920" y="19198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374" name="Google Shape;2491;p36"/>
          <p:cNvGrpSpPr/>
          <p:nvPr/>
        </p:nvGrpSpPr>
        <p:grpSpPr>
          <a:xfrm>
            <a:off x="882720" y="3355920"/>
            <a:ext cx="58680" cy="384480"/>
            <a:chOff x="882720" y="3355920"/>
            <a:chExt cx="58680" cy="384480"/>
          </a:xfrm>
        </p:grpSpPr>
        <p:sp>
          <p:nvSpPr>
            <p:cNvPr id="2375" name="Google Shape;2492;p36"/>
            <p:cNvSpPr/>
            <p:nvPr/>
          </p:nvSpPr>
          <p:spPr>
            <a:xfrm>
              <a:off x="882720" y="33559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76" name="Google Shape;2493;p36"/>
            <p:cNvSpPr/>
            <p:nvPr/>
          </p:nvSpPr>
          <p:spPr>
            <a:xfrm>
              <a:off x="882720" y="3518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77" name="Google Shape;2494;p36"/>
            <p:cNvSpPr/>
            <p:nvPr/>
          </p:nvSpPr>
          <p:spPr>
            <a:xfrm>
              <a:off x="882720" y="36817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Timeline of your presentation</a:t>
            </a:r>
            <a:endParaRPr b="0" lang="en-US" sz="3000" strike="noStrike" u="none">
              <a:solidFill>
                <a:srgbClr val="000000"/>
              </a:solidFill>
              <a:effectLst/>
              <a:uFillTx/>
              <a:latin typeface="Arial"/>
            </a:endParaRPr>
          </a:p>
        </p:txBody>
      </p:sp>
      <p:sp>
        <p:nvSpPr>
          <p:cNvPr id="2379" name="Google Shape;2500;p37"/>
          <p:cNvSpPr/>
          <p:nvPr/>
        </p:nvSpPr>
        <p:spPr>
          <a:xfrm flipH="1">
            <a:off x="1255320" y="1224720"/>
            <a:ext cx="2565360" cy="5724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Provide a brief </a:t>
            </a:r>
            <a:r>
              <a:rPr b="1" lang="en" sz="1200" strike="noStrike" u="none">
                <a:solidFill>
                  <a:schemeClr val="dk2"/>
                </a:solidFill>
                <a:effectLst/>
                <a:uFillTx/>
                <a:latin typeface="DM Sans"/>
                <a:ea typeface="DM Sans"/>
              </a:rPr>
              <a:t>overview </a:t>
            </a:r>
            <a:r>
              <a:rPr b="0" lang="en" sz="1200" strike="noStrike" u="none">
                <a:solidFill>
                  <a:schemeClr val="dk2"/>
                </a:solidFill>
                <a:effectLst/>
                <a:uFillTx/>
                <a:latin typeface="DM Sans Medium"/>
                <a:ea typeface="DM Sans Medium"/>
              </a:rPr>
              <a:t>of the pitch deck's content</a:t>
            </a:r>
            <a:endParaRPr b="0" lang="en-US" sz="1200" strike="noStrike" u="none">
              <a:solidFill>
                <a:srgbClr val="000000"/>
              </a:solidFill>
              <a:effectLst/>
              <a:uFillTx/>
              <a:latin typeface="Arial"/>
            </a:endParaRPr>
          </a:p>
        </p:txBody>
      </p:sp>
      <p:sp>
        <p:nvSpPr>
          <p:cNvPr id="2380" name="Google Shape;2501;p37"/>
          <p:cNvSpPr/>
          <p:nvPr/>
        </p:nvSpPr>
        <p:spPr>
          <a:xfrm flipH="1">
            <a:off x="1255320" y="2059920"/>
            <a:ext cx="2565360" cy="5724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Engage the audience with a compelling </a:t>
            </a:r>
            <a:r>
              <a:rPr b="1" lang="en" sz="1200" strike="noStrike" u="none">
                <a:solidFill>
                  <a:schemeClr val="dk2"/>
                </a:solidFill>
                <a:effectLst/>
                <a:uFillTx/>
                <a:latin typeface="DM Sans"/>
                <a:ea typeface="DM Sans"/>
              </a:rPr>
              <a:t>introduction</a:t>
            </a:r>
            <a:endParaRPr b="0" lang="en-US" sz="1200" strike="noStrike" u="none">
              <a:solidFill>
                <a:srgbClr val="000000"/>
              </a:solidFill>
              <a:effectLst/>
              <a:uFillTx/>
              <a:latin typeface="Arial"/>
            </a:endParaRPr>
          </a:p>
        </p:txBody>
      </p:sp>
      <p:sp>
        <p:nvSpPr>
          <p:cNvPr id="2381" name="Google Shape;2502;p37"/>
          <p:cNvSpPr/>
          <p:nvPr/>
        </p:nvSpPr>
        <p:spPr>
          <a:xfrm flipH="1">
            <a:off x="1255320" y="2895120"/>
            <a:ext cx="2565360" cy="5724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Identify the customer's pain points and </a:t>
            </a:r>
            <a:r>
              <a:rPr b="1" lang="en" sz="1200" strike="noStrike" u="none">
                <a:solidFill>
                  <a:schemeClr val="dk2"/>
                </a:solidFill>
                <a:effectLst/>
                <a:uFillTx/>
                <a:latin typeface="DM Sans"/>
                <a:ea typeface="DM Sans"/>
              </a:rPr>
              <a:t>challenges</a:t>
            </a:r>
            <a:endParaRPr b="0" lang="en-US" sz="1200" strike="noStrike" u="none">
              <a:solidFill>
                <a:srgbClr val="000000"/>
              </a:solidFill>
              <a:effectLst/>
              <a:uFillTx/>
              <a:latin typeface="Arial"/>
            </a:endParaRPr>
          </a:p>
        </p:txBody>
      </p:sp>
      <p:sp>
        <p:nvSpPr>
          <p:cNvPr id="2382" name="Google Shape;2503;p37"/>
          <p:cNvSpPr/>
          <p:nvPr/>
        </p:nvSpPr>
        <p:spPr>
          <a:xfrm flipH="1">
            <a:off x="1255320" y="3730320"/>
            <a:ext cx="2565360" cy="5724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Describe how your product or service can </a:t>
            </a:r>
            <a:r>
              <a:rPr b="1" lang="en" sz="1200" strike="noStrike" u="none">
                <a:solidFill>
                  <a:schemeClr val="dk2"/>
                </a:solidFill>
                <a:effectLst/>
                <a:uFillTx/>
                <a:latin typeface="DM Sans"/>
                <a:ea typeface="DM Sans"/>
              </a:rPr>
              <a:t>solve the problem</a:t>
            </a:r>
            <a:endParaRPr b="0" lang="en-US" sz="1200" strike="noStrike" u="none">
              <a:solidFill>
                <a:srgbClr val="000000"/>
              </a:solidFill>
              <a:effectLst/>
              <a:uFillTx/>
              <a:latin typeface="Arial"/>
            </a:endParaRPr>
          </a:p>
        </p:txBody>
      </p:sp>
      <p:sp>
        <p:nvSpPr>
          <p:cNvPr id="2383" name="Google Shape;2504;p37"/>
          <p:cNvSpPr/>
          <p:nvPr/>
        </p:nvSpPr>
        <p:spPr>
          <a:xfrm>
            <a:off x="925560" y="1403640"/>
            <a:ext cx="214560" cy="214560"/>
          </a:xfrm>
          <a:prstGeom prst="ellipse">
            <a:avLst/>
          </a:prstGeom>
          <a:solidFill>
            <a:schemeClr val="accent1"/>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84" name="Google Shape;2505;p37"/>
          <p:cNvSpPr/>
          <p:nvPr/>
        </p:nvSpPr>
        <p:spPr>
          <a:xfrm>
            <a:off x="925560" y="2231640"/>
            <a:ext cx="214560" cy="214560"/>
          </a:xfrm>
          <a:prstGeom prst="ellipse">
            <a:avLst/>
          </a:prstGeom>
          <a:solidFill>
            <a:schemeClr val="accent2"/>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85" name="Google Shape;2506;p37"/>
          <p:cNvSpPr/>
          <p:nvPr/>
        </p:nvSpPr>
        <p:spPr>
          <a:xfrm>
            <a:off x="925560" y="3059280"/>
            <a:ext cx="214560" cy="214560"/>
          </a:xfrm>
          <a:prstGeom prst="ellipse">
            <a:avLst/>
          </a:prstGeom>
          <a:solidFill>
            <a:schemeClr val="accent3"/>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86" name="Google Shape;2507;p37"/>
          <p:cNvSpPr/>
          <p:nvPr/>
        </p:nvSpPr>
        <p:spPr>
          <a:xfrm>
            <a:off x="925560" y="3886920"/>
            <a:ext cx="214560" cy="214560"/>
          </a:xfrm>
          <a:prstGeom prst="ellipse">
            <a:avLst/>
          </a:prstGeom>
          <a:solidFill>
            <a:schemeClr val="accent4"/>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87" name="Google Shape;2508;p37"/>
          <p:cNvSpPr/>
          <p:nvPr/>
        </p:nvSpPr>
        <p:spPr>
          <a:xfrm flipH="1">
            <a:off x="4404960" y="1224720"/>
            <a:ext cx="2565360" cy="68796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Highlight the unique value proposition and </a:t>
            </a:r>
            <a:r>
              <a:rPr b="1" lang="en" sz="1200" strike="noStrike" u="none">
                <a:solidFill>
                  <a:schemeClr val="dk2"/>
                </a:solidFill>
                <a:effectLst/>
                <a:uFillTx/>
                <a:latin typeface="DM Sans"/>
                <a:ea typeface="DM Sans"/>
              </a:rPr>
              <a:t>benefits </a:t>
            </a:r>
            <a:r>
              <a:rPr b="0" lang="en" sz="1200" strike="noStrike" u="none">
                <a:solidFill>
                  <a:schemeClr val="dk2"/>
                </a:solidFill>
                <a:effectLst/>
                <a:uFillTx/>
                <a:latin typeface="DM Sans Medium"/>
                <a:ea typeface="DM Sans Medium"/>
              </a:rPr>
              <a:t>of your specific solution</a:t>
            </a:r>
            <a:endParaRPr b="0" lang="en-US" sz="1200" strike="noStrike" u="none">
              <a:solidFill>
                <a:srgbClr val="000000"/>
              </a:solidFill>
              <a:effectLst/>
              <a:uFillTx/>
              <a:latin typeface="Arial"/>
            </a:endParaRPr>
          </a:p>
        </p:txBody>
      </p:sp>
      <p:sp>
        <p:nvSpPr>
          <p:cNvPr id="2388" name="Google Shape;2509;p37"/>
          <p:cNvSpPr/>
          <p:nvPr/>
        </p:nvSpPr>
        <p:spPr>
          <a:xfrm flipH="1">
            <a:off x="4404960" y="2059920"/>
            <a:ext cx="2565360" cy="6228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1" lang="en" sz="1200" strike="noStrike" u="none">
                <a:solidFill>
                  <a:schemeClr val="dk2"/>
                </a:solidFill>
                <a:effectLst/>
                <a:uFillTx/>
                <a:latin typeface="DM Sans"/>
                <a:ea typeface="DM Sans"/>
              </a:rPr>
              <a:t>Analyze </a:t>
            </a:r>
            <a:r>
              <a:rPr b="0" lang="en" sz="1200" strike="noStrike" u="none">
                <a:solidFill>
                  <a:schemeClr val="dk2"/>
                </a:solidFill>
                <a:effectLst/>
                <a:uFillTx/>
                <a:latin typeface="DM Sans Medium"/>
                <a:ea typeface="DM Sans Medium"/>
              </a:rPr>
              <a:t>the target market size, growth potential, and competition briefly</a:t>
            </a:r>
            <a:endParaRPr b="0" lang="en-US" sz="1200" strike="noStrike" u="none">
              <a:solidFill>
                <a:srgbClr val="000000"/>
              </a:solidFill>
              <a:effectLst/>
              <a:uFillTx/>
              <a:latin typeface="Arial"/>
            </a:endParaRPr>
          </a:p>
        </p:txBody>
      </p:sp>
      <p:sp>
        <p:nvSpPr>
          <p:cNvPr id="2389" name="Google Shape;2510;p37"/>
          <p:cNvSpPr/>
          <p:nvPr/>
        </p:nvSpPr>
        <p:spPr>
          <a:xfrm flipH="1">
            <a:off x="4404960" y="2895120"/>
            <a:ext cx="2565360" cy="6228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Explain your financial needs and briefly outline your</a:t>
            </a:r>
            <a:endParaRPr b="0" lang="en-US" sz="1200" strike="noStrike" u="none">
              <a:solidFill>
                <a:srgbClr val="000000"/>
              </a:solidFill>
              <a:effectLst/>
              <a:uFillTx/>
              <a:latin typeface="Arial"/>
            </a:endParaRPr>
          </a:p>
          <a:p>
            <a:pPr>
              <a:lnSpc>
                <a:spcPct val="100000"/>
              </a:lnSpc>
              <a:tabLst>
                <a:tab algn="l" pos="0"/>
              </a:tabLst>
            </a:pPr>
            <a:r>
              <a:rPr b="1" lang="en" sz="1200" strike="noStrike" u="none">
                <a:solidFill>
                  <a:schemeClr val="dk2"/>
                </a:solidFill>
                <a:effectLst/>
                <a:uFillTx/>
                <a:latin typeface="DM Sans"/>
                <a:ea typeface="DM Sans"/>
              </a:rPr>
              <a:t>funding allocation</a:t>
            </a:r>
            <a:endParaRPr b="0" lang="en-US" sz="1200" strike="noStrike" u="none">
              <a:solidFill>
                <a:srgbClr val="000000"/>
              </a:solidFill>
              <a:effectLst/>
              <a:uFillTx/>
              <a:latin typeface="Arial"/>
            </a:endParaRPr>
          </a:p>
        </p:txBody>
      </p:sp>
      <p:sp>
        <p:nvSpPr>
          <p:cNvPr id="2390" name="Google Shape;2511;p37"/>
          <p:cNvSpPr/>
          <p:nvPr/>
        </p:nvSpPr>
        <p:spPr>
          <a:xfrm flipH="1">
            <a:off x="4404960" y="3730320"/>
            <a:ext cx="2565360" cy="57240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End with a clear and concise </a:t>
            </a:r>
            <a:r>
              <a:rPr b="1" lang="en" sz="1200" strike="noStrike" u="none">
                <a:solidFill>
                  <a:schemeClr val="dk2"/>
                </a:solidFill>
                <a:effectLst/>
                <a:uFillTx/>
                <a:latin typeface="DM Sans"/>
                <a:ea typeface="DM Sans"/>
              </a:rPr>
              <a:t>call to action</a:t>
            </a:r>
            <a:endParaRPr b="0" lang="en-US" sz="1200" strike="noStrike" u="none">
              <a:solidFill>
                <a:srgbClr val="000000"/>
              </a:solidFill>
              <a:effectLst/>
              <a:uFillTx/>
              <a:latin typeface="Arial"/>
            </a:endParaRPr>
          </a:p>
        </p:txBody>
      </p:sp>
      <p:sp>
        <p:nvSpPr>
          <p:cNvPr id="2391" name="Google Shape;2512;p37"/>
          <p:cNvSpPr/>
          <p:nvPr/>
        </p:nvSpPr>
        <p:spPr>
          <a:xfrm>
            <a:off x="4075560" y="1403640"/>
            <a:ext cx="214560" cy="214560"/>
          </a:xfrm>
          <a:prstGeom prst="ellipse">
            <a:avLst/>
          </a:prstGeom>
          <a:solidFill>
            <a:schemeClr val="accent4"/>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92" name="Google Shape;2513;p37"/>
          <p:cNvSpPr/>
          <p:nvPr/>
        </p:nvSpPr>
        <p:spPr>
          <a:xfrm>
            <a:off x="4075560" y="2231640"/>
            <a:ext cx="214560" cy="214560"/>
          </a:xfrm>
          <a:prstGeom prst="ellipse">
            <a:avLst/>
          </a:prstGeom>
          <a:solidFill>
            <a:schemeClr val="accent3"/>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2393" name="Google Shape;2514;p37"/>
          <p:cNvSpPr/>
          <p:nvPr/>
        </p:nvSpPr>
        <p:spPr>
          <a:xfrm>
            <a:off x="4075560" y="3059280"/>
            <a:ext cx="214560" cy="214560"/>
          </a:xfrm>
          <a:prstGeom prst="ellipse">
            <a:avLst/>
          </a:prstGeom>
          <a:solidFill>
            <a:schemeClr val="accent2"/>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394" name="Google Shape;2515;p37"/>
          <p:cNvSpPr/>
          <p:nvPr/>
        </p:nvSpPr>
        <p:spPr>
          <a:xfrm>
            <a:off x="4075560" y="3886920"/>
            <a:ext cx="214560" cy="214560"/>
          </a:xfrm>
          <a:prstGeom prst="ellipse">
            <a:avLst/>
          </a:prstGeom>
          <a:solidFill>
            <a:schemeClr val="accent1"/>
          </a:solidFill>
          <a:ln w="0">
            <a:noFill/>
          </a:ln>
        </p:spPr>
        <p:style>
          <a:lnRef idx="0"/>
          <a:fillRef idx="0"/>
          <a:effectRef idx="0"/>
          <a:fontRef idx="minor"/>
        </p:style>
        <p:txBody>
          <a:bodyPr tIns="75960" bIns="75960" anchor="ctr">
            <a:noAutofit/>
          </a:bodyPr>
          <a:p>
            <a:pPr algn="ctr">
              <a:lnSpc>
                <a:spcPct val="100000"/>
              </a:lnSpc>
              <a:tabLst>
                <a:tab algn="l" pos="0"/>
              </a:tabLst>
            </a:pPr>
            <a:endParaRPr b="0" lang="en-US" sz="1400" strike="noStrike" u="none">
              <a:solidFill>
                <a:srgbClr val="ffffff"/>
              </a:solidFill>
              <a:effectLst/>
              <a:uFillTx/>
              <a:latin typeface="Arial"/>
            </a:endParaRPr>
          </a:p>
        </p:txBody>
      </p:sp>
      <p:cxnSp>
        <p:nvCxnSpPr>
          <p:cNvPr id="2395" name="Google Shape;2516;p37"/>
          <p:cNvCxnSpPr>
            <a:stCxn id="2383" idx="4"/>
            <a:endCxn id="2384" idx="0"/>
          </p:cNvCxnSpPr>
          <p:nvPr/>
        </p:nvCxnSpPr>
        <p:spPr>
          <a:xfrm>
            <a:off x="1032840" y="1618200"/>
            <a:ext cx="360" cy="613800"/>
          </a:xfrm>
          <a:prstGeom prst="straightConnector1">
            <a:avLst/>
          </a:prstGeom>
          <a:ln w="19050">
            <a:solidFill>
              <a:srgbClr val="aeb4ee"/>
            </a:solidFill>
            <a:round/>
          </a:ln>
        </p:spPr>
      </p:cxnSp>
      <p:cxnSp>
        <p:nvCxnSpPr>
          <p:cNvPr id="2396" name="Google Shape;2517;p37"/>
          <p:cNvCxnSpPr>
            <a:stCxn id="2384" idx="4"/>
            <a:endCxn id="2385" idx="0"/>
          </p:cNvCxnSpPr>
          <p:nvPr/>
        </p:nvCxnSpPr>
        <p:spPr>
          <a:xfrm>
            <a:off x="1032840" y="2446200"/>
            <a:ext cx="360" cy="613440"/>
          </a:xfrm>
          <a:prstGeom prst="straightConnector1">
            <a:avLst/>
          </a:prstGeom>
          <a:ln w="19050">
            <a:solidFill>
              <a:srgbClr val="aeb4ee"/>
            </a:solidFill>
            <a:round/>
          </a:ln>
        </p:spPr>
      </p:cxnSp>
      <p:cxnSp>
        <p:nvCxnSpPr>
          <p:cNvPr id="2397" name="Google Shape;2518;p37"/>
          <p:cNvCxnSpPr>
            <a:stCxn id="2385" idx="4"/>
            <a:endCxn id="2386" idx="0"/>
          </p:cNvCxnSpPr>
          <p:nvPr/>
        </p:nvCxnSpPr>
        <p:spPr>
          <a:xfrm>
            <a:off x="1032840" y="3273840"/>
            <a:ext cx="360" cy="613440"/>
          </a:xfrm>
          <a:prstGeom prst="straightConnector1">
            <a:avLst/>
          </a:prstGeom>
          <a:ln w="19050">
            <a:solidFill>
              <a:srgbClr val="aeb4ee"/>
            </a:solidFill>
            <a:round/>
          </a:ln>
        </p:spPr>
      </p:cxnSp>
      <p:cxnSp>
        <p:nvCxnSpPr>
          <p:cNvPr id="2398" name="Google Shape;2519;p37"/>
          <p:cNvCxnSpPr>
            <a:stCxn id="2386" idx="4"/>
            <a:endCxn id="2394" idx="4"/>
          </p:cNvCxnSpPr>
          <p:nvPr/>
        </p:nvCxnSpPr>
        <p:spPr>
          <a:xfrm rot="16200000">
            <a:off x="2607840" y="2526480"/>
            <a:ext cx="360" cy="3150360"/>
          </a:xfrm>
          <a:prstGeom prst="bentConnector3">
            <a:avLst>
              <a:gd name="adj1" fmla="val -103200000"/>
            </a:avLst>
          </a:prstGeom>
          <a:ln w="19050">
            <a:solidFill>
              <a:srgbClr val="aeb4ee"/>
            </a:solidFill>
            <a:round/>
          </a:ln>
        </p:spPr>
      </p:cxnSp>
      <p:cxnSp>
        <p:nvCxnSpPr>
          <p:cNvPr id="2399" name="Google Shape;2520;p37"/>
          <p:cNvCxnSpPr>
            <a:stCxn id="2394" idx="0"/>
            <a:endCxn id="2393" idx="4"/>
          </p:cNvCxnSpPr>
          <p:nvPr/>
        </p:nvCxnSpPr>
        <p:spPr>
          <a:xfrm flipV="1">
            <a:off x="4182840" y="3273840"/>
            <a:ext cx="360" cy="613440"/>
          </a:xfrm>
          <a:prstGeom prst="straightConnector1">
            <a:avLst/>
          </a:prstGeom>
          <a:ln w="19050">
            <a:solidFill>
              <a:srgbClr val="aeb4ee"/>
            </a:solidFill>
            <a:round/>
          </a:ln>
        </p:spPr>
      </p:cxnSp>
      <p:cxnSp>
        <p:nvCxnSpPr>
          <p:cNvPr id="2400" name="Google Shape;2521;p37"/>
          <p:cNvCxnSpPr>
            <a:stCxn id="2393" idx="0"/>
            <a:endCxn id="2392" idx="4"/>
          </p:cNvCxnSpPr>
          <p:nvPr/>
        </p:nvCxnSpPr>
        <p:spPr>
          <a:xfrm flipV="1">
            <a:off x="4182840" y="2446200"/>
            <a:ext cx="360" cy="613440"/>
          </a:xfrm>
          <a:prstGeom prst="straightConnector1">
            <a:avLst/>
          </a:prstGeom>
          <a:ln w="19050">
            <a:solidFill>
              <a:srgbClr val="aeb4ee"/>
            </a:solidFill>
            <a:round/>
          </a:ln>
        </p:spPr>
      </p:cxnSp>
      <p:cxnSp>
        <p:nvCxnSpPr>
          <p:cNvPr id="2401" name="Google Shape;2522;p37"/>
          <p:cNvCxnSpPr>
            <a:stCxn id="2392" idx="0"/>
            <a:endCxn id="2391" idx="4"/>
          </p:cNvCxnSpPr>
          <p:nvPr/>
        </p:nvCxnSpPr>
        <p:spPr>
          <a:xfrm flipV="1">
            <a:off x="4182840" y="1618200"/>
            <a:ext cx="360" cy="613800"/>
          </a:xfrm>
          <a:prstGeom prst="straightConnector1">
            <a:avLst/>
          </a:prstGeom>
          <a:ln w="19050">
            <a:solidFill>
              <a:srgbClr val="aeb4ee"/>
            </a:solidFill>
            <a:round/>
          </a:ln>
        </p:spPr>
      </p:cxnSp>
      <p:grpSp>
        <p:nvGrpSpPr>
          <p:cNvPr id="2402" name="Google Shape;2523;p37"/>
          <p:cNvGrpSpPr/>
          <p:nvPr/>
        </p:nvGrpSpPr>
        <p:grpSpPr>
          <a:xfrm>
            <a:off x="7332480" y="3273840"/>
            <a:ext cx="866520" cy="1085760"/>
            <a:chOff x="7332480" y="3273840"/>
            <a:chExt cx="866520" cy="1085760"/>
          </a:xfrm>
        </p:grpSpPr>
        <p:sp>
          <p:nvSpPr>
            <p:cNvPr id="2403" name="Google Shape;2524;p37"/>
            <p:cNvSpPr/>
            <p:nvPr/>
          </p:nvSpPr>
          <p:spPr>
            <a:xfrm>
              <a:off x="7332480" y="3273840"/>
              <a:ext cx="866520" cy="1085760"/>
            </a:xfrm>
            <a:custGeom>
              <a:avLst/>
              <a:gdLst>
                <a:gd name="textAreaLeft" fmla="*/ 0 w 866520"/>
                <a:gd name="textAreaRight" fmla="*/ 866880 w 866520"/>
                <a:gd name="textAreaTop" fmla="*/ 0 h 1085760"/>
                <a:gd name="textAreaBottom" fmla="*/ 1086120 h 1085760"/>
              </a:gdLst>
              <a:ahLst/>
              <a:cxnLst/>
              <a:rect l="textAreaLeft" t="textAreaTop" r="textAreaRight" b="textAreaBottom"/>
              <a:pathLst>
                <a:path w="1966018" h="2463467">
                  <a:moveTo>
                    <a:pt x="1773094" y="0"/>
                  </a:moveTo>
                  <a:cubicBezTo>
                    <a:pt x="1246382" y="15993"/>
                    <a:pt x="719636" y="15993"/>
                    <a:pt x="192925" y="0"/>
                  </a:cubicBezTo>
                  <a:cubicBezTo>
                    <a:pt x="86388" y="0"/>
                    <a:pt x="0" y="86388"/>
                    <a:pt x="0" y="192925"/>
                  </a:cubicBezTo>
                  <a:cubicBezTo>
                    <a:pt x="22453" y="981665"/>
                    <a:pt x="24723" y="1547939"/>
                    <a:pt x="0" y="2270543"/>
                  </a:cubicBezTo>
                  <a:cubicBezTo>
                    <a:pt x="0" y="2377079"/>
                    <a:pt x="86388" y="2463468"/>
                    <a:pt x="192925" y="2463468"/>
                  </a:cubicBezTo>
                  <a:lnTo>
                    <a:pt x="1773094" y="2463468"/>
                  </a:lnTo>
                  <a:cubicBezTo>
                    <a:pt x="1879630" y="2463468"/>
                    <a:pt x="1966018" y="2377079"/>
                    <a:pt x="1966018" y="2270543"/>
                  </a:cubicBezTo>
                  <a:cubicBezTo>
                    <a:pt x="1943985" y="1435955"/>
                    <a:pt x="1939061" y="855644"/>
                    <a:pt x="1966018" y="192925"/>
                  </a:cubicBezTo>
                  <a:cubicBezTo>
                    <a:pt x="1966053" y="86388"/>
                    <a:pt x="1879665" y="0"/>
                    <a:pt x="1773094" y="0"/>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04" name="Google Shape;2525;p37"/>
            <p:cNvSpPr/>
            <p:nvPr/>
          </p:nvSpPr>
          <p:spPr>
            <a:xfrm>
              <a:off x="7421760" y="3359160"/>
              <a:ext cx="688320" cy="179640"/>
            </a:xfrm>
            <a:custGeom>
              <a:avLst/>
              <a:gdLst>
                <a:gd name="textAreaLeft" fmla="*/ 0 w 688320"/>
                <a:gd name="textAreaRight" fmla="*/ 688680 w 688320"/>
                <a:gd name="textAreaTop" fmla="*/ 0 h 179640"/>
                <a:gd name="textAreaBottom" fmla="*/ 180000 h 179640"/>
              </a:gdLst>
              <a:ahLst/>
              <a:cxnLst/>
              <a:rect l="textAreaLeft" t="textAreaTop" r="textAreaRight" b="textAreaBottom"/>
              <a:pathLst>
                <a:path w="1561801" h="408442">
                  <a:moveTo>
                    <a:pt x="1500554" y="408442"/>
                  </a:moveTo>
                  <a:lnTo>
                    <a:pt x="61247" y="408442"/>
                  </a:lnTo>
                  <a:cubicBezTo>
                    <a:pt x="27411" y="408442"/>
                    <a:pt x="0" y="381031"/>
                    <a:pt x="0" y="347195"/>
                  </a:cubicBezTo>
                  <a:lnTo>
                    <a:pt x="0" y="61247"/>
                  </a:lnTo>
                  <a:cubicBezTo>
                    <a:pt x="0" y="27411"/>
                    <a:pt x="27411" y="0"/>
                    <a:pt x="61247" y="0"/>
                  </a:cubicBezTo>
                  <a:lnTo>
                    <a:pt x="1500554" y="0"/>
                  </a:lnTo>
                  <a:cubicBezTo>
                    <a:pt x="1534390" y="0"/>
                    <a:pt x="1561801" y="27411"/>
                    <a:pt x="1561801" y="61247"/>
                  </a:cubicBezTo>
                  <a:lnTo>
                    <a:pt x="1561801" y="347195"/>
                  </a:lnTo>
                  <a:cubicBezTo>
                    <a:pt x="1561801" y="381031"/>
                    <a:pt x="1534390" y="408442"/>
                    <a:pt x="1500554" y="408442"/>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05" name="Google Shape;2526;p37"/>
            <p:cNvSpPr/>
            <p:nvPr/>
          </p:nvSpPr>
          <p:spPr>
            <a:xfrm>
              <a:off x="7951320" y="3580920"/>
              <a:ext cx="158400" cy="53640"/>
            </a:xfrm>
            <a:custGeom>
              <a:avLst/>
              <a:gdLst>
                <a:gd name="textAreaLeft" fmla="*/ 0 w 158400"/>
                <a:gd name="textAreaRight" fmla="*/ 158760 w 158400"/>
                <a:gd name="textAreaTop" fmla="*/ 0 h 53640"/>
                <a:gd name="textAreaBottom" fmla="*/ 54000 h 53640"/>
              </a:gdLst>
              <a:ahLst/>
              <a:cxnLst/>
              <a:rect l="textAreaLeft" t="textAreaTop" r="textAreaRight" b="textAreaBottom"/>
              <a:pathLst>
                <a:path w="359800" h="122494">
                  <a:moveTo>
                    <a:pt x="15050" y="122494"/>
                  </a:moveTo>
                  <a:lnTo>
                    <a:pt x="344751" y="122494"/>
                  </a:lnTo>
                  <a:cubicBezTo>
                    <a:pt x="353061" y="122494"/>
                    <a:pt x="359801" y="115755"/>
                    <a:pt x="359801" y="107444"/>
                  </a:cubicBezTo>
                  <a:lnTo>
                    <a:pt x="359801" y="15050"/>
                  </a:lnTo>
                  <a:cubicBezTo>
                    <a:pt x="359801" y="6739"/>
                    <a:pt x="353061" y="0"/>
                    <a:pt x="344751" y="0"/>
                  </a:cubicBezTo>
                  <a:lnTo>
                    <a:pt x="15050" y="0"/>
                  </a:lnTo>
                  <a:cubicBezTo>
                    <a:pt x="6739" y="0"/>
                    <a:pt x="0" y="6739"/>
                    <a:pt x="0" y="15050"/>
                  </a:cubicBezTo>
                  <a:lnTo>
                    <a:pt x="0" y="107444"/>
                  </a:lnTo>
                  <a:cubicBezTo>
                    <a:pt x="0" y="115755"/>
                    <a:pt x="6739" y="122494"/>
                    <a:pt x="15050" y="122494"/>
                  </a:cubicBezTo>
                  <a:close/>
                </a:path>
              </a:pathLst>
            </a:custGeom>
            <a:solidFill>
              <a:srgbClr val="4e82f2"/>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06" name="Google Shape;2527;p37"/>
            <p:cNvSpPr/>
            <p:nvPr/>
          </p:nvSpPr>
          <p:spPr>
            <a:xfrm>
              <a:off x="8008920" y="3592440"/>
              <a:ext cx="6840" cy="30960"/>
            </a:xfrm>
            <a:custGeom>
              <a:avLst/>
              <a:gdLst>
                <a:gd name="textAreaLeft" fmla="*/ 0 w 6840"/>
                <a:gd name="textAreaRight" fmla="*/ 7200 w 6840"/>
                <a:gd name="textAreaTop" fmla="*/ 0 h 30960"/>
                <a:gd name="textAreaBottom" fmla="*/ 31320 h 3096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396" y="71129"/>
                    <a:pt x="7996" y="71129"/>
                  </a:cubicBezTo>
                  <a:close/>
                </a:path>
              </a:pathLst>
            </a:custGeom>
            <a:solidFill>
              <a:srgbClr val="ffffff"/>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07" name="Google Shape;2528;p37"/>
            <p:cNvSpPr/>
            <p:nvPr/>
          </p:nvSpPr>
          <p:spPr>
            <a:xfrm>
              <a:off x="8033400" y="3592440"/>
              <a:ext cx="6840" cy="30960"/>
            </a:xfrm>
            <a:custGeom>
              <a:avLst/>
              <a:gdLst>
                <a:gd name="textAreaLeft" fmla="*/ 0 w 6840"/>
                <a:gd name="textAreaRight" fmla="*/ 7200 w 6840"/>
                <a:gd name="textAreaTop" fmla="*/ 0 h 30960"/>
                <a:gd name="textAreaBottom" fmla="*/ 31320 h 3096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431" y="71129"/>
                    <a:pt x="7996" y="71129"/>
                  </a:cubicBezTo>
                  <a:close/>
                </a:path>
              </a:pathLst>
            </a:custGeom>
            <a:solidFill>
              <a:srgbClr val="ffffff"/>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08" name="Google Shape;2529;p37"/>
            <p:cNvSpPr/>
            <p:nvPr/>
          </p:nvSpPr>
          <p:spPr>
            <a:xfrm>
              <a:off x="8057520" y="3592440"/>
              <a:ext cx="6840" cy="30960"/>
            </a:xfrm>
            <a:custGeom>
              <a:avLst/>
              <a:gdLst>
                <a:gd name="textAreaLeft" fmla="*/ 0 w 6840"/>
                <a:gd name="textAreaRight" fmla="*/ 7200 w 6840"/>
                <a:gd name="textAreaTop" fmla="*/ 0 h 30960"/>
                <a:gd name="textAreaBottom" fmla="*/ 31320 h 3096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431" y="71129"/>
                    <a:pt x="7996" y="71129"/>
                  </a:cubicBezTo>
                  <a:close/>
                </a:path>
              </a:pathLst>
            </a:custGeom>
            <a:solidFill>
              <a:srgbClr val="ffffff"/>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09" name="Google Shape;2530;p37"/>
            <p:cNvSpPr/>
            <p:nvPr/>
          </p:nvSpPr>
          <p:spPr>
            <a:xfrm>
              <a:off x="8082000" y="3592440"/>
              <a:ext cx="6840" cy="30960"/>
            </a:xfrm>
            <a:custGeom>
              <a:avLst/>
              <a:gdLst>
                <a:gd name="textAreaLeft" fmla="*/ 0 w 6840"/>
                <a:gd name="textAreaRight" fmla="*/ 7200 w 6840"/>
                <a:gd name="textAreaTop" fmla="*/ 0 h 30960"/>
                <a:gd name="textAreaBottom" fmla="*/ 31320 h 3096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396" y="71129"/>
                    <a:pt x="7996" y="71129"/>
                  </a:cubicBezTo>
                  <a:close/>
                </a:path>
              </a:pathLst>
            </a:custGeom>
            <a:solidFill>
              <a:srgbClr val="ffffff"/>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10" name="Google Shape;2531;p37"/>
            <p:cNvSpPr/>
            <p:nvPr/>
          </p:nvSpPr>
          <p:spPr>
            <a:xfrm>
              <a:off x="7421760" y="36766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1" name="Google Shape;2532;p37"/>
            <p:cNvSpPr/>
            <p:nvPr/>
          </p:nvSpPr>
          <p:spPr>
            <a:xfrm>
              <a:off x="7565040" y="36766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116"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2" name="Google Shape;2533;p37"/>
            <p:cNvSpPr/>
            <p:nvPr/>
          </p:nvSpPr>
          <p:spPr>
            <a:xfrm>
              <a:off x="7708320" y="36766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3" name="Google Shape;2534;p37"/>
            <p:cNvSpPr/>
            <p:nvPr/>
          </p:nvSpPr>
          <p:spPr>
            <a:xfrm>
              <a:off x="7851240" y="36766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115"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14" name="Google Shape;2535;p37"/>
            <p:cNvSpPr/>
            <p:nvPr/>
          </p:nvSpPr>
          <p:spPr>
            <a:xfrm>
              <a:off x="7994520" y="36766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483" y="18402"/>
                    <a:pt x="244081"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15" name="Google Shape;2536;p37"/>
            <p:cNvSpPr/>
            <p:nvPr/>
          </p:nvSpPr>
          <p:spPr>
            <a:xfrm>
              <a:off x="7421760" y="38235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6" name="Google Shape;2537;p37"/>
            <p:cNvSpPr/>
            <p:nvPr/>
          </p:nvSpPr>
          <p:spPr>
            <a:xfrm>
              <a:off x="7565040" y="38235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116"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7" name="Google Shape;2538;p37"/>
            <p:cNvSpPr/>
            <p:nvPr/>
          </p:nvSpPr>
          <p:spPr>
            <a:xfrm>
              <a:off x="7708320" y="38235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18" name="Google Shape;2539;p37"/>
            <p:cNvSpPr/>
            <p:nvPr/>
          </p:nvSpPr>
          <p:spPr>
            <a:xfrm>
              <a:off x="7851240" y="38235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115"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19" name="Google Shape;2540;p37"/>
            <p:cNvSpPr/>
            <p:nvPr/>
          </p:nvSpPr>
          <p:spPr>
            <a:xfrm>
              <a:off x="7994520" y="38235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483" y="18402"/>
                    <a:pt x="244081"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20" name="Google Shape;2541;p37"/>
            <p:cNvSpPr/>
            <p:nvPr/>
          </p:nvSpPr>
          <p:spPr>
            <a:xfrm>
              <a:off x="7421760" y="39700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1" name="Google Shape;2542;p37"/>
            <p:cNvSpPr/>
            <p:nvPr/>
          </p:nvSpPr>
          <p:spPr>
            <a:xfrm>
              <a:off x="7565040" y="39700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116"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2" name="Google Shape;2543;p37"/>
            <p:cNvSpPr/>
            <p:nvPr/>
          </p:nvSpPr>
          <p:spPr>
            <a:xfrm>
              <a:off x="7708320" y="39700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3" name="Google Shape;2544;p37"/>
            <p:cNvSpPr/>
            <p:nvPr/>
          </p:nvSpPr>
          <p:spPr>
            <a:xfrm>
              <a:off x="7851240" y="397008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115"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24" name="Google Shape;2545;p37"/>
            <p:cNvSpPr/>
            <p:nvPr/>
          </p:nvSpPr>
          <p:spPr>
            <a:xfrm>
              <a:off x="7421760" y="41169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5" name="Google Shape;2546;p37"/>
            <p:cNvSpPr/>
            <p:nvPr/>
          </p:nvSpPr>
          <p:spPr>
            <a:xfrm>
              <a:off x="7565040" y="41169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116"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6" name="Google Shape;2547;p37"/>
            <p:cNvSpPr/>
            <p:nvPr/>
          </p:nvSpPr>
          <p:spPr>
            <a:xfrm>
              <a:off x="7708320" y="41169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081" y="0"/>
                    <a:pt x="221384"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27" name="Google Shape;2548;p37"/>
            <p:cNvSpPr/>
            <p:nvPr/>
          </p:nvSpPr>
          <p:spPr>
            <a:xfrm>
              <a:off x="7851240" y="4116960"/>
              <a:ext cx="115560" cy="115560"/>
            </a:xfrm>
            <a:custGeom>
              <a:avLst/>
              <a:gdLst>
                <a:gd name="textAreaLeft" fmla="*/ 0 w 115560"/>
                <a:gd name="textAreaRight" fmla="*/ 115920 w 115560"/>
                <a:gd name="textAreaTop" fmla="*/ 0 h 115560"/>
                <a:gd name="textAreaBottom" fmla="*/ 115920 h 11556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115" y="0"/>
                    <a:pt x="221384"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28" name="Google Shape;2549;p37"/>
            <p:cNvSpPr/>
            <p:nvPr/>
          </p:nvSpPr>
          <p:spPr>
            <a:xfrm>
              <a:off x="7994520" y="3970080"/>
              <a:ext cx="115560" cy="262080"/>
            </a:xfrm>
            <a:custGeom>
              <a:avLst/>
              <a:gdLst>
                <a:gd name="textAreaLeft" fmla="*/ 0 w 115560"/>
                <a:gd name="textAreaRight" fmla="*/ 115920 w 115560"/>
                <a:gd name="textAreaTop" fmla="*/ 0 h 262080"/>
                <a:gd name="textAreaBottom" fmla="*/ 262440 h 262080"/>
              </a:gdLst>
              <a:ahLst/>
              <a:cxnLst/>
              <a:rect l="textAreaLeft" t="textAreaTop" r="textAreaRight" b="textAreaBottom"/>
              <a:pathLst>
                <a:path w="262517" h="595256">
                  <a:moveTo>
                    <a:pt x="221384" y="0"/>
                  </a:moveTo>
                  <a:lnTo>
                    <a:pt x="41134" y="0"/>
                  </a:lnTo>
                  <a:cubicBezTo>
                    <a:pt x="18437" y="0"/>
                    <a:pt x="0" y="18402"/>
                    <a:pt x="0" y="41134"/>
                  </a:cubicBezTo>
                  <a:lnTo>
                    <a:pt x="0" y="221383"/>
                  </a:lnTo>
                  <a:lnTo>
                    <a:pt x="0" y="554122"/>
                  </a:lnTo>
                  <a:cubicBezTo>
                    <a:pt x="0" y="576819"/>
                    <a:pt x="18402" y="595256"/>
                    <a:pt x="41134" y="595256"/>
                  </a:cubicBezTo>
                  <a:lnTo>
                    <a:pt x="221384" y="595256"/>
                  </a:lnTo>
                  <a:cubicBezTo>
                    <a:pt x="244081" y="595256"/>
                    <a:pt x="262518" y="576854"/>
                    <a:pt x="262518" y="554122"/>
                  </a:cubicBezTo>
                  <a:lnTo>
                    <a:pt x="262518" y="221383"/>
                  </a:lnTo>
                  <a:lnTo>
                    <a:pt x="262518" y="41134"/>
                  </a:lnTo>
                  <a:cubicBezTo>
                    <a:pt x="262483" y="18402"/>
                    <a:pt x="244081" y="0"/>
                    <a:pt x="221384"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429" name="Google Shape;2550;p37"/>
            <p:cNvGrpSpPr/>
            <p:nvPr/>
          </p:nvGrpSpPr>
          <p:grpSpPr>
            <a:xfrm>
              <a:off x="7524360" y="3411000"/>
              <a:ext cx="557280" cy="59400"/>
              <a:chOff x="7524360" y="3411000"/>
              <a:chExt cx="557280" cy="59400"/>
            </a:xfrm>
          </p:grpSpPr>
          <p:sp>
            <p:nvSpPr>
              <p:cNvPr id="2430" name="Google Shape;2551;p37"/>
              <p:cNvSpPr/>
              <p:nvPr/>
            </p:nvSpPr>
            <p:spPr>
              <a:xfrm>
                <a:off x="7524360" y="3412440"/>
                <a:ext cx="16920" cy="56880"/>
              </a:xfrm>
              <a:custGeom>
                <a:avLst/>
                <a:gdLst>
                  <a:gd name="textAreaLeft" fmla="*/ 0 w 16920"/>
                  <a:gd name="textAreaRight" fmla="*/ 17280 w 16920"/>
                  <a:gd name="textAreaTop" fmla="*/ 0 h 56880"/>
                  <a:gd name="textAreaBottom" fmla="*/ 57240 h 56880"/>
                </a:gdLst>
                <a:ahLst/>
                <a:cxnLst/>
                <a:rect l="textAreaLeft" t="textAreaTop" r="textAreaRight" b="textAreaBottom"/>
                <a:pathLst>
                  <a:path w="39213" h="129443">
                    <a:moveTo>
                      <a:pt x="22208" y="129408"/>
                    </a:moveTo>
                    <a:lnTo>
                      <a:pt x="22208" y="25316"/>
                    </a:lnTo>
                    <a:cubicBezTo>
                      <a:pt x="17773" y="28878"/>
                      <a:pt x="14107" y="31462"/>
                      <a:pt x="11209" y="32998"/>
                    </a:cubicBezTo>
                    <a:cubicBezTo>
                      <a:pt x="8311" y="34534"/>
                      <a:pt x="5587" y="35722"/>
                      <a:pt x="2968" y="36595"/>
                    </a:cubicBezTo>
                    <a:lnTo>
                      <a:pt x="0" y="20148"/>
                    </a:lnTo>
                    <a:cubicBezTo>
                      <a:pt x="3317" y="19031"/>
                      <a:pt x="6739" y="17459"/>
                      <a:pt x="10231" y="15399"/>
                    </a:cubicBezTo>
                    <a:cubicBezTo>
                      <a:pt x="13723" y="13339"/>
                      <a:pt x="16970" y="10964"/>
                      <a:pt x="19938" y="8311"/>
                    </a:cubicBezTo>
                    <a:cubicBezTo>
                      <a:pt x="22906" y="5657"/>
                      <a:pt x="25351" y="2898"/>
                      <a:pt x="27202" y="0"/>
                    </a:cubicBezTo>
                    <a:lnTo>
                      <a:pt x="39213" y="0"/>
                    </a:lnTo>
                    <a:lnTo>
                      <a:pt x="39213" y="129443"/>
                    </a:lnTo>
                    <a:lnTo>
                      <a:pt x="22208" y="129443"/>
                    </a:lnTo>
                    <a:close/>
                  </a:path>
                </a:pathLst>
              </a:custGeom>
              <a:solidFill>
                <a:srgbClr val="3a19a4"/>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1" name="Google Shape;2552;p37"/>
              <p:cNvSpPr/>
              <p:nvPr/>
            </p:nvSpPr>
            <p:spPr>
              <a:xfrm>
                <a:off x="7552440" y="3411000"/>
                <a:ext cx="33480" cy="57960"/>
              </a:xfrm>
              <a:custGeom>
                <a:avLst/>
                <a:gdLst>
                  <a:gd name="textAreaLeft" fmla="*/ 0 w 33480"/>
                  <a:gd name="textAreaRight" fmla="*/ 33840 w 33480"/>
                  <a:gd name="textAreaTop" fmla="*/ 0 h 57960"/>
                  <a:gd name="textAreaBottom" fmla="*/ 58320 h 57960"/>
                </a:gdLst>
                <a:ahLst/>
                <a:cxnLst/>
                <a:rect l="textAreaLeft" t="textAreaTop" r="textAreaRight" b="textAreaBottom"/>
                <a:pathLst>
                  <a:path w="76611" h="132026">
                    <a:moveTo>
                      <a:pt x="70" y="132027"/>
                    </a:moveTo>
                    <a:lnTo>
                      <a:pt x="35372" y="78392"/>
                    </a:lnTo>
                    <a:cubicBezTo>
                      <a:pt x="39248" y="72526"/>
                      <a:pt x="42566" y="67218"/>
                      <a:pt x="45359" y="62399"/>
                    </a:cubicBezTo>
                    <a:cubicBezTo>
                      <a:pt x="48118" y="57581"/>
                      <a:pt x="50248" y="53146"/>
                      <a:pt x="51680" y="49026"/>
                    </a:cubicBezTo>
                    <a:cubicBezTo>
                      <a:pt x="53111" y="44940"/>
                      <a:pt x="53845" y="41029"/>
                      <a:pt x="53845" y="37328"/>
                    </a:cubicBezTo>
                    <a:cubicBezTo>
                      <a:pt x="53845" y="30903"/>
                      <a:pt x="52029" y="25840"/>
                      <a:pt x="48432" y="22069"/>
                    </a:cubicBezTo>
                    <a:cubicBezTo>
                      <a:pt x="44835" y="18297"/>
                      <a:pt x="39912" y="16447"/>
                      <a:pt x="33696" y="16447"/>
                    </a:cubicBezTo>
                    <a:cubicBezTo>
                      <a:pt x="27516" y="16447"/>
                      <a:pt x="21859" y="17774"/>
                      <a:pt x="16621" y="20427"/>
                    </a:cubicBezTo>
                    <a:cubicBezTo>
                      <a:pt x="11418" y="23081"/>
                      <a:pt x="6635" y="26608"/>
                      <a:pt x="2235" y="31078"/>
                    </a:cubicBezTo>
                    <a:lnTo>
                      <a:pt x="0" y="12571"/>
                    </a:lnTo>
                    <a:cubicBezTo>
                      <a:pt x="4260" y="9114"/>
                      <a:pt x="9393" y="6146"/>
                      <a:pt x="15399" y="3701"/>
                    </a:cubicBezTo>
                    <a:cubicBezTo>
                      <a:pt x="21405" y="1222"/>
                      <a:pt x="28110" y="0"/>
                      <a:pt x="35512" y="0"/>
                    </a:cubicBezTo>
                    <a:cubicBezTo>
                      <a:pt x="43404" y="0"/>
                      <a:pt x="50039" y="1571"/>
                      <a:pt x="55381" y="4714"/>
                    </a:cubicBezTo>
                    <a:cubicBezTo>
                      <a:pt x="60758" y="7857"/>
                      <a:pt x="64774" y="12117"/>
                      <a:pt x="67498" y="17459"/>
                    </a:cubicBezTo>
                    <a:cubicBezTo>
                      <a:pt x="70221" y="22837"/>
                      <a:pt x="71583" y="28843"/>
                      <a:pt x="71583" y="35477"/>
                    </a:cubicBezTo>
                    <a:cubicBezTo>
                      <a:pt x="71583" y="41204"/>
                      <a:pt x="70815" y="46651"/>
                      <a:pt x="69278" y="51784"/>
                    </a:cubicBezTo>
                    <a:cubicBezTo>
                      <a:pt x="67742" y="56917"/>
                      <a:pt x="65437" y="62295"/>
                      <a:pt x="62330" y="67812"/>
                    </a:cubicBezTo>
                    <a:cubicBezTo>
                      <a:pt x="59257" y="73364"/>
                      <a:pt x="55416" y="79579"/>
                      <a:pt x="50877" y="86493"/>
                    </a:cubicBezTo>
                    <a:lnTo>
                      <a:pt x="31287" y="116069"/>
                    </a:lnTo>
                    <a:lnTo>
                      <a:pt x="76611" y="116069"/>
                    </a:lnTo>
                    <a:lnTo>
                      <a:pt x="76611" y="131957"/>
                    </a:lnTo>
                    <a:lnTo>
                      <a:pt x="70" y="131957"/>
                    </a:lnTo>
                    <a:close/>
                  </a:path>
                </a:pathLst>
              </a:custGeom>
              <a:solidFill>
                <a:srgbClr val="3a19a4"/>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2" name="Google Shape;2553;p37"/>
              <p:cNvSpPr/>
              <p:nvPr/>
            </p:nvSpPr>
            <p:spPr>
              <a:xfrm>
                <a:off x="7593840" y="3411360"/>
                <a:ext cx="35640" cy="59040"/>
              </a:xfrm>
              <a:custGeom>
                <a:avLst/>
                <a:gdLst>
                  <a:gd name="textAreaLeft" fmla="*/ 0 w 35640"/>
                  <a:gd name="textAreaRight" fmla="*/ 36000 w 35640"/>
                  <a:gd name="textAreaTop" fmla="*/ 0 h 59040"/>
                  <a:gd name="textAreaBottom" fmla="*/ 59400 h 59040"/>
                </a:gdLst>
                <a:ahLst/>
                <a:cxnLst/>
                <a:rect l="textAreaLeft" t="textAreaTop" r="textAreaRight" b="textAreaBottom"/>
                <a:pathLst>
                  <a:path w="81569" h="134610">
                    <a:moveTo>
                      <a:pt x="36979" y="134611"/>
                    </a:moveTo>
                    <a:cubicBezTo>
                      <a:pt x="29890" y="134611"/>
                      <a:pt x="23291" y="133668"/>
                      <a:pt x="17145" y="131817"/>
                    </a:cubicBezTo>
                    <a:cubicBezTo>
                      <a:pt x="10999" y="129967"/>
                      <a:pt x="5308" y="127627"/>
                      <a:pt x="0" y="124799"/>
                    </a:cubicBezTo>
                    <a:lnTo>
                      <a:pt x="4260" y="108527"/>
                    </a:lnTo>
                    <a:cubicBezTo>
                      <a:pt x="9568" y="111530"/>
                      <a:pt x="14770" y="114009"/>
                      <a:pt x="19939" y="115860"/>
                    </a:cubicBezTo>
                    <a:cubicBezTo>
                      <a:pt x="25072" y="117745"/>
                      <a:pt x="30833" y="118688"/>
                      <a:pt x="37188" y="118688"/>
                    </a:cubicBezTo>
                    <a:cubicBezTo>
                      <a:pt x="45255" y="118688"/>
                      <a:pt x="51575" y="116663"/>
                      <a:pt x="56079" y="112612"/>
                    </a:cubicBezTo>
                    <a:cubicBezTo>
                      <a:pt x="60619" y="108597"/>
                      <a:pt x="62888" y="103394"/>
                      <a:pt x="62888" y="97039"/>
                    </a:cubicBezTo>
                    <a:cubicBezTo>
                      <a:pt x="62888" y="89880"/>
                      <a:pt x="60409" y="84154"/>
                      <a:pt x="55486" y="79859"/>
                    </a:cubicBezTo>
                    <a:cubicBezTo>
                      <a:pt x="50562" y="75564"/>
                      <a:pt x="42845" y="73399"/>
                      <a:pt x="32370" y="73399"/>
                    </a:cubicBezTo>
                    <a:lnTo>
                      <a:pt x="24234" y="73399"/>
                    </a:lnTo>
                    <a:lnTo>
                      <a:pt x="24234" y="57511"/>
                    </a:lnTo>
                    <a:lnTo>
                      <a:pt x="32370" y="57511"/>
                    </a:lnTo>
                    <a:cubicBezTo>
                      <a:pt x="40331" y="57511"/>
                      <a:pt x="46616" y="55625"/>
                      <a:pt x="51296" y="51889"/>
                    </a:cubicBezTo>
                    <a:cubicBezTo>
                      <a:pt x="55940" y="48118"/>
                      <a:pt x="58279" y="42985"/>
                      <a:pt x="58279" y="36455"/>
                    </a:cubicBezTo>
                    <a:cubicBezTo>
                      <a:pt x="58279" y="29506"/>
                      <a:pt x="56498" y="24338"/>
                      <a:pt x="52902" y="20986"/>
                    </a:cubicBezTo>
                    <a:cubicBezTo>
                      <a:pt x="49340" y="17634"/>
                      <a:pt x="44207" y="15958"/>
                      <a:pt x="37537" y="15958"/>
                    </a:cubicBezTo>
                    <a:cubicBezTo>
                      <a:pt x="32300" y="15958"/>
                      <a:pt x="27411" y="16970"/>
                      <a:pt x="22837" y="18996"/>
                    </a:cubicBezTo>
                    <a:cubicBezTo>
                      <a:pt x="18262" y="21021"/>
                      <a:pt x="13793" y="23535"/>
                      <a:pt x="9428" y="26468"/>
                    </a:cubicBezTo>
                    <a:lnTo>
                      <a:pt x="6460" y="8520"/>
                    </a:lnTo>
                    <a:cubicBezTo>
                      <a:pt x="11209" y="5796"/>
                      <a:pt x="16342" y="3701"/>
                      <a:pt x="21859" y="2235"/>
                    </a:cubicBezTo>
                    <a:cubicBezTo>
                      <a:pt x="27376" y="768"/>
                      <a:pt x="33417" y="0"/>
                      <a:pt x="39947" y="0"/>
                    </a:cubicBezTo>
                    <a:cubicBezTo>
                      <a:pt x="47943" y="0"/>
                      <a:pt x="54752" y="1467"/>
                      <a:pt x="60339" y="4365"/>
                    </a:cubicBezTo>
                    <a:cubicBezTo>
                      <a:pt x="65926" y="7263"/>
                      <a:pt x="70186" y="11279"/>
                      <a:pt x="73085" y="16447"/>
                    </a:cubicBezTo>
                    <a:cubicBezTo>
                      <a:pt x="76018" y="21580"/>
                      <a:pt x="77484" y="27516"/>
                      <a:pt x="77484" y="34255"/>
                    </a:cubicBezTo>
                    <a:cubicBezTo>
                      <a:pt x="77484" y="42636"/>
                      <a:pt x="75040" y="49724"/>
                      <a:pt x="70152" y="55486"/>
                    </a:cubicBezTo>
                    <a:cubicBezTo>
                      <a:pt x="65263" y="61247"/>
                      <a:pt x="58628" y="65018"/>
                      <a:pt x="50318" y="66799"/>
                    </a:cubicBezTo>
                    <a:lnTo>
                      <a:pt x="50318" y="62539"/>
                    </a:lnTo>
                    <a:cubicBezTo>
                      <a:pt x="60130" y="64460"/>
                      <a:pt x="67777" y="68161"/>
                      <a:pt x="73294" y="73678"/>
                    </a:cubicBezTo>
                    <a:cubicBezTo>
                      <a:pt x="78811" y="79195"/>
                      <a:pt x="81570" y="86807"/>
                      <a:pt x="81570" y="96550"/>
                    </a:cubicBezTo>
                    <a:cubicBezTo>
                      <a:pt x="81570" y="104441"/>
                      <a:pt x="79614" y="111250"/>
                      <a:pt x="75704" y="116942"/>
                    </a:cubicBezTo>
                    <a:cubicBezTo>
                      <a:pt x="71793" y="122634"/>
                      <a:pt x="66485" y="127034"/>
                      <a:pt x="59746" y="130072"/>
                    </a:cubicBezTo>
                    <a:cubicBezTo>
                      <a:pt x="53007" y="133075"/>
                      <a:pt x="45429" y="134611"/>
                      <a:pt x="36979" y="134611"/>
                    </a:cubicBezTo>
                    <a:close/>
                  </a:path>
                </a:pathLst>
              </a:custGeom>
              <a:solidFill>
                <a:srgbClr val="3a19a4"/>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3" name="Google Shape;2554;p37"/>
              <p:cNvSpPr/>
              <p:nvPr/>
            </p:nvSpPr>
            <p:spPr>
              <a:xfrm>
                <a:off x="7638840" y="3460680"/>
                <a:ext cx="8280" cy="8280"/>
              </a:xfrm>
              <a:custGeom>
                <a:avLst/>
                <a:gdLst>
                  <a:gd name="textAreaLeft" fmla="*/ 0 w 8280"/>
                  <a:gd name="textAreaRight" fmla="*/ 8640 w 8280"/>
                  <a:gd name="textAreaTop" fmla="*/ 0 h 8280"/>
                  <a:gd name="textAreaBottom" fmla="*/ 8640 h 8280"/>
                </a:gdLst>
                <a:ahLst/>
                <a:cxnLst/>
                <a:rect l="textAreaLeft" t="textAreaTop" r="textAreaRight" b="textAreaBottom"/>
                <a:pathLst>
                  <a:path w="19973" h="19589">
                    <a:moveTo>
                      <a:pt x="0" y="19589"/>
                    </a:moveTo>
                    <a:lnTo>
                      <a:pt x="0" y="0"/>
                    </a:lnTo>
                    <a:lnTo>
                      <a:pt x="19973" y="0"/>
                    </a:lnTo>
                    <a:lnTo>
                      <a:pt x="19973" y="19589"/>
                    </a:lnTo>
                    <a:lnTo>
                      <a:pt x="0" y="19589"/>
                    </a:lnTo>
                    <a:close/>
                  </a:path>
                </a:pathLst>
              </a:custGeom>
              <a:solidFill>
                <a:srgbClr val="3a19a4"/>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4" name="Google Shape;2555;p37"/>
              <p:cNvSpPr/>
              <p:nvPr/>
            </p:nvSpPr>
            <p:spPr>
              <a:xfrm>
                <a:off x="7674120" y="3412440"/>
                <a:ext cx="36000" cy="57960"/>
              </a:xfrm>
              <a:custGeom>
                <a:avLst/>
                <a:gdLst>
                  <a:gd name="textAreaLeft" fmla="*/ 0 w 36000"/>
                  <a:gd name="textAreaRight" fmla="*/ 36360 w 36000"/>
                  <a:gd name="textAreaTop" fmla="*/ 0 h 57960"/>
                  <a:gd name="textAreaBottom" fmla="*/ 58320 h 57960"/>
                </a:gdLst>
                <a:ahLst/>
                <a:cxnLst/>
                <a:rect l="textAreaLeft" t="textAreaTop" r="textAreaRight" b="textAreaBottom"/>
                <a:pathLst>
                  <a:path w="82163" h="132026">
                    <a:moveTo>
                      <a:pt x="36036" y="132027"/>
                    </a:moveTo>
                    <a:cubicBezTo>
                      <a:pt x="29192" y="132027"/>
                      <a:pt x="22627" y="131119"/>
                      <a:pt x="16342" y="129338"/>
                    </a:cubicBezTo>
                    <a:cubicBezTo>
                      <a:pt x="10057" y="127557"/>
                      <a:pt x="4609" y="125183"/>
                      <a:pt x="0" y="122215"/>
                    </a:cubicBezTo>
                    <a:lnTo>
                      <a:pt x="4260" y="105943"/>
                    </a:lnTo>
                    <a:cubicBezTo>
                      <a:pt x="8834" y="108387"/>
                      <a:pt x="13583" y="110517"/>
                      <a:pt x="18507" y="112333"/>
                    </a:cubicBezTo>
                    <a:cubicBezTo>
                      <a:pt x="23430" y="114114"/>
                      <a:pt x="28982" y="115022"/>
                      <a:pt x="35163" y="115022"/>
                    </a:cubicBezTo>
                    <a:cubicBezTo>
                      <a:pt x="43438" y="115022"/>
                      <a:pt x="50108" y="112682"/>
                      <a:pt x="55206" y="108038"/>
                    </a:cubicBezTo>
                    <a:cubicBezTo>
                      <a:pt x="60304" y="103394"/>
                      <a:pt x="62888" y="97143"/>
                      <a:pt x="62888" y="89322"/>
                    </a:cubicBezTo>
                    <a:cubicBezTo>
                      <a:pt x="62888" y="80452"/>
                      <a:pt x="60130" y="73713"/>
                      <a:pt x="54578" y="69069"/>
                    </a:cubicBezTo>
                    <a:cubicBezTo>
                      <a:pt x="49026" y="64460"/>
                      <a:pt x="41832" y="62120"/>
                      <a:pt x="32963" y="62120"/>
                    </a:cubicBezTo>
                    <a:cubicBezTo>
                      <a:pt x="28284" y="62120"/>
                      <a:pt x="23849" y="62469"/>
                      <a:pt x="19694" y="63133"/>
                    </a:cubicBezTo>
                    <a:cubicBezTo>
                      <a:pt x="15539" y="63796"/>
                      <a:pt x="11244" y="64704"/>
                      <a:pt x="6879" y="65821"/>
                    </a:cubicBezTo>
                    <a:lnTo>
                      <a:pt x="14840" y="0"/>
                    </a:lnTo>
                    <a:lnTo>
                      <a:pt x="75878" y="0"/>
                    </a:lnTo>
                    <a:lnTo>
                      <a:pt x="75145" y="16656"/>
                    </a:lnTo>
                    <a:lnTo>
                      <a:pt x="29297" y="16656"/>
                    </a:lnTo>
                    <a:lnTo>
                      <a:pt x="24478" y="57162"/>
                    </a:lnTo>
                    <a:lnTo>
                      <a:pt x="20602" y="49584"/>
                    </a:lnTo>
                    <a:cubicBezTo>
                      <a:pt x="23360" y="49026"/>
                      <a:pt x="26294" y="48572"/>
                      <a:pt x="29402" y="48257"/>
                    </a:cubicBezTo>
                    <a:cubicBezTo>
                      <a:pt x="32474" y="47908"/>
                      <a:pt x="35582" y="47734"/>
                      <a:pt x="38725" y="47734"/>
                    </a:cubicBezTo>
                    <a:cubicBezTo>
                      <a:pt x="47908" y="47734"/>
                      <a:pt x="55730" y="49549"/>
                      <a:pt x="62190" y="53146"/>
                    </a:cubicBezTo>
                    <a:cubicBezTo>
                      <a:pt x="68650" y="56743"/>
                      <a:pt x="73608" y="61701"/>
                      <a:pt x="77030" y="67986"/>
                    </a:cubicBezTo>
                    <a:cubicBezTo>
                      <a:pt x="80452" y="74272"/>
                      <a:pt x="82163" y="81395"/>
                      <a:pt x="82163" y="89357"/>
                    </a:cubicBezTo>
                    <a:cubicBezTo>
                      <a:pt x="82163" y="98121"/>
                      <a:pt x="80138" y="105663"/>
                      <a:pt x="76088" y="112054"/>
                    </a:cubicBezTo>
                    <a:cubicBezTo>
                      <a:pt x="72037" y="118444"/>
                      <a:pt x="66555" y="123367"/>
                      <a:pt x="59641" y="126859"/>
                    </a:cubicBezTo>
                    <a:cubicBezTo>
                      <a:pt x="52622" y="130281"/>
                      <a:pt x="44765" y="132027"/>
                      <a:pt x="36036" y="132027"/>
                    </a:cubicBezTo>
                    <a:close/>
                  </a:path>
                </a:pathLst>
              </a:custGeom>
              <a:solidFill>
                <a:srgbClr val="3a19a4"/>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5" name="Google Shape;2556;p37"/>
              <p:cNvSpPr/>
              <p:nvPr/>
            </p:nvSpPr>
            <p:spPr>
              <a:xfrm>
                <a:off x="7715880" y="3412440"/>
                <a:ext cx="42840" cy="56520"/>
              </a:xfrm>
              <a:custGeom>
                <a:avLst/>
                <a:gdLst>
                  <a:gd name="textAreaLeft" fmla="*/ 0 w 42840"/>
                  <a:gd name="textAreaRight" fmla="*/ 43200 w 42840"/>
                  <a:gd name="textAreaTop" fmla="*/ 0 h 56520"/>
                  <a:gd name="textAreaBottom" fmla="*/ 56880 h 56520"/>
                </a:gdLst>
                <a:ahLst/>
                <a:cxnLst/>
                <a:rect l="textAreaLeft" t="textAreaTop" r="textAreaRight" b="textAreaBottom"/>
                <a:pathLst>
                  <a:path w="98190" h="129408">
                    <a:moveTo>
                      <a:pt x="63796" y="129408"/>
                    </a:moveTo>
                    <a:lnTo>
                      <a:pt x="63796" y="95956"/>
                    </a:lnTo>
                    <a:lnTo>
                      <a:pt x="0" y="95956"/>
                    </a:lnTo>
                    <a:lnTo>
                      <a:pt x="68789" y="0"/>
                    </a:lnTo>
                    <a:lnTo>
                      <a:pt x="81535" y="0"/>
                    </a:lnTo>
                    <a:lnTo>
                      <a:pt x="81535" y="80976"/>
                    </a:lnTo>
                    <a:lnTo>
                      <a:pt x="98191" y="80976"/>
                    </a:lnTo>
                    <a:lnTo>
                      <a:pt x="98191" y="95956"/>
                    </a:lnTo>
                    <a:lnTo>
                      <a:pt x="81535" y="95956"/>
                    </a:lnTo>
                    <a:lnTo>
                      <a:pt x="81535" y="129408"/>
                    </a:lnTo>
                    <a:lnTo>
                      <a:pt x="63796" y="129408"/>
                    </a:lnTo>
                    <a:close/>
                    <a:moveTo>
                      <a:pt x="25875" y="85935"/>
                    </a:moveTo>
                    <a:lnTo>
                      <a:pt x="22732" y="80941"/>
                    </a:lnTo>
                    <a:lnTo>
                      <a:pt x="63796" y="80941"/>
                    </a:lnTo>
                    <a:lnTo>
                      <a:pt x="63796" y="23081"/>
                    </a:lnTo>
                    <a:lnTo>
                      <a:pt x="66939" y="28249"/>
                    </a:lnTo>
                    <a:lnTo>
                      <a:pt x="25875" y="85935"/>
                    </a:lnTo>
                    <a:close/>
                  </a:path>
                </a:pathLst>
              </a:custGeom>
              <a:solidFill>
                <a:srgbClr val="3a19a4"/>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6" name="Google Shape;2557;p37"/>
              <p:cNvSpPr/>
              <p:nvPr/>
            </p:nvSpPr>
            <p:spPr>
              <a:xfrm>
                <a:off x="7766280" y="3411360"/>
                <a:ext cx="39240" cy="59040"/>
              </a:xfrm>
              <a:custGeom>
                <a:avLst/>
                <a:gdLst>
                  <a:gd name="textAreaLeft" fmla="*/ 0 w 39240"/>
                  <a:gd name="textAreaRight" fmla="*/ 39600 w 39240"/>
                  <a:gd name="textAreaTop" fmla="*/ 0 h 59040"/>
                  <a:gd name="textAreaBottom" fmla="*/ 59400 h 59040"/>
                </a:gdLst>
                <a:ahLst/>
                <a:cxnLst/>
                <a:rect l="textAreaLeft" t="textAreaTop" r="textAreaRight" b="textAreaBottom"/>
                <a:pathLst>
                  <a:path w="89880" h="134576">
                    <a:moveTo>
                      <a:pt x="44940" y="134576"/>
                    </a:moveTo>
                    <a:cubicBezTo>
                      <a:pt x="35687" y="134576"/>
                      <a:pt x="27726" y="132900"/>
                      <a:pt x="20986" y="129548"/>
                    </a:cubicBezTo>
                    <a:cubicBezTo>
                      <a:pt x="14247" y="126196"/>
                      <a:pt x="9079" y="121551"/>
                      <a:pt x="5447" y="115580"/>
                    </a:cubicBezTo>
                    <a:cubicBezTo>
                      <a:pt x="1816" y="109644"/>
                      <a:pt x="0" y="102765"/>
                      <a:pt x="0" y="95013"/>
                    </a:cubicBezTo>
                    <a:cubicBezTo>
                      <a:pt x="0" y="87017"/>
                      <a:pt x="1886" y="79998"/>
                      <a:pt x="5622" y="74027"/>
                    </a:cubicBezTo>
                    <a:cubicBezTo>
                      <a:pt x="9393" y="68056"/>
                      <a:pt x="14631" y="63412"/>
                      <a:pt x="21405" y="60060"/>
                    </a:cubicBezTo>
                    <a:cubicBezTo>
                      <a:pt x="28145" y="56743"/>
                      <a:pt x="36001" y="55067"/>
                      <a:pt x="44940" y="55067"/>
                    </a:cubicBezTo>
                    <a:cubicBezTo>
                      <a:pt x="53879" y="55067"/>
                      <a:pt x="61736" y="56743"/>
                      <a:pt x="68475" y="60060"/>
                    </a:cubicBezTo>
                    <a:cubicBezTo>
                      <a:pt x="75215" y="63377"/>
                      <a:pt x="80487" y="68056"/>
                      <a:pt x="84223" y="74027"/>
                    </a:cubicBezTo>
                    <a:cubicBezTo>
                      <a:pt x="87995" y="79998"/>
                      <a:pt x="89880" y="87017"/>
                      <a:pt x="89880" y="95013"/>
                    </a:cubicBezTo>
                    <a:cubicBezTo>
                      <a:pt x="89880" y="102765"/>
                      <a:pt x="88029" y="109644"/>
                      <a:pt x="84363" y="115580"/>
                    </a:cubicBezTo>
                    <a:cubicBezTo>
                      <a:pt x="80697" y="121517"/>
                      <a:pt x="75494" y="126196"/>
                      <a:pt x="68790" y="129548"/>
                    </a:cubicBezTo>
                    <a:cubicBezTo>
                      <a:pt x="62085" y="132900"/>
                      <a:pt x="54124" y="134576"/>
                      <a:pt x="44940" y="134576"/>
                    </a:cubicBezTo>
                    <a:close/>
                    <a:moveTo>
                      <a:pt x="44940" y="68580"/>
                    </a:moveTo>
                    <a:cubicBezTo>
                      <a:pt x="37747" y="68580"/>
                      <a:pt x="31182" y="67148"/>
                      <a:pt x="25281" y="64285"/>
                    </a:cubicBezTo>
                    <a:cubicBezTo>
                      <a:pt x="19380" y="61422"/>
                      <a:pt x="14701" y="57476"/>
                      <a:pt x="11174" y="52413"/>
                    </a:cubicBezTo>
                    <a:cubicBezTo>
                      <a:pt x="7682" y="47350"/>
                      <a:pt x="5901" y="41518"/>
                      <a:pt x="5901" y="34953"/>
                    </a:cubicBezTo>
                    <a:cubicBezTo>
                      <a:pt x="5901" y="29297"/>
                      <a:pt x="7228" y="23780"/>
                      <a:pt x="9882" y="18402"/>
                    </a:cubicBezTo>
                    <a:cubicBezTo>
                      <a:pt x="12536" y="13059"/>
                      <a:pt x="16726" y="8625"/>
                      <a:pt x="22453" y="5168"/>
                    </a:cubicBezTo>
                    <a:cubicBezTo>
                      <a:pt x="28179" y="1711"/>
                      <a:pt x="35687" y="0"/>
                      <a:pt x="44905" y="0"/>
                    </a:cubicBezTo>
                    <a:cubicBezTo>
                      <a:pt x="54159" y="0"/>
                      <a:pt x="61561" y="1711"/>
                      <a:pt x="67183" y="5168"/>
                    </a:cubicBezTo>
                    <a:cubicBezTo>
                      <a:pt x="72805" y="8625"/>
                      <a:pt x="76856" y="13025"/>
                      <a:pt x="79405" y="18402"/>
                    </a:cubicBezTo>
                    <a:cubicBezTo>
                      <a:pt x="81919" y="23780"/>
                      <a:pt x="83176" y="29297"/>
                      <a:pt x="83176" y="34953"/>
                    </a:cubicBezTo>
                    <a:cubicBezTo>
                      <a:pt x="83176" y="41553"/>
                      <a:pt x="81605" y="47384"/>
                      <a:pt x="78462" y="52413"/>
                    </a:cubicBezTo>
                    <a:cubicBezTo>
                      <a:pt x="75320" y="57476"/>
                      <a:pt x="70885" y="61422"/>
                      <a:pt x="65158" y="64285"/>
                    </a:cubicBezTo>
                    <a:cubicBezTo>
                      <a:pt x="59466" y="67113"/>
                      <a:pt x="52727" y="68580"/>
                      <a:pt x="44940" y="68580"/>
                    </a:cubicBezTo>
                    <a:close/>
                    <a:moveTo>
                      <a:pt x="44940" y="118688"/>
                    </a:moveTo>
                    <a:cubicBezTo>
                      <a:pt x="53460" y="118688"/>
                      <a:pt x="60060" y="116523"/>
                      <a:pt x="64739" y="112158"/>
                    </a:cubicBezTo>
                    <a:cubicBezTo>
                      <a:pt x="69418" y="107828"/>
                      <a:pt x="71758" y="102102"/>
                      <a:pt x="71758" y="95013"/>
                    </a:cubicBezTo>
                    <a:cubicBezTo>
                      <a:pt x="71758" y="87611"/>
                      <a:pt x="69418" y="81500"/>
                      <a:pt x="64739" y="76716"/>
                    </a:cubicBezTo>
                    <a:cubicBezTo>
                      <a:pt x="60060" y="71897"/>
                      <a:pt x="53460" y="69488"/>
                      <a:pt x="44940" y="69488"/>
                    </a:cubicBezTo>
                    <a:cubicBezTo>
                      <a:pt x="36420" y="69488"/>
                      <a:pt x="29856" y="71897"/>
                      <a:pt x="25142" y="76716"/>
                    </a:cubicBezTo>
                    <a:cubicBezTo>
                      <a:pt x="20462" y="81535"/>
                      <a:pt x="18123" y="87611"/>
                      <a:pt x="18123" y="95013"/>
                    </a:cubicBezTo>
                    <a:cubicBezTo>
                      <a:pt x="18123" y="102102"/>
                      <a:pt x="20462" y="107828"/>
                      <a:pt x="25142" y="112158"/>
                    </a:cubicBezTo>
                    <a:cubicBezTo>
                      <a:pt x="29856" y="116488"/>
                      <a:pt x="36455" y="118688"/>
                      <a:pt x="44940" y="118688"/>
                    </a:cubicBezTo>
                    <a:close/>
                    <a:moveTo>
                      <a:pt x="44940" y="54159"/>
                    </a:moveTo>
                    <a:cubicBezTo>
                      <a:pt x="51784" y="54159"/>
                      <a:pt x="56952" y="52273"/>
                      <a:pt x="60409" y="48467"/>
                    </a:cubicBezTo>
                    <a:cubicBezTo>
                      <a:pt x="63901" y="44696"/>
                      <a:pt x="65647" y="40156"/>
                      <a:pt x="65647" y="34919"/>
                    </a:cubicBezTo>
                    <a:cubicBezTo>
                      <a:pt x="65647" y="29262"/>
                      <a:pt x="63901" y="24652"/>
                      <a:pt x="60409" y="21161"/>
                    </a:cubicBezTo>
                    <a:cubicBezTo>
                      <a:pt x="56917" y="17634"/>
                      <a:pt x="51750" y="15888"/>
                      <a:pt x="44940" y="15888"/>
                    </a:cubicBezTo>
                    <a:cubicBezTo>
                      <a:pt x="38096" y="15888"/>
                      <a:pt x="32824" y="17634"/>
                      <a:pt x="29087" y="21161"/>
                    </a:cubicBezTo>
                    <a:cubicBezTo>
                      <a:pt x="25351" y="24652"/>
                      <a:pt x="23500" y="29262"/>
                      <a:pt x="23500" y="34919"/>
                    </a:cubicBezTo>
                    <a:cubicBezTo>
                      <a:pt x="23500" y="40156"/>
                      <a:pt x="25351" y="44661"/>
                      <a:pt x="29087" y="48467"/>
                    </a:cubicBezTo>
                    <a:cubicBezTo>
                      <a:pt x="32824" y="52238"/>
                      <a:pt x="38096" y="54159"/>
                      <a:pt x="44940" y="54159"/>
                    </a:cubicBezTo>
                    <a:close/>
                  </a:path>
                </a:pathLst>
              </a:custGeom>
              <a:solidFill>
                <a:srgbClr val="3a19a4"/>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7" name="Google Shape;2558;p37"/>
              <p:cNvSpPr/>
              <p:nvPr/>
            </p:nvSpPr>
            <p:spPr>
              <a:xfrm>
                <a:off x="7815600" y="3411360"/>
                <a:ext cx="39240" cy="59040"/>
              </a:xfrm>
              <a:custGeom>
                <a:avLst/>
                <a:gdLst>
                  <a:gd name="textAreaLeft" fmla="*/ 0 w 39240"/>
                  <a:gd name="textAreaRight" fmla="*/ 39600 w 39240"/>
                  <a:gd name="textAreaTop" fmla="*/ 0 h 59040"/>
                  <a:gd name="textAreaBottom" fmla="*/ 59400 h 59040"/>
                </a:gdLst>
                <a:ahLst/>
                <a:cxnLst/>
                <a:rect l="textAreaLeft" t="textAreaTop" r="textAreaRight" b="textAreaBottom"/>
                <a:pathLst>
                  <a:path w="89880" h="134576">
                    <a:moveTo>
                      <a:pt x="44940" y="134576"/>
                    </a:moveTo>
                    <a:cubicBezTo>
                      <a:pt x="35687" y="134576"/>
                      <a:pt x="27726" y="132900"/>
                      <a:pt x="20986" y="129548"/>
                    </a:cubicBezTo>
                    <a:cubicBezTo>
                      <a:pt x="14247" y="126196"/>
                      <a:pt x="9079" y="121551"/>
                      <a:pt x="5447" y="115580"/>
                    </a:cubicBezTo>
                    <a:cubicBezTo>
                      <a:pt x="1816" y="109644"/>
                      <a:pt x="0" y="102765"/>
                      <a:pt x="0" y="95013"/>
                    </a:cubicBezTo>
                    <a:cubicBezTo>
                      <a:pt x="0" y="87017"/>
                      <a:pt x="1886" y="79998"/>
                      <a:pt x="5622" y="74027"/>
                    </a:cubicBezTo>
                    <a:cubicBezTo>
                      <a:pt x="9393" y="68056"/>
                      <a:pt x="14631" y="63412"/>
                      <a:pt x="21405" y="60060"/>
                    </a:cubicBezTo>
                    <a:cubicBezTo>
                      <a:pt x="28145" y="56743"/>
                      <a:pt x="36001" y="55067"/>
                      <a:pt x="44940" y="55067"/>
                    </a:cubicBezTo>
                    <a:cubicBezTo>
                      <a:pt x="53879" y="55067"/>
                      <a:pt x="61736" y="56743"/>
                      <a:pt x="68476" y="60060"/>
                    </a:cubicBezTo>
                    <a:cubicBezTo>
                      <a:pt x="75215" y="63377"/>
                      <a:pt x="80487" y="68056"/>
                      <a:pt x="84223" y="74027"/>
                    </a:cubicBezTo>
                    <a:cubicBezTo>
                      <a:pt x="87995" y="79998"/>
                      <a:pt x="89880" y="87017"/>
                      <a:pt x="89880" y="95013"/>
                    </a:cubicBezTo>
                    <a:cubicBezTo>
                      <a:pt x="89880" y="102765"/>
                      <a:pt x="88030" y="109644"/>
                      <a:pt x="84363" y="115580"/>
                    </a:cubicBezTo>
                    <a:cubicBezTo>
                      <a:pt x="80697" y="121517"/>
                      <a:pt x="75494" y="126196"/>
                      <a:pt x="68790" y="129548"/>
                    </a:cubicBezTo>
                    <a:cubicBezTo>
                      <a:pt x="62085" y="132900"/>
                      <a:pt x="54124" y="134576"/>
                      <a:pt x="44940" y="134576"/>
                    </a:cubicBezTo>
                    <a:close/>
                    <a:moveTo>
                      <a:pt x="44940" y="68580"/>
                    </a:moveTo>
                    <a:cubicBezTo>
                      <a:pt x="37747" y="68580"/>
                      <a:pt x="31182" y="67148"/>
                      <a:pt x="25281" y="64285"/>
                    </a:cubicBezTo>
                    <a:cubicBezTo>
                      <a:pt x="19380" y="61422"/>
                      <a:pt x="14701" y="57476"/>
                      <a:pt x="11174" y="52413"/>
                    </a:cubicBezTo>
                    <a:cubicBezTo>
                      <a:pt x="7682" y="47350"/>
                      <a:pt x="5901" y="41518"/>
                      <a:pt x="5901" y="34953"/>
                    </a:cubicBezTo>
                    <a:cubicBezTo>
                      <a:pt x="5901" y="29297"/>
                      <a:pt x="7228" y="23780"/>
                      <a:pt x="9882" y="18402"/>
                    </a:cubicBezTo>
                    <a:cubicBezTo>
                      <a:pt x="12536" y="13059"/>
                      <a:pt x="16726" y="8625"/>
                      <a:pt x="22453" y="5168"/>
                    </a:cubicBezTo>
                    <a:cubicBezTo>
                      <a:pt x="28179" y="1711"/>
                      <a:pt x="35687" y="0"/>
                      <a:pt x="44906" y="0"/>
                    </a:cubicBezTo>
                    <a:cubicBezTo>
                      <a:pt x="54159" y="0"/>
                      <a:pt x="61561" y="1711"/>
                      <a:pt x="67183" y="5168"/>
                    </a:cubicBezTo>
                    <a:cubicBezTo>
                      <a:pt x="72805" y="8625"/>
                      <a:pt x="76856" y="13025"/>
                      <a:pt x="79405" y="18402"/>
                    </a:cubicBezTo>
                    <a:cubicBezTo>
                      <a:pt x="81919" y="23780"/>
                      <a:pt x="83176" y="29297"/>
                      <a:pt x="83176" y="34953"/>
                    </a:cubicBezTo>
                    <a:cubicBezTo>
                      <a:pt x="83176" y="41553"/>
                      <a:pt x="81605" y="47384"/>
                      <a:pt x="78462" y="52413"/>
                    </a:cubicBezTo>
                    <a:cubicBezTo>
                      <a:pt x="75320" y="57476"/>
                      <a:pt x="70885" y="61422"/>
                      <a:pt x="65158" y="64285"/>
                    </a:cubicBezTo>
                    <a:cubicBezTo>
                      <a:pt x="59466" y="67113"/>
                      <a:pt x="52727" y="68580"/>
                      <a:pt x="44940" y="68580"/>
                    </a:cubicBezTo>
                    <a:close/>
                    <a:moveTo>
                      <a:pt x="44940" y="118688"/>
                    </a:moveTo>
                    <a:cubicBezTo>
                      <a:pt x="53460" y="118688"/>
                      <a:pt x="60060" y="116523"/>
                      <a:pt x="64739" y="112158"/>
                    </a:cubicBezTo>
                    <a:cubicBezTo>
                      <a:pt x="69418" y="107828"/>
                      <a:pt x="71758" y="102102"/>
                      <a:pt x="71758" y="95013"/>
                    </a:cubicBezTo>
                    <a:cubicBezTo>
                      <a:pt x="71758" y="87611"/>
                      <a:pt x="69418" y="81500"/>
                      <a:pt x="64739" y="76716"/>
                    </a:cubicBezTo>
                    <a:cubicBezTo>
                      <a:pt x="60060" y="71897"/>
                      <a:pt x="53460" y="69488"/>
                      <a:pt x="44940" y="69488"/>
                    </a:cubicBezTo>
                    <a:cubicBezTo>
                      <a:pt x="36420" y="69488"/>
                      <a:pt x="29856" y="71897"/>
                      <a:pt x="25142" y="76716"/>
                    </a:cubicBezTo>
                    <a:cubicBezTo>
                      <a:pt x="20463" y="81535"/>
                      <a:pt x="18123" y="87611"/>
                      <a:pt x="18123" y="95013"/>
                    </a:cubicBezTo>
                    <a:cubicBezTo>
                      <a:pt x="18123" y="102102"/>
                      <a:pt x="20463" y="107828"/>
                      <a:pt x="25142" y="112158"/>
                    </a:cubicBezTo>
                    <a:cubicBezTo>
                      <a:pt x="29856" y="116488"/>
                      <a:pt x="36455" y="118688"/>
                      <a:pt x="44940" y="118688"/>
                    </a:cubicBezTo>
                    <a:close/>
                    <a:moveTo>
                      <a:pt x="44940" y="54159"/>
                    </a:moveTo>
                    <a:cubicBezTo>
                      <a:pt x="51784" y="54159"/>
                      <a:pt x="56952" y="52273"/>
                      <a:pt x="60409" y="48467"/>
                    </a:cubicBezTo>
                    <a:cubicBezTo>
                      <a:pt x="63901" y="44696"/>
                      <a:pt x="65647" y="40156"/>
                      <a:pt x="65647" y="34919"/>
                    </a:cubicBezTo>
                    <a:cubicBezTo>
                      <a:pt x="65647" y="29262"/>
                      <a:pt x="63901" y="24652"/>
                      <a:pt x="60409" y="21161"/>
                    </a:cubicBezTo>
                    <a:cubicBezTo>
                      <a:pt x="56917" y="17634"/>
                      <a:pt x="51750" y="15888"/>
                      <a:pt x="44940" y="15888"/>
                    </a:cubicBezTo>
                    <a:cubicBezTo>
                      <a:pt x="38096" y="15888"/>
                      <a:pt x="32824" y="17634"/>
                      <a:pt x="29087" y="21161"/>
                    </a:cubicBezTo>
                    <a:cubicBezTo>
                      <a:pt x="25351" y="24652"/>
                      <a:pt x="23501" y="29262"/>
                      <a:pt x="23501" y="34919"/>
                    </a:cubicBezTo>
                    <a:cubicBezTo>
                      <a:pt x="23501" y="40156"/>
                      <a:pt x="25351" y="44661"/>
                      <a:pt x="29087" y="48467"/>
                    </a:cubicBezTo>
                    <a:cubicBezTo>
                      <a:pt x="32824" y="52238"/>
                      <a:pt x="38096" y="54159"/>
                      <a:pt x="44940" y="54159"/>
                    </a:cubicBezTo>
                    <a:close/>
                  </a:path>
                </a:pathLst>
              </a:custGeom>
              <a:solidFill>
                <a:srgbClr val="3a19a4"/>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8" name="Google Shape;2559;p37"/>
              <p:cNvSpPr/>
              <p:nvPr/>
            </p:nvSpPr>
            <p:spPr>
              <a:xfrm>
                <a:off x="7864200" y="3460680"/>
                <a:ext cx="8280" cy="8280"/>
              </a:xfrm>
              <a:custGeom>
                <a:avLst/>
                <a:gdLst>
                  <a:gd name="textAreaLeft" fmla="*/ 0 w 8280"/>
                  <a:gd name="textAreaRight" fmla="*/ 8640 w 8280"/>
                  <a:gd name="textAreaTop" fmla="*/ 0 h 8280"/>
                  <a:gd name="textAreaBottom" fmla="*/ 8640 h 8280"/>
                </a:gdLst>
                <a:ahLst/>
                <a:cxnLst/>
                <a:rect l="textAreaLeft" t="textAreaTop" r="textAreaRight" b="textAreaBottom"/>
                <a:pathLst>
                  <a:path w="19973" h="19589">
                    <a:moveTo>
                      <a:pt x="0" y="19589"/>
                    </a:moveTo>
                    <a:lnTo>
                      <a:pt x="0" y="0"/>
                    </a:lnTo>
                    <a:lnTo>
                      <a:pt x="19973" y="0"/>
                    </a:lnTo>
                    <a:lnTo>
                      <a:pt x="19973" y="19589"/>
                    </a:lnTo>
                    <a:lnTo>
                      <a:pt x="0" y="19589"/>
                    </a:lnTo>
                    <a:close/>
                  </a:path>
                </a:pathLst>
              </a:custGeom>
              <a:solidFill>
                <a:srgbClr val="3a19a4"/>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39" name="Google Shape;2560;p37"/>
              <p:cNvSpPr/>
              <p:nvPr/>
            </p:nvSpPr>
            <p:spPr>
              <a:xfrm>
                <a:off x="7899840" y="3411360"/>
                <a:ext cx="47880" cy="59040"/>
              </a:xfrm>
              <a:custGeom>
                <a:avLst/>
                <a:gdLst>
                  <a:gd name="textAreaLeft" fmla="*/ 0 w 47880"/>
                  <a:gd name="textAreaRight" fmla="*/ 48240 w 47880"/>
                  <a:gd name="textAreaTop" fmla="*/ 0 h 59040"/>
                  <a:gd name="textAreaBottom" fmla="*/ 59400 h 59040"/>
                </a:gdLst>
                <a:ahLst/>
                <a:cxnLst/>
                <a:rect l="textAreaLeft" t="textAreaTop" r="textAreaRight" b="textAreaBottom"/>
                <a:pathLst>
                  <a:path w="109120" h="134645">
                    <a:moveTo>
                      <a:pt x="54508" y="134646"/>
                    </a:moveTo>
                    <a:cubicBezTo>
                      <a:pt x="43089" y="134646"/>
                      <a:pt x="33347" y="131713"/>
                      <a:pt x="25211" y="125846"/>
                    </a:cubicBezTo>
                    <a:cubicBezTo>
                      <a:pt x="17075" y="119980"/>
                      <a:pt x="10825" y="111914"/>
                      <a:pt x="6495" y="101613"/>
                    </a:cubicBezTo>
                    <a:cubicBezTo>
                      <a:pt x="2165" y="91312"/>
                      <a:pt x="0" y="79510"/>
                      <a:pt x="0" y="66206"/>
                    </a:cubicBezTo>
                    <a:cubicBezTo>
                      <a:pt x="0" y="52902"/>
                      <a:pt x="2304" y="41274"/>
                      <a:pt x="6949" y="31357"/>
                    </a:cubicBezTo>
                    <a:cubicBezTo>
                      <a:pt x="11558" y="21440"/>
                      <a:pt x="17983" y="13723"/>
                      <a:pt x="26189" y="8241"/>
                    </a:cubicBezTo>
                    <a:cubicBezTo>
                      <a:pt x="34395" y="2759"/>
                      <a:pt x="43857" y="0"/>
                      <a:pt x="54578" y="0"/>
                    </a:cubicBezTo>
                    <a:cubicBezTo>
                      <a:pt x="65542" y="0"/>
                      <a:pt x="75110" y="2759"/>
                      <a:pt x="83281" y="8241"/>
                    </a:cubicBezTo>
                    <a:cubicBezTo>
                      <a:pt x="91451" y="13723"/>
                      <a:pt x="97807" y="21440"/>
                      <a:pt x="102311" y="31357"/>
                    </a:cubicBezTo>
                    <a:cubicBezTo>
                      <a:pt x="106851" y="41274"/>
                      <a:pt x="109120" y="52902"/>
                      <a:pt x="109120" y="66206"/>
                    </a:cubicBezTo>
                    <a:cubicBezTo>
                      <a:pt x="109120" y="79510"/>
                      <a:pt x="106955" y="91312"/>
                      <a:pt x="102660" y="101613"/>
                    </a:cubicBezTo>
                    <a:cubicBezTo>
                      <a:pt x="98365" y="111914"/>
                      <a:pt x="92115" y="119980"/>
                      <a:pt x="83979" y="125846"/>
                    </a:cubicBezTo>
                    <a:cubicBezTo>
                      <a:pt x="75843" y="131713"/>
                      <a:pt x="65961" y="134646"/>
                      <a:pt x="54508" y="134646"/>
                    </a:cubicBezTo>
                    <a:close/>
                    <a:moveTo>
                      <a:pt x="54508" y="118758"/>
                    </a:moveTo>
                    <a:cubicBezTo>
                      <a:pt x="62155" y="118758"/>
                      <a:pt x="68650" y="116733"/>
                      <a:pt x="73992" y="112647"/>
                    </a:cubicBezTo>
                    <a:cubicBezTo>
                      <a:pt x="79335" y="108562"/>
                      <a:pt x="83385" y="102626"/>
                      <a:pt x="86214" y="94804"/>
                    </a:cubicBezTo>
                    <a:cubicBezTo>
                      <a:pt x="89007" y="86982"/>
                      <a:pt x="90439" y="77449"/>
                      <a:pt x="90439" y="66240"/>
                    </a:cubicBezTo>
                    <a:cubicBezTo>
                      <a:pt x="90439" y="49410"/>
                      <a:pt x="87191" y="36839"/>
                      <a:pt x="80662" y="28459"/>
                    </a:cubicBezTo>
                    <a:cubicBezTo>
                      <a:pt x="74167" y="20113"/>
                      <a:pt x="65472" y="15923"/>
                      <a:pt x="54543" y="15923"/>
                    </a:cubicBezTo>
                    <a:cubicBezTo>
                      <a:pt x="44172" y="15923"/>
                      <a:pt x="35617" y="20113"/>
                      <a:pt x="28843" y="28459"/>
                    </a:cubicBezTo>
                    <a:cubicBezTo>
                      <a:pt x="22068" y="36804"/>
                      <a:pt x="18681" y="49410"/>
                      <a:pt x="18681" y="66240"/>
                    </a:cubicBezTo>
                    <a:cubicBezTo>
                      <a:pt x="18681" y="77449"/>
                      <a:pt x="20078" y="86982"/>
                      <a:pt x="22906" y="94804"/>
                    </a:cubicBezTo>
                    <a:cubicBezTo>
                      <a:pt x="25700" y="102626"/>
                      <a:pt x="29785" y="108597"/>
                      <a:pt x="35128" y="112647"/>
                    </a:cubicBezTo>
                    <a:cubicBezTo>
                      <a:pt x="40366" y="116698"/>
                      <a:pt x="46860" y="118758"/>
                      <a:pt x="54508" y="118758"/>
                    </a:cubicBezTo>
                    <a:close/>
                  </a:path>
                </a:pathLst>
              </a:custGeom>
              <a:solidFill>
                <a:srgbClr val="3a19a4"/>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40" name="Google Shape;2561;p37"/>
              <p:cNvSpPr/>
              <p:nvPr/>
            </p:nvSpPr>
            <p:spPr>
              <a:xfrm>
                <a:off x="7957080" y="3411000"/>
                <a:ext cx="33480" cy="57960"/>
              </a:xfrm>
              <a:custGeom>
                <a:avLst/>
                <a:gdLst>
                  <a:gd name="textAreaLeft" fmla="*/ 0 w 33480"/>
                  <a:gd name="textAreaRight" fmla="*/ 33840 w 33480"/>
                  <a:gd name="textAreaTop" fmla="*/ 0 h 57960"/>
                  <a:gd name="textAreaBottom" fmla="*/ 58320 h 57960"/>
                </a:gdLst>
                <a:ahLst/>
                <a:cxnLst/>
                <a:rect l="textAreaLeft" t="textAreaTop" r="textAreaRight" b="textAreaBottom"/>
                <a:pathLst>
                  <a:path w="76576" h="132026">
                    <a:moveTo>
                      <a:pt x="70" y="132027"/>
                    </a:moveTo>
                    <a:lnTo>
                      <a:pt x="35372" y="78392"/>
                    </a:lnTo>
                    <a:cubicBezTo>
                      <a:pt x="39248" y="72526"/>
                      <a:pt x="42565" y="67218"/>
                      <a:pt x="45359" y="62399"/>
                    </a:cubicBezTo>
                    <a:cubicBezTo>
                      <a:pt x="48118" y="57581"/>
                      <a:pt x="50248" y="53146"/>
                      <a:pt x="51680" y="49026"/>
                    </a:cubicBezTo>
                    <a:cubicBezTo>
                      <a:pt x="53111" y="44940"/>
                      <a:pt x="53845" y="41029"/>
                      <a:pt x="53845" y="37328"/>
                    </a:cubicBezTo>
                    <a:cubicBezTo>
                      <a:pt x="53845" y="30903"/>
                      <a:pt x="52029" y="25840"/>
                      <a:pt x="48432" y="22069"/>
                    </a:cubicBezTo>
                    <a:cubicBezTo>
                      <a:pt x="44835" y="18297"/>
                      <a:pt x="39912" y="16447"/>
                      <a:pt x="33696" y="16447"/>
                    </a:cubicBezTo>
                    <a:cubicBezTo>
                      <a:pt x="27516" y="16447"/>
                      <a:pt x="21859" y="17774"/>
                      <a:pt x="16621" y="20427"/>
                    </a:cubicBezTo>
                    <a:cubicBezTo>
                      <a:pt x="11418" y="23081"/>
                      <a:pt x="6635" y="26608"/>
                      <a:pt x="2235" y="31078"/>
                    </a:cubicBezTo>
                    <a:lnTo>
                      <a:pt x="0" y="12571"/>
                    </a:lnTo>
                    <a:cubicBezTo>
                      <a:pt x="4260" y="9114"/>
                      <a:pt x="9393" y="6146"/>
                      <a:pt x="15399" y="3701"/>
                    </a:cubicBezTo>
                    <a:cubicBezTo>
                      <a:pt x="21405" y="1222"/>
                      <a:pt x="28110" y="0"/>
                      <a:pt x="35512" y="0"/>
                    </a:cubicBezTo>
                    <a:cubicBezTo>
                      <a:pt x="43404" y="0"/>
                      <a:pt x="50038" y="1571"/>
                      <a:pt x="55381" y="4714"/>
                    </a:cubicBezTo>
                    <a:cubicBezTo>
                      <a:pt x="60758" y="7857"/>
                      <a:pt x="64774" y="12117"/>
                      <a:pt x="67497" y="17459"/>
                    </a:cubicBezTo>
                    <a:cubicBezTo>
                      <a:pt x="70221" y="22837"/>
                      <a:pt x="71583" y="28843"/>
                      <a:pt x="71583" y="35477"/>
                    </a:cubicBezTo>
                    <a:cubicBezTo>
                      <a:pt x="71583" y="41204"/>
                      <a:pt x="70815" y="46651"/>
                      <a:pt x="69278" y="51784"/>
                    </a:cubicBezTo>
                    <a:cubicBezTo>
                      <a:pt x="67742" y="56917"/>
                      <a:pt x="65437" y="62295"/>
                      <a:pt x="62330" y="67812"/>
                    </a:cubicBezTo>
                    <a:cubicBezTo>
                      <a:pt x="59257" y="73364"/>
                      <a:pt x="55416" y="79579"/>
                      <a:pt x="50876" y="86493"/>
                    </a:cubicBezTo>
                    <a:lnTo>
                      <a:pt x="31287" y="116069"/>
                    </a:lnTo>
                    <a:lnTo>
                      <a:pt x="76576" y="116069"/>
                    </a:lnTo>
                    <a:lnTo>
                      <a:pt x="76576" y="131957"/>
                    </a:lnTo>
                    <a:lnTo>
                      <a:pt x="70" y="131957"/>
                    </a:lnTo>
                    <a:close/>
                  </a:path>
                </a:pathLst>
              </a:custGeom>
              <a:solidFill>
                <a:srgbClr val="3a19a4"/>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41" name="Google Shape;2562;p37"/>
              <p:cNvSpPr/>
              <p:nvPr/>
            </p:nvSpPr>
            <p:spPr>
              <a:xfrm>
                <a:off x="7999200" y="3412440"/>
                <a:ext cx="36000" cy="57960"/>
              </a:xfrm>
              <a:custGeom>
                <a:avLst/>
                <a:gdLst>
                  <a:gd name="textAreaLeft" fmla="*/ 0 w 36000"/>
                  <a:gd name="textAreaRight" fmla="*/ 36360 w 36000"/>
                  <a:gd name="textAreaTop" fmla="*/ 0 h 57960"/>
                  <a:gd name="textAreaBottom" fmla="*/ 58320 h 57960"/>
                </a:gdLst>
                <a:ahLst/>
                <a:cxnLst/>
                <a:rect l="textAreaLeft" t="textAreaTop" r="textAreaRight" b="textAreaBottom"/>
                <a:pathLst>
                  <a:path w="82198" h="132026">
                    <a:moveTo>
                      <a:pt x="36036" y="132027"/>
                    </a:moveTo>
                    <a:cubicBezTo>
                      <a:pt x="29192" y="132027"/>
                      <a:pt x="22627" y="131119"/>
                      <a:pt x="16342" y="129338"/>
                    </a:cubicBezTo>
                    <a:cubicBezTo>
                      <a:pt x="10057" y="127557"/>
                      <a:pt x="4609" y="125183"/>
                      <a:pt x="0" y="122215"/>
                    </a:cubicBezTo>
                    <a:lnTo>
                      <a:pt x="4260" y="105943"/>
                    </a:lnTo>
                    <a:cubicBezTo>
                      <a:pt x="8834" y="108387"/>
                      <a:pt x="13583" y="110517"/>
                      <a:pt x="18507" y="112333"/>
                    </a:cubicBezTo>
                    <a:cubicBezTo>
                      <a:pt x="23431" y="114114"/>
                      <a:pt x="28983" y="115022"/>
                      <a:pt x="35163" y="115022"/>
                    </a:cubicBezTo>
                    <a:cubicBezTo>
                      <a:pt x="43439" y="115022"/>
                      <a:pt x="50108" y="112682"/>
                      <a:pt x="55241" y="108038"/>
                    </a:cubicBezTo>
                    <a:cubicBezTo>
                      <a:pt x="60339" y="103394"/>
                      <a:pt x="62923" y="97143"/>
                      <a:pt x="62923" y="89322"/>
                    </a:cubicBezTo>
                    <a:cubicBezTo>
                      <a:pt x="62923" y="80452"/>
                      <a:pt x="60165" y="73713"/>
                      <a:pt x="54613" y="69069"/>
                    </a:cubicBezTo>
                    <a:cubicBezTo>
                      <a:pt x="49061" y="64460"/>
                      <a:pt x="41867" y="62120"/>
                      <a:pt x="32998" y="62120"/>
                    </a:cubicBezTo>
                    <a:cubicBezTo>
                      <a:pt x="28319" y="62120"/>
                      <a:pt x="23885" y="62469"/>
                      <a:pt x="19729" y="63133"/>
                    </a:cubicBezTo>
                    <a:cubicBezTo>
                      <a:pt x="15574" y="63796"/>
                      <a:pt x="11279" y="64704"/>
                      <a:pt x="6914" y="65821"/>
                    </a:cubicBezTo>
                    <a:lnTo>
                      <a:pt x="14875" y="0"/>
                    </a:lnTo>
                    <a:lnTo>
                      <a:pt x="75913" y="0"/>
                    </a:lnTo>
                    <a:lnTo>
                      <a:pt x="75180" y="16656"/>
                    </a:lnTo>
                    <a:lnTo>
                      <a:pt x="29332" y="16656"/>
                    </a:lnTo>
                    <a:lnTo>
                      <a:pt x="24513" y="57162"/>
                    </a:lnTo>
                    <a:lnTo>
                      <a:pt x="20637" y="49584"/>
                    </a:lnTo>
                    <a:cubicBezTo>
                      <a:pt x="23396" y="49026"/>
                      <a:pt x="26329" y="48572"/>
                      <a:pt x="29437" y="48257"/>
                    </a:cubicBezTo>
                    <a:cubicBezTo>
                      <a:pt x="32509" y="47908"/>
                      <a:pt x="35617" y="47734"/>
                      <a:pt x="38759" y="47734"/>
                    </a:cubicBezTo>
                    <a:cubicBezTo>
                      <a:pt x="47943" y="47734"/>
                      <a:pt x="55765" y="49549"/>
                      <a:pt x="62225" y="53146"/>
                    </a:cubicBezTo>
                    <a:cubicBezTo>
                      <a:pt x="68685" y="56743"/>
                      <a:pt x="73644" y="61701"/>
                      <a:pt x="77065" y="67986"/>
                    </a:cubicBezTo>
                    <a:cubicBezTo>
                      <a:pt x="80487" y="74272"/>
                      <a:pt x="82198" y="81395"/>
                      <a:pt x="82198" y="89357"/>
                    </a:cubicBezTo>
                    <a:cubicBezTo>
                      <a:pt x="82198" y="98121"/>
                      <a:pt x="80173" y="105663"/>
                      <a:pt x="76123" y="112054"/>
                    </a:cubicBezTo>
                    <a:cubicBezTo>
                      <a:pt x="72072" y="118444"/>
                      <a:pt x="66590" y="123367"/>
                      <a:pt x="59676" y="126859"/>
                    </a:cubicBezTo>
                    <a:cubicBezTo>
                      <a:pt x="52622" y="130281"/>
                      <a:pt x="44766" y="132027"/>
                      <a:pt x="36036" y="132027"/>
                    </a:cubicBezTo>
                    <a:close/>
                  </a:path>
                </a:pathLst>
              </a:custGeom>
              <a:solidFill>
                <a:srgbClr val="3a19a4"/>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42" name="Google Shape;2563;p37"/>
              <p:cNvSpPr/>
              <p:nvPr/>
            </p:nvSpPr>
            <p:spPr>
              <a:xfrm>
                <a:off x="8044200" y="3411360"/>
                <a:ext cx="37440" cy="59040"/>
              </a:xfrm>
              <a:custGeom>
                <a:avLst/>
                <a:gdLst>
                  <a:gd name="textAreaLeft" fmla="*/ 0 w 37440"/>
                  <a:gd name="textAreaRight" fmla="*/ 37800 w 37440"/>
                  <a:gd name="textAreaTop" fmla="*/ 0 h 59040"/>
                  <a:gd name="textAreaBottom" fmla="*/ 59400 h 59040"/>
                </a:gdLst>
                <a:ahLst/>
                <a:cxnLst/>
                <a:rect l="textAreaLeft" t="textAreaTop" r="textAreaRight" b="textAreaBottom"/>
                <a:pathLst>
                  <a:path w="85585" h="134610">
                    <a:moveTo>
                      <a:pt x="43090" y="134611"/>
                    </a:moveTo>
                    <a:cubicBezTo>
                      <a:pt x="34011" y="134611"/>
                      <a:pt x="26294" y="132586"/>
                      <a:pt x="19834" y="128535"/>
                    </a:cubicBezTo>
                    <a:cubicBezTo>
                      <a:pt x="13409" y="124485"/>
                      <a:pt x="8485" y="118863"/>
                      <a:pt x="5098" y="111670"/>
                    </a:cubicBezTo>
                    <a:cubicBezTo>
                      <a:pt x="1711" y="104476"/>
                      <a:pt x="0" y="96061"/>
                      <a:pt x="0" y="86528"/>
                    </a:cubicBezTo>
                    <a:cubicBezTo>
                      <a:pt x="0" y="76367"/>
                      <a:pt x="1676" y="66799"/>
                      <a:pt x="5028" y="57860"/>
                    </a:cubicBezTo>
                    <a:cubicBezTo>
                      <a:pt x="8381" y="48921"/>
                      <a:pt x="12850" y="40750"/>
                      <a:pt x="18437" y="33312"/>
                    </a:cubicBezTo>
                    <a:cubicBezTo>
                      <a:pt x="24024" y="25875"/>
                      <a:pt x="30205" y="19380"/>
                      <a:pt x="36979" y="13758"/>
                    </a:cubicBezTo>
                    <a:cubicBezTo>
                      <a:pt x="43753" y="8136"/>
                      <a:pt x="50527" y="3562"/>
                      <a:pt x="57336" y="0"/>
                    </a:cubicBezTo>
                    <a:lnTo>
                      <a:pt x="69349" y="11279"/>
                    </a:lnTo>
                    <a:cubicBezTo>
                      <a:pt x="63866" y="14002"/>
                      <a:pt x="58593" y="17215"/>
                      <a:pt x="53495" y="20951"/>
                    </a:cubicBezTo>
                    <a:cubicBezTo>
                      <a:pt x="48397" y="24687"/>
                      <a:pt x="43718" y="28808"/>
                      <a:pt x="39423" y="33347"/>
                    </a:cubicBezTo>
                    <a:cubicBezTo>
                      <a:pt x="35128" y="37887"/>
                      <a:pt x="31392" y="42775"/>
                      <a:pt x="28145" y="48083"/>
                    </a:cubicBezTo>
                    <a:cubicBezTo>
                      <a:pt x="24897" y="53390"/>
                      <a:pt x="22383" y="59012"/>
                      <a:pt x="20602" y="64948"/>
                    </a:cubicBezTo>
                    <a:cubicBezTo>
                      <a:pt x="18821" y="70885"/>
                      <a:pt x="17913" y="77100"/>
                      <a:pt x="17913" y="83595"/>
                    </a:cubicBezTo>
                    <a:lnTo>
                      <a:pt x="11977" y="73608"/>
                    </a:lnTo>
                    <a:cubicBezTo>
                      <a:pt x="14945" y="67672"/>
                      <a:pt x="19485" y="62993"/>
                      <a:pt x="25631" y="59536"/>
                    </a:cubicBezTo>
                    <a:cubicBezTo>
                      <a:pt x="31776" y="56079"/>
                      <a:pt x="38934" y="54368"/>
                      <a:pt x="47140" y="54368"/>
                    </a:cubicBezTo>
                    <a:cubicBezTo>
                      <a:pt x="54648" y="54368"/>
                      <a:pt x="61317" y="56079"/>
                      <a:pt x="67114" y="59501"/>
                    </a:cubicBezTo>
                    <a:cubicBezTo>
                      <a:pt x="72910" y="62923"/>
                      <a:pt x="77450" y="67602"/>
                      <a:pt x="80697" y="73504"/>
                    </a:cubicBezTo>
                    <a:cubicBezTo>
                      <a:pt x="83944" y="79440"/>
                      <a:pt x="85585" y="86109"/>
                      <a:pt x="85585" y="93547"/>
                    </a:cubicBezTo>
                    <a:cubicBezTo>
                      <a:pt x="85585" y="101578"/>
                      <a:pt x="83804" y="108632"/>
                      <a:pt x="80243" y="114812"/>
                    </a:cubicBezTo>
                    <a:cubicBezTo>
                      <a:pt x="76681" y="120958"/>
                      <a:pt x="71688" y="125812"/>
                      <a:pt x="65298" y="129338"/>
                    </a:cubicBezTo>
                    <a:cubicBezTo>
                      <a:pt x="58943" y="132865"/>
                      <a:pt x="51540" y="134611"/>
                      <a:pt x="43090" y="134611"/>
                    </a:cubicBezTo>
                    <a:close/>
                    <a:moveTo>
                      <a:pt x="43090" y="119456"/>
                    </a:moveTo>
                    <a:cubicBezTo>
                      <a:pt x="50492" y="119456"/>
                      <a:pt x="56394" y="117012"/>
                      <a:pt x="60828" y="112089"/>
                    </a:cubicBezTo>
                    <a:cubicBezTo>
                      <a:pt x="65263" y="107200"/>
                      <a:pt x="67498" y="101194"/>
                      <a:pt x="67498" y="94105"/>
                    </a:cubicBezTo>
                    <a:cubicBezTo>
                      <a:pt x="67498" y="87157"/>
                      <a:pt x="65263" y="81290"/>
                      <a:pt x="60828" y="76576"/>
                    </a:cubicBezTo>
                    <a:cubicBezTo>
                      <a:pt x="56394" y="71862"/>
                      <a:pt x="50458" y="69488"/>
                      <a:pt x="43090" y="69488"/>
                    </a:cubicBezTo>
                    <a:cubicBezTo>
                      <a:pt x="35722" y="69488"/>
                      <a:pt x="29751" y="71862"/>
                      <a:pt x="25246" y="76611"/>
                    </a:cubicBezTo>
                    <a:cubicBezTo>
                      <a:pt x="20742" y="81360"/>
                      <a:pt x="18507" y="87227"/>
                      <a:pt x="18507" y="94280"/>
                    </a:cubicBezTo>
                    <a:cubicBezTo>
                      <a:pt x="18507" y="101543"/>
                      <a:pt x="20742" y="107549"/>
                      <a:pt x="25246" y="112298"/>
                    </a:cubicBezTo>
                    <a:cubicBezTo>
                      <a:pt x="29751" y="117082"/>
                      <a:pt x="35687" y="119456"/>
                      <a:pt x="43090" y="119456"/>
                    </a:cubicBezTo>
                    <a:close/>
                  </a:path>
                </a:pathLst>
              </a:custGeom>
              <a:solidFill>
                <a:srgbClr val="3a19a4"/>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443" name="Google Shape;2564;p37"/>
            <p:cNvGrpSpPr/>
            <p:nvPr/>
          </p:nvGrpSpPr>
          <p:grpSpPr>
            <a:xfrm>
              <a:off x="8134200" y="3636000"/>
              <a:ext cx="6840" cy="208080"/>
              <a:chOff x="8134200" y="3636000"/>
              <a:chExt cx="6840" cy="208080"/>
            </a:xfrm>
          </p:grpSpPr>
          <p:sp>
            <p:nvSpPr>
              <p:cNvPr id="2444" name="Google Shape;2565;p37"/>
              <p:cNvSpPr/>
              <p:nvPr/>
            </p:nvSpPr>
            <p:spPr>
              <a:xfrm>
                <a:off x="8134200" y="3636000"/>
                <a:ext cx="6840" cy="162720"/>
              </a:xfrm>
              <a:custGeom>
                <a:avLst/>
                <a:gdLst>
                  <a:gd name="textAreaLeft" fmla="*/ 0 w 6840"/>
                  <a:gd name="textAreaRight" fmla="*/ 7200 w 6840"/>
                  <a:gd name="textAreaTop" fmla="*/ 0 h 162720"/>
                  <a:gd name="textAreaBottom" fmla="*/ 163080 h 162720"/>
                </a:gdLst>
                <a:ahLst/>
                <a:cxnLst/>
                <a:rect l="textAreaLeft" t="textAreaTop" r="textAreaRight" b="textAreaBottom"/>
                <a:pathLst>
                  <a:path w="15992" h="370136">
                    <a:moveTo>
                      <a:pt x="7996" y="370136"/>
                    </a:moveTo>
                    <a:cubicBezTo>
                      <a:pt x="3597" y="370136"/>
                      <a:pt x="0" y="366540"/>
                      <a:pt x="0" y="362140"/>
                    </a:cubicBezTo>
                    <a:lnTo>
                      <a:pt x="0" y="7996"/>
                    </a:lnTo>
                    <a:cubicBezTo>
                      <a:pt x="0" y="3597"/>
                      <a:pt x="3597" y="0"/>
                      <a:pt x="7996" y="0"/>
                    </a:cubicBezTo>
                    <a:cubicBezTo>
                      <a:pt x="12396" y="0"/>
                      <a:pt x="15993" y="3597"/>
                      <a:pt x="15993" y="7996"/>
                    </a:cubicBezTo>
                    <a:lnTo>
                      <a:pt x="15993" y="362140"/>
                    </a:lnTo>
                    <a:cubicBezTo>
                      <a:pt x="15993" y="366540"/>
                      <a:pt x="12396" y="370136"/>
                      <a:pt x="7996" y="370136"/>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45" name="Google Shape;2566;p37"/>
              <p:cNvSpPr/>
              <p:nvPr/>
            </p:nvSpPr>
            <p:spPr>
              <a:xfrm>
                <a:off x="8134200" y="3813480"/>
                <a:ext cx="6840" cy="30600"/>
              </a:xfrm>
              <a:custGeom>
                <a:avLst/>
                <a:gdLst>
                  <a:gd name="textAreaLeft" fmla="*/ 0 w 6840"/>
                  <a:gd name="textAreaRight" fmla="*/ 7200 w 6840"/>
                  <a:gd name="textAreaTop" fmla="*/ 0 h 30600"/>
                  <a:gd name="textAreaBottom" fmla="*/ 30960 h 30600"/>
                </a:gdLst>
                <a:ahLst/>
                <a:cxnLst/>
                <a:rect l="textAreaLeft" t="textAreaTop" r="textAreaRight" b="textAreaBottom"/>
                <a:pathLst>
                  <a:path w="15992" h="70430">
                    <a:moveTo>
                      <a:pt x="7996" y="70431"/>
                    </a:moveTo>
                    <a:cubicBezTo>
                      <a:pt x="3597" y="70431"/>
                      <a:pt x="0" y="66834"/>
                      <a:pt x="0" y="62434"/>
                    </a:cubicBezTo>
                    <a:lnTo>
                      <a:pt x="0" y="7996"/>
                    </a:lnTo>
                    <a:cubicBezTo>
                      <a:pt x="0" y="3597"/>
                      <a:pt x="3597" y="0"/>
                      <a:pt x="7996" y="0"/>
                    </a:cubicBezTo>
                    <a:cubicBezTo>
                      <a:pt x="12396" y="0"/>
                      <a:pt x="15993" y="3597"/>
                      <a:pt x="15993" y="7996"/>
                    </a:cubicBezTo>
                    <a:lnTo>
                      <a:pt x="15993" y="62434"/>
                    </a:lnTo>
                    <a:cubicBezTo>
                      <a:pt x="15993" y="66834"/>
                      <a:pt x="12396" y="70431"/>
                      <a:pt x="7996" y="70431"/>
                    </a:cubicBezTo>
                    <a:close/>
                  </a:path>
                </a:pathLst>
              </a:custGeom>
              <a:solidFill>
                <a:srgbClr val="ffffff"/>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2446" name="Google Shape;2567;p37"/>
          <p:cNvGrpSpPr/>
          <p:nvPr/>
        </p:nvGrpSpPr>
        <p:grpSpPr>
          <a:xfrm>
            <a:off x="8140320" y="1294920"/>
            <a:ext cx="58680" cy="547560"/>
            <a:chOff x="8140320" y="1294920"/>
            <a:chExt cx="58680" cy="547560"/>
          </a:xfrm>
        </p:grpSpPr>
        <p:sp>
          <p:nvSpPr>
            <p:cNvPr id="2447" name="Google Shape;2568;p37"/>
            <p:cNvSpPr/>
            <p:nvPr/>
          </p:nvSpPr>
          <p:spPr>
            <a:xfrm>
              <a:off x="8140320" y="12949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48" name="Google Shape;2569;p37"/>
            <p:cNvSpPr/>
            <p:nvPr/>
          </p:nvSpPr>
          <p:spPr>
            <a:xfrm>
              <a:off x="8140320" y="14580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49" name="Google Shape;2570;p37"/>
            <p:cNvSpPr/>
            <p:nvPr/>
          </p:nvSpPr>
          <p:spPr>
            <a:xfrm>
              <a:off x="8140320" y="16207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50" name="Google Shape;2571;p37"/>
            <p:cNvSpPr/>
            <p:nvPr/>
          </p:nvSpPr>
          <p:spPr>
            <a:xfrm>
              <a:off x="8140320" y="17838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Organizational chart</a:t>
            </a:r>
            <a:endParaRPr b="0" lang="en-US" sz="3000" strike="noStrike" u="none">
              <a:solidFill>
                <a:srgbClr val="000000"/>
              </a:solidFill>
              <a:effectLst/>
              <a:uFillTx/>
              <a:latin typeface="Arial"/>
            </a:endParaRPr>
          </a:p>
        </p:txBody>
      </p:sp>
      <p:sp>
        <p:nvSpPr>
          <p:cNvPr id="2452" name="Google Shape;2577;p38"/>
          <p:cNvSpPr/>
          <p:nvPr/>
        </p:nvSpPr>
        <p:spPr>
          <a:xfrm flipH="1">
            <a:off x="980640" y="2524320"/>
            <a:ext cx="1479960" cy="5277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200" strike="noStrike" u="none">
                <a:solidFill>
                  <a:schemeClr val="dk2"/>
                </a:solidFill>
                <a:effectLst/>
                <a:uFillTx/>
                <a:latin typeface="Krub SemiBold"/>
                <a:ea typeface="Krub SemiBold"/>
              </a:rPr>
              <a:t>Jane Doe</a:t>
            </a:r>
            <a:endParaRPr b="0" lang="en-US" sz="1200" strike="noStrike" u="none">
              <a:solidFill>
                <a:srgbClr val="000000"/>
              </a:solidFill>
              <a:effectLst/>
              <a:uFillTx/>
              <a:latin typeface="Arial"/>
            </a:endParaRPr>
          </a:p>
          <a:p>
            <a:pPr algn="ctr">
              <a:lnSpc>
                <a:spcPct val="100000"/>
              </a:lnSpc>
              <a:tabLst>
                <a:tab algn="l" pos="0"/>
              </a:tabLst>
            </a:pPr>
            <a:r>
              <a:rPr b="0" lang="en" sz="1200" strike="noStrike" u="none">
                <a:solidFill>
                  <a:schemeClr val="dk2"/>
                </a:solidFill>
                <a:effectLst/>
                <a:uFillTx/>
                <a:latin typeface="DM Sans Medium"/>
                <a:ea typeface="DM Sans Medium"/>
              </a:rPr>
              <a:t>CEO</a:t>
            </a:r>
            <a:endParaRPr b="0" lang="en-US" sz="1200" strike="noStrike" u="none">
              <a:solidFill>
                <a:srgbClr val="000000"/>
              </a:solidFill>
              <a:effectLst/>
              <a:uFillTx/>
              <a:latin typeface="Arial"/>
            </a:endParaRPr>
          </a:p>
        </p:txBody>
      </p:sp>
      <p:sp>
        <p:nvSpPr>
          <p:cNvPr id="2453" name="Google Shape;2578;p38"/>
          <p:cNvSpPr/>
          <p:nvPr/>
        </p:nvSpPr>
        <p:spPr>
          <a:xfrm flipH="1">
            <a:off x="2999880" y="1381320"/>
            <a:ext cx="1431000" cy="5277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200" strike="noStrike" u="none">
                <a:solidFill>
                  <a:schemeClr val="dk2"/>
                </a:solidFill>
                <a:effectLst/>
                <a:uFillTx/>
                <a:latin typeface="Krub SemiBold"/>
                <a:ea typeface="Krub SemiBold"/>
              </a:rPr>
              <a:t>John Smith</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Manager A</a:t>
            </a:r>
            <a:endParaRPr b="0" lang="en-US" sz="1200" strike="noStrike" u="none">
              <a:solidFill>
                <a:srgbClr val="000000"/>
              </a:solidFill>
              <a:effectLst/>
              <a:uFillTx/>
              <a:latin typeface="Arial"/>
            </a:endParaRPr>
          </a:p>
        </p:txBody>
      </p:sp>
      <p:sp>
        <p:nvSpPr>
          <p:cNvPr id="2454" name="Google Shape;2579;p38"/>
          <p:cNvSpPr/>
          <p:nvPr/>
        </p:nvSpPr>
        <p:spPr>
          <a:xfrm flipH="1">
            <a:off x="4938840" y="11538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Emma Miller</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55" name="Google Shape;2580;p38"/>
          <p:cNvSpPr/>
          <p:nvPr/>
        </p:nvSpPr>
        <p:spPr>
          <a:xfrm flipH="1">
            <a:off x="4938840" y="169956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Richard Taylor</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56" name="Google Shape;2581;p38"/>
          <p:cNvSpPr/>
          <p:nvPr/>
        </p:nvSpPr>
        <p:spPr>
          <a:xfrm flipH="1">
            <a:off x="6681960" y="11538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Michelle García</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57" name="Google Shape;2582;p38"/>
          <p:cNvSpPr/>
          <p:nvPr/>
        </p:nvSpPr>
        <p:spPr>
          <a:xfrm flipH="1">
            <a:off x="6681960" y="169956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James Scott</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cxnSp>
        <p:nvCxnSpPr>
          <p:cNvPr id="2458" name="Google Shape;2583;p38"/>
          <p:cNvCxnSpPr>
            <a:stCxn id="2453" idx="1"/>
            <a:endCxn id="2454" idx="3"/>
          </p:cNvCxnSpPr>
          <p:nvPr/>
        </p:nvCxnSpPr>
        <p:spPr>
          <a:xfrm flipV="1">
            <a:off x="4431240" y="1380960"/>
            <a:ext cx="508320" cy="264600"/>
          </a:xfrm>
          <a:prstGeom prst="bentConnector3">
            <a:avLst>
              <a:gd name="adj1" fmla="val 50106"/>
            </a:avLst>
          </a:prstGeom>
          <a:ln w="19050">
            <a:solidFill>
              <a:srgbClr val="aeb4ee"/>
            </a:solidFill>
            <a:round/>
          </a:ln>
        </p:spPr>
      </p:cxnSp>
      <p:cxnSp>
        <p:nvCxnSpPr>
          <p:cNvPr id="2459" name="Google Shape;2584;p38"/>
          <p:cNvCxnSpPr>
            <a:stCxn id="2453" idx="1"/>
            <a:endCxn id="2455" idx="3"/>
          </p:cNvCxnSpPr>
          <p:nvPr/>
        </p:nvCxnSpPr>
        <p:spPr>
          <a:xfrm>
            <a:off x="4431240" y="1645200"/>
            <a:ext cx="508320" cy="281880"/>
          </a:xfrm>
          <a:prstGeom prst="bentConnector3">
            <a:avLst>
              <a:gd name="adj1" fmla="val 50106"/>
            </a:avLst>
          </a:prstGeom>
          <a:ln w="19050">
            <a:solidFill>
              <a:srgbClr val="aeb4ee"/>
            </a:solidFill>
            <a:round/>
          </a:ln>
        </p:spPr>
      </p:cxnSp>
      <p:cxnSp>
        <p:nvCxnSpPr>
          <p:cNvPr id="2460" name="Google Shape;2585;p38"/>
          <p:cNvCxnSpPr>
            <a:stCxn id="2454" idx="1"/>
            <a:endCxn id="2456" idx="3"/>
          </p:cNvCxnSpPr>
          <p:nvPr/>
        </p:nvCxnSpPr>
        <p:spPr>
          <a:xfrm>
            <a:off x="6419160" y="1380960"/>
            <a:ext cx="263520" cy="360"/>
          </a:xfrm>
          <a:prstGeom prst="straightConnector1">
            <a:avLst/>
          </a:prstGeom>
          <a:ln w="19050">
            <a:solidFill>
              <a:srgbClr val="aeb4ee"/>
            </a:solidFill>
            <a:round/>
          </a:ln>
        </p:spPr>
      </p:cxnSp>
      <p:cxnSp>
        <p:nvCxnSpPr>
          <p:cNvPr id="2461" name="Google Shape;2586;p38"/>
          <p:cNvCxnSpPr>
            <a:stCxn id="2457" idx="3"/>
            <a:endCxn id="2455" idx="1"/>
          </p:cNvCxnSpPr>
          <p:nvPr/>
        </p:nvCxnSpPr>
        <p:spPr>
          <a:xfrm flipH="1">
            <a:off x="6419160" y="1926720"/>
            <a:ext cx="263520" cy="360"/>
          </a:xfrm>
          <a:prstGeom prst="straightConnector1">
            <a:avLst/>
          </a:prstGeom>
          <a:ln w="19050">
            <a:solidFill>
              <a:srgbClr val="aeb4ee"/>
            </a:solidFill>
            <a:round/>
          </a:ln>
        </p:spPr>
      </p:cxnSp>
      <p:sp>
        <p:nvSpPr>
          <p:cNvPr id="2462" name="Google Shape;2587;p38"/>
          <p:cNvSpPr/>
          <p:nvPr/>
        </p:nvSpPr>
        <p:spPr>
          <a:xfrm flipH="1">
            <a:off x="2999880" y="2524320"/>
            <a:ext cx="1431000" cy="5277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200" strike="noStrike" u="none">
                <a:solidFill>
                  <a:schemeClr val="dk2"/>
                </a:solidFill>
                <a:effectLst/>
                <a:uFillTx/>
                <a:latin typeface="Krub SemiBold"/>
                <a:ea typeface="Krub SemiBold"/>
              </a:rPr>
              <a:t>Maya Wilson</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Manager A</a:t>
            </a:r>
            <a:endParaRPr b="0" lang="en-US" sz="1200" strike="noStrike" u="none">
              <a:solidFill>
                <a:srgbClr val="000000"/>
              </a:solidFill>
              <a:effectLst/>
              <a:uFillTx/>
              <a:latin typeface="Arial"/>
            </a:endParaRPr>
          </a:p>
        </p:txBody>
      </p:sp>
      <p:sp>
        <p:nvSpPr>
          <p:cNvPr id="2463" name="Google Shape;2588;p38"/>
          <p:cNvSpPr/>
          <p:nvPr/>
        </p:nvSpPr>
        <p:spPr>
          <a:xfrm flipH="1">
            <a:off x="4938840" y="22968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Steven Ander</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64" name="Google Shape;2589;p38"/>
          <p:cNvSpPr/>
          <p:nvPr/>
        </p:nvSpPr>
        <p:spPr>
          <a:xfrm flipH="1">
            <a:off x="4938840" y="284256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William Young</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65" name="Google Shape;2590;p38"/>
          <p:cNvSpPr/>
          <p:nvPr/>
        </p:nvSpPr>
        <p:spPr>
          <a:xfrm flipH="1">
            <a:off x="6681960" y="22968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James Scott</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66" name="Google Shape;2591;p38"/>
          <p:cNvSpPr/>
          <p:nvPr/>
        </p:nvSpPr>
        <p:spPr>
          <a:xfrm flipH="1">
            <a:off x="6681960" y="284256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Alan Turner</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cxnSp>
        <p:nvCxnSpPr>
          <p:cNvPr id="2467" name="Google Shape;2592;p38"/>
          <p:cNvCxnSpPr>
            <a:stCxn id="2462" idx="1"/>
            <a:endCxn id="2463" idx="3"/>
          </p:cNvCxnSpPr>
          <p:nvPr/>
        </p:nvCxnSpPr>
        <p:spPr>
          <a:xfrm flipV="1">
            <a:off x="4431240" y="2523960"/>
            <a:ext cx="508320" cy="264600"/>
          </a:xfrm>
          <a:prstGeom prst="bentConnector3">
            <a:avLst>
              <a:gd name="adj1" fmla="val 50106"/>
            </a:avLst>
          </a:prstGeom>
          <a:ln w="19050">
            <a:solidFill>
              <a:srgbClr val="aeb4ee"/>
            </a:solidFill>
            <a:round/>
          </a:ln>
        </p:spPr>
      </p:cxnSp>
      <p:cxnSp>
        <p:nvCxnSpPr>
          <p:cNvPr id="2468" name="Google Shape;2593;p38"/>
          <p:cNvCxnSpPr>
            <a:stCxn id="2462" idx="1"/>
            <a:endCxn id="2464" idx="3"/>
          </p:cNvCxnSpPr>
          <p:nvPr/>
        </p:nvCxnSpPr>
        <p:spPr>
          <a:xfrm>
            <a:off x="4431240" y="2788200"/>
            <a:ext cx="508320" cy="281880"/>
          </a:xfrm>
          <a:prstGeom prst="bentConnector3">
            <a:avLst>
              <a:gd name="adj1" fmla="val 50106"/>
            </a:avLst>
          </a:prstGeom>
          <a:ln w="19050">
            <a:solidFill>
              <a:srgbClr val="aeb4ee"/>
            </a:solidFill>
            <a:round/>
          </a:ln>
        </p:spPr>
      </p:cxnSp>
      <p:cxnSp>
        <p:nvCxnSpPr>
          <p:cNvPr id="2469" name="Google Shape;2594;p38"/>
          <p:cNvCxnSpPr>
            <a:stCxn id="2463" idx="1"/>
            <a:endCxn id="2465" idx="3"/>
          </p:cNvCxnSpPr>
          <p:nvPr/>
        </p:nvCxnSpPr>
        <p:spPr>
          <a:xfrm>
            <a:off x="6419160" y="2523960"/>
            <a:ext cx="263520" cy="360"/>
          </a:xfrm>
          <a:prstGeom prst="straightConnector1">
            <a:avLst/>
          </a:prstGeom>
          <a:ln w="19050">
            <a:solidFill>
              <a:srgbClr val="aeb4ee"/>
            </a:solidFill>
            <a:round/>
          </a:ln>
        </p:spPr>
      </p:cxnSp>
      <p:cxnSp>
        <p:nvCxnSpPr>
          <p:cNvPr id="2470" name="Google Shape;2595;p38"/>
          <p:cNvCxnSpPr>
            <a:stCxn id="2466" idx="3"/>
            <a:endCxn id="2464" idx="1"/>
          </p:cNvCxnSpPr>
          <p:nvPr/>
        </p:nvCxnSpPr>
        <p:spPr>
          <a:xfrm flipH="1">
            <a:off x="6419160" y="3069720"/>
            <a:ext cx="263520" cy="360"/>
          </a:xfrm>
          <a:prstGeom prst="straightConnector1">
            <a:avLst/>
          </a:prstGeom>
          <a:ln w="19050">
            <a:solidFill>
              <a:srgbClr val="aeb4ee"/>
            </a:solidFill>
            <a:round/>
          </a:ln>
        </p:spPr>
      </p:cxnSp>
      <p:sp>
        <p:nvSpPr>
          <p:cNvPr id="2471" name="Google Shape;2596;p38"/>
          <p:cNvSpPr/>
          <p:nvPr/>
        </p:nvSpPr>
        <p:spPr>
          <a:xfrm flipH="1">
            <a:off x="2999880" y="3630960"/>
            <a:ext cx="1431000" cy="52776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200" strike="noStrike" u="none">
                <a:solidFill>
                  <a:schemeClr val="dk2"/>
                </a:solidFill>
                <a:effectLst/>
                <a:uFillTx/>
                <a:latin typeface="Krub SemiBold"/>
                <a:ea typeface="Krub SemiBold"/>
              </a:rPr>
              <a:t>Sarah Williams</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Manager A</a:t>
            </a:r>
            <a:endParaRPr b="0" lang="en-US" sz="1200" strike="noStrike" u="none">
              <a:solidFill>
                <a:srgbClr val="000000"/>
              </a:solidFill>
              <a:effectLst/>
              <a:uFillTx/>
              <a:latin typeface="Arial"/>
            </a:endParaRPr>
          </a:p>
        </p:txBody>
      </p:sp>
      <p:sp>
        <p:nvSpPr>
          <p:cNvPr id="2472" name="Google Shape;2597;p38"/>
          <p:cNvSpPr/>
          <p:nvPr/>
        </p:nvSpPr>
        <p:spPr>
          <a:xfrm flipH="1">
            <a:off x="4938840" y="340344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Lily Smith</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73" name="Google Shape;2598;p38"/>
          <p:cNvSpPr/>
          <p:nvPr/>
        </p:nvSpPr>
        <p:spPr>
          <a:xfrm flipH="1">
            <a:off x="4938840" y="39492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Kaliyah Harris</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74" name="Google Shape;2599;p38"/>
          <p:cNvSpPr/>
          <p:nvPr/>
        </p:nvSpPr>
        <p:spPr>
          <a:xfrm flipH="1">
            <a:off x="6681960" y="340344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John Doe</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sp>
        <p:nvSpPr>
          <p:cNvPr id="2475" name="Google Shape;2600;p38"/>
          <p:cNvSpPr/>
          <p:nvPr/>
        </p:nvSpPr>
        <p:spPr>
          <a:xfrm flipH="1">
            <a:off x="6681960" y="3949200"/>
            <a:ext cx="1479960" cy="454320"/>
          </a:xfrm>
          <a:prstGeom prst="rect">
            <a:avLst/>
          </a:prstGeom>
          <a:noFill/>
          <a:ln w="0">
            <a:noFill/>
          </a:ln>
        </p:spPr>
        <p:style>
          <a:lnRef idx="0"/>
          <a:fillRef idx="0"/>
          <a:effectRef idx="0"/>
          <a:fontRef idx="minor"/>
        </p:style>
        <p:txBody>
          <a:bodyPr tIns="91440" bIns="91440" anchor="ctr">
            <a:noAutofit/>
          </a:bodyPr>
          <a:p>
            <a:pPr>
              <a:lnSpc>
                <a:spcPct val="100000"/>
              </a:lnSpc>
              <a:tabLst>
                <a:tab algn="l" pos="0"/>
              </a:tabLst>
            </a:pPr>
            <a:r>
              <a:rPr b="0" lang="en" sz="1200" strike="noStrike" u="none">
                <a:solidFill>
                  <a:schemeClr val="dk2"/>
                </a:solidFill>
                <a:effectLst/>
                <a:uFillTx/>
                <a:latin typeface="Krub SemiBold"/>
                <a:ea typeface="Krub SemiBold"/>
              </a:rPr>
              <a:t>Brian Clark</a:t>
            </a:r>
            <a:endParaRPr b="0" lang="en-US" sz="1200" strike="noStrike" u="none">
              <a:solidFill>
                <a:srgbClr val="000000"/>
              </a:solidFill>
              <a:effectLst/>
              <a:uFillTx/>
              <a:latin typeface="Arial"/>
            </a:endParaRPr>
          </a:p>
          <a:p>
            <a:pPr>
              <a:lnSpc>
                <a:spcPct val="100000"/>
              </a:lnSpc>
              <a:tabLst>
                <a:tab algn="l" pos="0"/>
              </a:tabLst>
            </a:pPr>
            <a:r>
              <a:rPr b="0" lang="en" sz="1200" strike="noStrike" u="none">
                <a:solidFill>
                  <a:schemeClr val="dk2"/>
                </a:solidFill>
                <a:effectLst/>
                <a:uFillTx/>
                <a:latin typeface="DM Sans Medium"/>
                <a:ea typeface="DM Sans Medium"/>
              </a:rPr>
              <a:t>Staff</a:t>
            </a:r>
            <a:endParaRPr b="0" lang="en-US" sz="1200" strike="noStrike" u="none">
              <a:solidFill>
                <a:srgbClr val="000000"/>
              </a:solidFill>
              <a:effectLst/>
              <a:uFillTx/>
              <a:latin typeface="Arial"/>
            </a:endParaRPr>
          </a:p>
        </p:txBody>
      </p:sp>
      <p:cxnSp>
        <p:nvCxnSpPr>
          <p:cNvPr id="2476" name="Google Shape;2601;p38"/>
          <p:cNvCxnSpPr>
            <a:stCxn id="2471" idx="1"/>
            <a:endCxn id="2472" idx="3"/>
          </p:cNvCxnSpPr>
          <p:nvPr/>
        </p:nvCxnSpPr>
        <p:spPr>
          <a:xfrm flipV="1">
            <a:off x="4431240" y="3630600"/>
            <a:ext cx="508320" cy="264600"/>
          </a:xfrm>
          <a:prstGeom prst="bentConnector3">
            <a:avLst>
              <a:gd name="adj1" fmla="val 50106"/>
            </a:avLst>
          </a:prstGeom>
          <a:ln w="19050">
            <a:solidFill>
              <a:srgbClr val="aeb4ee"/>
            </a:solidFill>
            <a:round/>
          </a:ln>
        </p:spPr>
      </p:cxnSp>
      <p:cxnSp>
        <p:nvCxnSpPr>
          <p:cNvPr id="2477" name="Google Shape;2602;p38"/>
          <p:cNvCxnSpPr>
            <a:stCxn id="2471" idx="1"/>
            <a:endCxn id="2473" idx="3"/>
          </p:cNvCxnSpPr>
          <p:nvPr/>
        </p:nvCxnSpPr>
        <p:spPr>
          <a:xfrm>
            <a:off x="4431240" y="3894840"/>
            <a:ext cx="508320" cy="281880"/>
          </a:xfrm>
          <a:prstGeom prst="bentConnector3">
            <a:avLst>
              <a:gd name="adj1" fmla="val 50106"/>
            </a:avLst>
          </a:prstGeom>
          <a:ln w="19050">
            <a:solidFill>
              <a:srgbClr val="aeb4ee"/>
            </a:solidFill>
            <a:round/>
          </a:ln>
        </p:spPr>
      </p:cxnSp>
      <p:cxnSp>
        <p:nvCxnSpPr>
          <p:cNvPr id="2478" name="Google Shape;2603;p38"/>
          <p:cNvCxnSpPr>
            <a:stCxn id="2472" idx="1"/>
            <a:endCxn id="2474" idx="3"/>
          </p:cNvCxnSpPr>
          <p:nvPr/>
        </p:nvCxnSpPr>
        <p:spPr>
          <a:xfrm>
            <a:off x="6419160" y="3630600"/>
            <a:ext cx="263520" cy="360"/>
          </a:xfrm>
          <a:prstGeom prst="straightConnector1">
            <a:avLst/>
          </a:prstGeom>
          <a:ln w="19050">
            <a:solidFill>
              <a:srgbClr val="aeb4ee"/>
            </a:solidFill>
            <a:round/>
          </a:ln>
        </p:spPr>
      </p:cxnSp>
      <p:cxnSp>
        <p:nvCxnSpPr>
          <p:cNvPr id="2479" name="Google Shape;2604;p38"/>
          <p:cNvCxnSpPr>
            <a:stCxn id="2475" idx="3"/>
            <a:endCxn id="2473" idx="1"/>
          </p:cNvCxnSpPr>
          <p:nvPr/>
        </p:nvCxnSpPr>
        <p:spPr>
          <a:xfrm flipH="1">
            <a:off x="6419160" y="4176360"/>
            <a:ext cx="263520" cy="360"/>
          </a:xfrm>
          <a:prstGeom prst="straightConnector1">
            <a:avLst/>
          </a:prstGeom>
          <a:ln w="19050">
            <a:solidFill>
              <a:srgbClr val="aeb4ee"/>
            </a:solidFill>
            <a:round/>
          </a:ln>
        </p:spPr>
      </p:cxnSp>
      <p:cxnSp>
        <p:nvCxnSpPr>
          <p:cNvPr id="2480" name="Google Shape;2605;p38"/>
          <p:cNvCxnSpPr>
            <a:stCxn id="2453" idx="3"/>
            <a:endCxn id="2452" idx="1"/>
          </p:cNvCxnSpPr>
          <p:nvPr/>
        </p:nvCxnSpPr>
        <p:spPr>
          <a:xfrm flipV="1" rot="10800000">
            <a:off x="2460960" y="1644840"/>
            <a:ext cx="539640" cy="1143360"/>
          </a:xfrm>
          <a:prstGeom prst="bentConnector3">
            <a:avLst>
              <a:gd name="adj1" fmla="val 49933"/>
            </a:avLst>
          </a:prstGeom>
          <a:ln w="19050">
            <a:solidFill>
              <a:srgbClr val="aeb4ee"/>
            </a:solidFill>
            <a:round/>
          </a:ln>
        </p:spPr>
      </p:cxnSp>
      <p:cxnSp>
        <p:nvCxnSpPr>
          <p:cNvPr id="2481" name="Google Shape;2606;p38"/>
          <p:cNvCxnSpPr>
            <a:stCxn id="2452" idx="1"/>
            <a:endCxn id="2471" idx="3"/>
          </p:cNvCxnSpPr>
          <p:nvPr/>
        </p:nvCxnSpPr>
        <p:spPr>
          <a:xfrm>
            <a:off x="2460960" y="2788200"/>
            <a:ext cx="539640" cy="1107000"/>
          </a:xfrm>
          <a:prstGeom prst="bentConnector3">
            <a:avLst>
              <a:gd name="adj1" fmla="val 50066"/>
            </a:avLst>
          </a:prstGeom>
          <a:ln w="19050">
            <a:solidFill>
              <a:srgbClr val="aeb4ee"/>
            </a:solidFill>
            <a:round/>
          </a:ln>
        </p:spPr>
      </p:cxnSp>
      <p:cxnSp>
        <p:nvCxnSpPr>
          <p:cNvPr id="2482" name="Google Shape;2607;p38"/>
          <p:cNvCxnSpPr>
            <a:stCxn id="2452" idx="1"/>
            <a:endCxn id="2462" idx="3"/>
          </p:cNvCxnSpPr>
          <p:nvPr/>
        </p:nvCxnSpPr>
        <p:spPr>
          <a:xfrm>
            <a:off x="2460960" y="2788200"/>
            <a:ext cx="539640" cy="360"/>
          </a:xfrm>
          <a:prstGeom prst="straightConnector1">
            <a:avLst/>
          </a:prstGeom>
          <a:ln w="19050">
            <a:solidFill>
              <a:srgbClr val="aeb4ee"/>
            </a:solidFill>
            <a:round/>
          </a:ln>
        </p:spPr>
      </p:cxnSp>
      <p:grpSp>
        <p:nvGrpSpPr>
          <p:cNvPr id="2483" name="Google Shape;2608;p38"/>
          <p:cNvGrpSpPr/>
          <p:nvPr/>
        </p:nvGrpSpPr>
        <p:grpSpPr>
          <a:xfrm>
            <a:off x="1143000" y="3699360"/>
            <a:ext cx="972720" cy="572400"/>
            <a:chOff x="1143000" y="3699360"/>
            <a:chExt cx="972720" cy="572400"/>
          </a:xfrm>
        </p:grpSpPr>
        <p:sp>
          <p:nvSpPr>
            <p:cNvPr id="2484" name="Google Shape;2609;p38"/>
            <p:cNvSpPr/>
            <p:nvPr/>
          </p:nvSpPr>
          <p:spPr>
            <a:xfrm>
              <a:off x="1143000" y="3699360"/>
              <a:ext cx="972720" cy="572400"/>
            </a:xfrm>
            <a:custGeom>
              <a:avLst/>
              <a:gdLst>
                <a:gd name="textAreaLeft" fmla="*/ 0 w 972720"/>
                <a:gd name="textAreaRight" fmla="*/ 973080 w 972720"/>
                <a:gd name="textAreaTop" fmla="*/ 0 h 572400"/>
                <a:gd name="textAreaBottom" fmla="*/ 572760 h 572400"/>
              </a:gdLst>
              <a:ahLst/>
              <a:cxnLst/>
              <a:rect l="textAreaLeft" t="textAreaTop" r="textAreaRight" b="textAreaBottom"/>
              <a:pathLst>
                <a:path w="1104263" h="649868">
                  <a:moveTo>
                    <a:pt x="1050210" y="649869"/>
                  </a:moveTo>
                  <a:cubicBezTo>
                    <a:pt x="715307" y="640371"/>
                    <a:pt x="383196" y="640196"/>
                    <a:pt x="54055" y="649869"/>
                  </a:cubicBezTo>
                  <a:cubicBezTo>
                    <a:pt x="24199" y="649869"/>
                    <a:pt x="0" y="625671"/>
                    <a:pt x="0" y="595815"/>
                  </a:cubicBezTo>
                  <a:cubicBezTo>
                    <a:pt x="5972" y="415042"/>
                    <a:pt x="6390" y="234443"/>
                    <a:pt x="0" y="54054"/>
                  </a:cubicBezTo>
                  <a:cubicBezTo>
                    <a:pt x="0" y="24199"/>
                    <a:pt x="24199" y="0"/>
                    <a:pt x="54055" y="0"/>
                  </a:cubicBezTo>
                  <a:cubicBezTo>
                    <a:pt x="372302" y="5727"/>
                    <a:pt x="705634" y="5203"/>
                    <a:pt x="1050210" y="0"/>
                  </a:cubicBezTo>
                  <a:cubicBezTo>
                    <a:pt x="1080065" y="0"/>
                    <a:pt x="1104264" y="24199"/>
                    <a:pt x="1104264" y="54054"/>
                  </a:cubicBezTo>
                  <a:cubicBezTo>
                    <a:pt x="1098538" y="240973"/>
                    <a:pt x="1098119" y="422060"/>
                    <a:pt x="1104264" y="595815"/>
                  </a:cubicBezTo>
                  <a:cubicBezTo>
                    <a:pt x="1104264" y="625671"/>
                    <a:pt x="1080065" y="649869"/>
                    <a:pt x="1050210" y="649869"/>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85" name="Google Shape;2610;p38"/>
            <p:cNvSpPr/>
            <p:nvPr/>
          </p:nvSpPr>
          <p:spPr>
            <a:xfrm>
              <a:off x="1509120" y="3775680"/>
              <a:ext cx="95760" cy="419400"/>
            </a:xfrm>
            <a:custGeom>
              <a:avLst/>
              <a:gdLst>
                <a:gd name="textAreaLeft" fmla="*/ 0 w 95760"/>
                <a:gd name="textAreaRight" fmla="*/ 96120 w 95760"/>
                <a:gd name="textAreaTop" fmla="*/ 0 h 419400"/>
                <a:gd name="textAreaBottom" fmla="*/ 419760 h 419400"/>
              </a:gdLst>
              <a:ahLst/>
              <a:cxnLst/>
              <a:rect l="textAreaLeft" t="textAreaTop" r="textAreaRight" b="textAreaBottom"/>
              <a:pathLst>
                <a:path w="109225" h="476253">
                  <a:moveTo>
                    <a:pt x="0" y="0"/>
                  </a:moveTo>
                  <a:lnTo>
                    <a:pt x="109225" y="0"/>
                  </a:lnTo>
                  <a:lnTo>
                    <a:pt x="109225" y="476254"/>
                  </a:lnTo>
                  <a:lnTo>
                    <a:pt x="0" y="476254"/>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86" name="Google Shape;2611;p38"/>
            <p:cNvSpPr/>
            <p:nvPr/>
          </p:nvSpPr>
          <p:spPr>
            <a:xfrm>
              <a:off x="1651680" y="3958920"/>
              <a:ext cx="95760" cy="236520"/>
            </a:xfrm>
            <a:custGeom>
              <a:avLst/>
              <a:gdLst>
                <a:gd name="textAreaLeft" fmla="*/ 0 w 95760"/>
                <a:gd name="textAreaRight" fmla="*/ 96120 w 95760"/>
                <a:gd name="textAreaTop" fmla="*/ 0 h 236520"/>
                <a:gd name="textAreaBottom" fmla="*/ 236880 h 236520"/>
              </a:gdLst>
              <a:ahLst/>
              <a:cxnLst/>
              <a:rect l="textAreaLeft" t="textAreaTop" r="textAreaRight" b="textAreaBottom"/>
              <a:pathLst>
                <a:path w="109225" h="268698">
                  <a:moveTo>
                    <a:pt x="0" y="0"/>
                  </a:moveTo>
                  <a:lnTo>
                    <a:pt x="109226" y="0"/>
                  </a:lnTo>
                  <a:lnTo>
                    <a:pt x="109226" y="268698"/>
                  </a:lnTo>
                  <a:lnTo>
                    <a:pt x="0" y="268698"/>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87" name="Google Shape;2612;p38"/>
            <p:cNvSpPr/>
            <p:nvPr/>
          </p:nvSpPr>
          <p:spPr>
            <a:xfrm>
              <a:off x="1793880" y="4053240"/>
              <a:ext cx="95760" cy="142200"/>
            </a:xfrm>
            <a:custGeom>
              <a:avLst/>
              <a:gdLst>
                <a:gd name="textAreaLeft" fmla="*/ 0 w 95760"/>
                <a:gd name="textAreaRight" fmla="*/ 96120 w 95760"/>
                <a:gd name="textAreaTop" fmla="*/ 0 h 142200"/>
                <a:gd name="textAreaBottom" fmla="*/ 142560 h 142200"/>
              </a:gdLst>
              <a:ahLst/>
              <a:cxnLst/>
              <a:rect l="textAreaLeft" t="textAreaTop" r="textAreaRight" b="textAreaBottom"/>
              <a:pathLst>
                <a:path w="109225" h="161672">
                  <a:moveTo>
                    <a:pt x="0" y="0"/>
                  </a:moveTo>
                  <a:lnTo>
                    <a:pt x="109225" y="0"/>
                  </a:lnTo>
                  <a:lnTo>
                    <a:pt x="109225" y="161673"/>
                  </a:lnTo>
                  <a:lnTo>
                    <a:pt x="0" y="161673"/>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488" name="Google Shape;2613;p38"/>
            <p:cNvSpPr/>
            <p:nvPr/>
          </p:nvSpPr>
          <p:spPr>
            <a:xfrm>
              <a:off x="1936440" y="3852720"/>
              <a:ext cx="95760" cy="342360"/>
            </a:xfrm>
            <a:custGeom>
              <a:avLst/>
              <a:gdLst>
                <a:gd name="textAreaLeft" fmla="*/ 0 w 95760"/>
                <a:gd name="textAreaRight" fmla="*/ 96120 w 95760"/>
                <a:gd name="textAreaTop" fmla="*/ 0 h 342360"/>
                <a:gd name="textAreaBottom" fmla="*/ 342720 h 342360"/>
              </a:gdLst>
              <a:ahLst/>
              <a:cxnLst/>
              <a:rect l="textAreaLeft" t="textAreaTop" r="textAreaRight" b="textAreaBottom"/>
              <a:pathLst>
                <a:path w="109225" h="388852">
                  <a:moveTo>
                    <a:pt x="0" y="0"/>
                  </a:moveTo>
                  <a:lnTo>
                    <a:pt x="109225" y="0"/>
                  </a:lnTo>
                  <a:lnTo>
                    <a:pt x="109225" y="388853"/>
                  </a:lnTo>
                  <a:lnTo>
                    <a:pt x="0" y="388853"/>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489" name="Google Shape;2614;p38"/>
            <p:cNvGrpSpPr/>
            <p:nvPr/>
          </p:nvGrpSpPr>
          <p:grpSpPr>
            <a:xfrm>
              <a:off x="1226880" y="4011120"/>
              <a:ext cx="216000" cy="184320"/>
              <a:chOff x="1226880" y="4011120"/>
              <a:chExt cx="216000" cy="184320"/>
            </a:xfrm>
          </p:grpSpPr>
          <p:sp>
            <p:nvSpPr>
              <p:cNvPr id="2490" name="Google Shape;2615;p38"/>
              <p:cNvSpPr/>
              <p:nvPr/>
            </p:nvSpPr>
            <p:spPr>
              <a:xfrm>
                <a:off x="1226880" y="4173120"/>
                <a:ext cx="216000" cy="22320"/>
              </a:xfrm>
              <a:custGeom>
                <a:avLst/>
                <a:gdLst>
                  <a:gd name="textAreaLeft" fmla="*/ 0 w 216000"/>
                  <a:gd name="textAreaRight" fmla="*/ 216360 w 216000"/>
                  <a:gd name="textAreaTop" fmla="*/ 0 h 22320"/>
                  <a:gd name="textAreaBottom" fmla="*/ 22680 h 2232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91" name="Google Shape;2616;p38"/>
              <p:cNvSpPr/>
              <p:nvPr/>
            </p:nvSpPr>
            <p:spPr>
              <a:xfrm>
                <a:off x="1226880" y="4119120"/>
                <a:ext cx="216000" cy="22320"/>
              </a:xfrm>
              <a:custGeom>
                <a:avLst/>
                <a:gdLst>
                  <a:gd name="textAreaLeft" fmla="*/ 0 w 216000"/>
                  <a:gd name="textAreaRight" fmla="*/ 216360 w 216000"/>
                  <a:gd name="textAreaTop" fmla="*/ 0 h 22320"/>
                  <a:gd name="textAreaBottom" fmla="*/ 22680 h 2232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92" name="Google Shape;2617;p38"/>
              <p:cNvSpPr/>
              <p:nvPr/>
            </p:nvSpPr>
            <p:spPr>
              <a:xfrm>
                <a:off x="1226880" y="4065120"/>
                <a:ext cx="216000" cy="22320"/>
              </a:xfrm>
              <a:custGeom>
                <a:avLst/>
                <a:gdLst>
                  <a:gd name="textAreaLeft" fmla="*/ 0 w 216000"/>
                  <a:gd name="textAreaRight" fmla="*/ 216360 w 216000"/>
                  <a:gd name="textAreaTop" fmla="*/ 0 h 22320"/>
                  <a:gd name="textAreaBottom" fmla="*/ 22680 h 22320"/>
                </a:gdLst>
                <a:ahLst/>
                <a:cxnLst/>
                <a:rect l="textAreaLeft" t="textAreaTop" r="textAreaRight" b="textAreaBottom"/>
                <a:pathLst>
                  <a:path w="245450" h="25665">
                    <a:moveTo>
                      <a:pt x="12400" y="25665"/>
                    </a:moveTo>
                    <a:lnTo>
                      <a:pt x="233050" y="25665"/>
                    </a:lnTo>
                    <a:cubicBezTo>
                      <a:pt x="249567" y="25665"/>
                      <a:pt x="249602" y="0"/>
                      <a:pt x="233050" y="0"/>
                    </a:cubicBezTo>
                    <a:lnTo>
                      <a:pt x="12400" y="0"/>
                    </a:lnTo>
                    <a:cubicBezTo>
                      <a:pt x="-4116" y="-35"/>
                      <a:pt x="-4151" y="25665"/>
                      <a:pt x="12400" y="25665"/>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493" name="Google Shape;2618;p38"/>
              <p:cNvSpPr/>
              <p:nvPr/>
            </p:nvSpPr>
            <p:spPr>
              <a:xfrm>
                <a:off x="1226880" y="4011120"/>
                <a:ext cx="151560" cy="22320"/>
              </a:xfrm>
              <a:custGeom>
                <a:avLst/>
                <a:gdLst>
                  <a:gd name="textAreaLeft" fmla="*/ 0 w 151560"/>
                  <a:gd name="textAreaRight" fmla="*/ 151920 w 151560"/>
                  <a:gd name="textAreaTop" fmla="*/ 0 h 22320"/>
                  <a:gd name="textAreaBottom" fmla="*/ 22680 h 22320"/>
                </a:gdLst>
                <a:ahLst/>
                <a:cxnLst/>
                <a:rect l="textAreaLeft" t="textAreaTop" r="textAreaRight" b="textAreaBottom"/>
                <a:pathLst>
                  <a:path w="172261" h="25665">
                    <a:moveTo>
                      <a:pt x="12400" y="25665"/>
                    </a:moveTo>
                    <a:lnTo>
                      <a:pt x="159861" y="25665"/>
                    </a:lnTo>
                    <a:cubicBezTo>
                      <a:pt x="176378" y="25665"/>
                      <a:pt x="176413" y="0"/>
                      <a:pt x="159861" y="0"/>
                    </a:cubicBezTo>
                    <a:lnTo>
                      <a:pt x="12400" y="0"/>
                    </a:lnTo>
                    <a:cubicBezTo>
                      <a:pt x="-4116" y="0"/>
                      <a:pt x="-4151" y="25665"/>
                      <a:pt x="12400" y="25665"/>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494" name="Google Shape;2619;p38"/>
          <p:cNvGrpSpPr/>
          <p:nvPr/>
        </p:nvGrpSpPr>
        <p:grpSpPr>
          <a:xfrm>
            <a:off x="981720" y="1381320"/>
            <a:ext cx="547200" cy="58680"/>
            <a:chOff x="981720" y="1381320"/>
            <a:chExt cx="547200" cy="58680"/>
          </a:xfrm>
        </p:grpSpPr>
        <p:sp>
          <p:nvSpPr>
            <p:cNvPr id="2495" name="Google Shape;2620;p38"/>
            <p:cNvSpPr/>
            <p:nvPr/>
          </p:nvSpPr>
          <p:spPr>
            <a:xfrm rot="5400000">
              <a:off x="1470240" y="13813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96" name="Google Shape;2621;p38"/>
            <p:cNvSpPr/>
            <p:nvPr/>
          </p:nvSpPr>
          <p:spPr>
            <a:xfrm rot="5400000">
              <a:off x="1307520" y="13813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97" name="Google Shape;2622;p38"/>
            <p:cNvSpPr/>
            <p:nvPr/>
          </p:nvSpPr>
          <p:spPr>
            <a:xfrm rot="5400000">
              <a:off x="1144440" y="13813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498" name="Google Shape;2623;p38"/>
            <p:cNvSpPr/>
            <p:nvPr/>
          </p:nvSpPr>
          <p:spPr>
            <a:xfrm rot="5400000">
              <a:off x="981720" y="13813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499" name="Google Shape;2624;p38"/>
          <p:cNvGrpSpPr/>
          <p:nvPr/>
        </p:nvGrpSpPr>
        <p:grpSpPr>
          <a:xfrm>
            <a:off x="2259360" y="3438360"/>
            <a:ext cx="58680" cy="384480"/>
            <a:chOff x="2259360" y="3438360"/>
            <a:chExt cx="58680" cy="384480"/>
          </a:xfrm>
        </p:grpSpPr>
        <p:sp>
          <p:nvSpPr>
            <p:cNvPr id="2500" name="Google Shape;2625;p38"/>
            <p:cNvSpPr/>
            <p:nvPr/>
          </p:nvSpPr>
          <p:spPr>
            <a:xfrm>
              <a:off x="2259360" y="3438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501" name="Google Shape;2626;p38"/>
            <p:cNvSpPr/>
            <p:nvPr/>
          </p:nvSpPr>
          <p:spPr>
            <a:xfrm>
              <a:off x="2259360" y="3601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502" name="Google Shape;2627;p38"/>
            <p:cNvSpPr/>
            <p:nvPr/>
          </p:nvSpPr>
          <p:spPr>
            <a:xfrm>
              <a:off x="2259360" y="37641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3"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Market size overview</a:t>
            </a:r>
            <a:endParaRPr b="0" lang="en-US" sz="3000" strike="noStrike" u="none">
              <a:solidFill>
                <a:srgbClr val="000000"/>
              </a:solidFill>
              <a:effectLst/>
              <a:uFillTx/>
              <a:latin typeface="Arial"/>
            </a:endParaRPr>
          </a:p>
        </p:txBody>
      </p:sp>
      <p:grpSp>
        <p:nvGrpSpPr>
          <p:cNvPr id="2504" name="Google Shape;2633;p39"/>
          <p:cNvGrpSpPr/>
          <p:nvPr/>
        </p:nvGrpSpPr>
        <p:grpSpPr>
          <a:xfrm>
            <a:off x="1463040" y="2875320"/>
            <a:ext cx="1177560" cy="227520"/>
            <a:chOff x="1463040" y="2875320"/>
            <a:chExt cx="1177560" cy="227520"/>
          </a:xfrm>
        </p:grpSpPr>
        <p:sp>
          <p:nvSpPr>
            <p:cNvPr id="2505" name="Google Shape;2634;p39"/>
            <p:cNvSpPr/>
            <p:nvPr/>
          </p:nvSpPr>
          <p:spPr>
            <a:xfrm>
              <a:off x="1463040" y="2875320"/>
              <a:ext cx="1177560" cy="227520"/>
            </a:xfrm>
            <a:custGeom>
              <a:avLst/>
              <a:gdLst>
                <a:gd name="textAreaLeft" fmla="*/ 0 w 1177560"/>
                <a:gd name="textAreaRight" fmla="*/ 1177920 w 1177560"/>
                <a:gd name="textAreaTop" fmla="*/ 0 h 227520"/>
                <a:gd name="textAreaBottom" fmla="*/ 227880 h 22752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43" y="143969"/>
                    <a:pt x="731229"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06" name="Google Shape;2635;p39"/>
            <p:cNvGrpSpPr/>
            <p:nvPr/>
          </p:nvGrpSpPr>
          <p:grpSpPr>
            <a:xfrm>
              <a:off x="1560600" y="2907360"/>
              <a:ext cx="982440" cy="162360"/>
              <a:chOff x="1560600" y="2907360"/>
              <a:chExt cx="982440" cy="162360"/>
            </a:xfrm>
          </p:grpSpPr>
          <p:sp>
            <p:nvSpPr>
              <p:cNvPr id="2507" name="Google Shape;2636;p39"/>
              <p:cNvSpPr/>
              <p:nvPr/>
            </p:nvSpPr>
            <p:spPr>
              <a:xfrm>
                <a:off x="156060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08" name="Google Shape;2637;p39"/>
              <p:cNvSpPr/>
              <p:nvPr/>
            </p:nvSpPr>
            <p:spPr>
              <a:xfrm>
                <a:off x="169848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09" name="Google Shape;2638;p39"/>
              <p:cNvSpPr/>
              <p:nvPr/>
            </p:nvSpPr>
            <p:spPr>
              <a:xfrm>
                <a:off x="183600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0" name="Google Shape;2639;p39"/>
              <p:cNvSpPr/>
              <p:nvPr/>
            </p:nvSpPr>
            <p:spPr>
              <a:xfrm>
                <a:off x="197388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67"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1" name="Google Shape;2640;p39"/>
              <p:cNvSpPr/>
              <p:nvPr/>
            </p:nvSpPr>
            <p:spPr>
              <a:xfrm>
                <a:off x="211176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2" name="Google Shape;2641;p39"/>
              <p:cNvSpPr/>
              <p:nvPr/>
            </p:nvSpPr>
            <p:spPr>
              <a:xfrm>
                <a:off x="224928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68" y="100076"/>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3" name="Google Shape;2642;p39"/>
              <p:cNvSpPr/>
              <p:nvPr/>
            </p:nvSpPr>
            <p:spPr>
              <a:xfrm>
                <a:off x="238716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76"/>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4" name="Google Shape;2643;p39"/>
              <p:cNvSpPr/>
              <p:nvPr/>
            </p:nvSpPr>
            <p:spPr>
              <a:xfrm>
                <a:off x="2524680" y="290736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76"/>
                      <a:pt x="9079"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515" name="Google Shape;2644;p39"/>
          <p:cNvGrpSpPr/>
          <p:nvPr/>
        </p:nvGrpSpPr>
        <p:grpSpPr>
          <a:xfrm>
            <a:off x="1374840" y="2647440"/>
            <a:ext cx="1177560" cy="227520"/>
            <a:chOff x="1374840" y="2647440"/>
            <a:chExt cx="1177560" cy="227520"/>
          </a:xfrm>
        </p:grpSpPr>
        <p:sp>
          <p:nvSpPr>
            <p:cNvPr id="2516" name="Google Shape;2645;p39"/>
            <p:cNvSpPr/>
            <p:nvPr/>
          </p:nvSpPr>
          <p:spPr>
            <a:xfrm>
              <a:off x="1374840" y="2647440"/>
              <a:ext cx="1177560" cy="227520"/>
            </a:xfrm>
            <a:custGeom>
              <a:avLst/>
              <a:gdLst>
                <a:gd name="textAreaLeft" fmla="*/ 0 w 1177560"/>
                <a:gd name="textAreaRight" fmla="*/ 1177920 w 1177560"/>
                <a:gd name="textAreaTop" fmla="*/ 0 h 227520"/>
                <a:gd name="textAreaBottom" fmla="*/ 227880 h 22752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08" y="143969"/>
                    <a:pt x="731229" y="143969"/>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17" name="Google Shape;2646;p39"/>
            <p:cNvGrpSpPr/>
            <p:nvPr/>
          </p:nvGrpSpPr>
          <p:grpSpPr>
            <a:xfrm>
              <a:off x="1472400" y="2679480"/>
              <a:ext cx="982440" cy="162360"/>
              <a:chOff x="1472400" y="2679480"/>
              <a:chExt cx="982440" cy="162360"/>
            </a:xfrm>
          </p:grpSpPr>
          <p:sp>
            <p:nvSpPr>
              <p:cNvPr id="2518" name="Google Shape;2647;p39"/>
              <p:cNvSpPr/>
              <p:nvPr/>
            </p:nvSpPr>
            <p:spPr>
              <a:xfrm>
                <a:off x="147240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19" name="Google Shape;2648;p39"/>
              <p:cNvSpPr/>
              <p:nvPr/>
            </p:nvSpPr>
            <p:spPr>
              <a:xfrm>
                <a:off x="160992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0" name="Google Shape;2649;p39"/>
              <p:cNvSpPr/>
              <p:nvPr/>
            </p:nvSpPr>
            <p:spPr>
              <a:xfrm>
                <a:off x="174780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33"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1" name="Google Shape;2650;p39"/>
              <p:cNvSpPr/>
              <p:nvPr/>
            </p:nvSpPr>
            <p:spPr>
              <a:xfrm>
                <a:off x="188532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2" name="Google Shape;2651;p39"/>
              <p:cNvSpPr/>
              <p:nvPr/>
            </p:nvSpPr>
            <p:spPr>
              <a:xfrm>
                <a:off x="202320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33"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3" name="Google Shape;2652;p39"/>
              <p:cNvSpPr/>
              <p:nvPr/>
            </p:nvSpPr>
            <p:spPr>
              <a:xfrm>
                <a:off x="216108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68"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4" name="Google Shape;2653;p39"/>
              <p:cNvSpPr/>
              <p:nvPr/>
            </p:nvSpPr>
            <p:spPr>
              <a:xfrm>
                <a:off x="229860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25" name="Google Shape;2654;p39"/>
              <p:cNvSpPr/>
              <p:nvPr/>
            </p:nvSpPr>
            <p:spPr>
              <a:xfrm>
                <a:off x="2436480" y="267948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68"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526" name="Google Shape;2655;p39"/>
          <p:cNvGrpSpPr/>
          <p:nvPr/>
        </p:nvGrpSpPr>
        <p:grpSpPr>
          <a:xfrm>
            <a:off x="1522440" y="2419560"/>
            <a:ext cx="1177560" cy="227520"/>
            <a:chOff x="1522440" y="2419560"/>
            <a:chExt cx="1177560" cy="227520"/>
          </a:xfrm>
        </p:grpSpPr>
        <p:sp>
          <p:nvSpPr>
            <p:cNvPr id="2527" name="Google Shape;2656;p39"/>
            <p:cNvSpPr/>
            <p:nvPr/>
          </p:nvSpPr>
          <p:spPr>
            <a:xfrm>
              <a:off x="1522440" y="2419560"/>
              <a:ext cx="1177560" cy="227520"/>
            </a:xfrm>
            <a:custGeom>
              <a:avLst/>
              <a:gdLst>
                <a:gd name="textAreaLeft" fmla="*/ 0 w 1177560"/>
                <a:gd name="textAreaRight" fmla="*/ 1177920 w 1177560"/>
                <a:gd name="textAreaTop" fmla="*/ 0 h 227520"/>
                <a:gd name="textAreaBottom" fmla="*/ 227880 h 227520"/>
              </a:gdLst>
              <a:ahLst/>
              <a:cxnLst/>
              <a:rect l="textAreaLeft" t="textAreaTop" r="textAreaRight" b="textAreaBottom"/>
              <a:pathLst>
                <a:path w="743729" h="143969">
                  <a:moveTo>
                    <a:pt x="731195" y="143969"/>
                  </a:moveTo>
                  <a:lnTo>
                    <a:pt x="12501" y="143969"/>
                  </a:lnTo>
                  <a:cubicBezTo>
                    <a:pt x="5587" y="143969"/>
                    <a:pt x="0" y="138382"/>
                    <a:pt x="0" y="131468"/>
                  </a:cubicBezTo>
                  <a:lnTo>
                    <a:pt x="0" y="12501"/>
                  </a:lnTo>
                  <a:cubicBezTo>
                    <a:pt x="0" y="5587"/>
                    <a:pt x="5587" y="0"/>
                    <a:pt x="12501" y="0"/>
                  </a:cubicBezTo>
                  <a:lnTo>
                    <a:pt x="731230" y="0"/>
                  </a:lnTo>
                  <a:cubicBezTo>
                    <a:pt x="738143" y="0"/>
                    <a:pt x="743730" y="5587"/>
                    <a:pt x="743730" y="12501"/>
                  </a:cubicBezTo>
                  <a:lnTo>
                    <a:pt x="743730" y="131468"/>
                  </a:lnTo>
                  <a:cubicBezTo>
                    <a:pt x="743695" y="138347"/>
                    <a:pt x="738108" y="143969"/>
                    <a:pt x="731195"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28" name="Google Shape;2657;p39"/>
            <p:cNvGrpSpPr/>
            <p:nvPr/>
          </p:nvGrpSpPr>
          <p:grpSpPr>
            <a:xfrm>
              <a:off x="1620000" y="2451600"/>
              <a:ext cx="982440" cy="162360"/>
              <a:chOff x="1620000" y="2451600"/>
              <a:chExt cx="982440" cy="162360"/>
            </a:xfrm>
          </p:grpSpPr>
          <p:sp>
            <p:nvSpPr>
              <p:cNvPr id="2529" name="Google Shape;2658;p39"/>
              <p:cNvSpPr/>
              <p:nvPr/>
            </p:nvSpPr>
            <p:spPr>
              <a:xfrm>
                <a:off x="162000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0" name="Google Shape;2659;p39"/>
              <p:cNvSpPr/>
              <p:nvPr/>
            </p:nvSpPr>
            <p:spPr>
              <a:xfrm>
                <a:off x="175752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1" name="Google Shape;2660;p39"/>
              <p:cNvSpPr/>
              <p:nvPr/>
            </p:nvSpPr>
            <p:spPr>
              <a:xfrm>
                <a:off x="189540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2" name="Google Shape;2661;p39"/>
              <p:cNvSpPr/>
              <p:nvPr/>
            </p:nvSpPr>
            <p:spPr>
              <a:xfrm>
                <a:off x="203328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3" name="Google Shape;2662;p39"/>
              <p:cNvSpPr/>
              <p:nvPr/>
            </p:nvSpPr>
            <p:spPr>
              <a:xfrm>
                <a:off x="217080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4" name="Google Shape;2663;p39"/>
              <p:cNvSpPr/>
              <p:nvPr/>
            </p:nvSpPr>
            <p:spPr>
              <a:xfrm>
                <a:off x="230868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5" name="Google Shape;2664;p39"/>
              <p:cNvSpPr/>
              <p:nvPr/>
            </p:nvSpPr>
            <p:spPr>
              <a:xfrm>
                <a:off x="244620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6" name="Google Shape;2665;p39"/>
              <p:cNvSpPr/>
              <p:nvPr/>
            </p:nvSpPr>
            <p:spPr>
              <a:xfrm>
                <a:off x="2584080" y="245160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2537" name="Google Shape;2666;p39"/>
          <p:cNvSpPr/>
          <p:nvPr/>
        </p:nvSpPr>
        <p:spPr>
          <a:xfrm>
            <a:off x="2329200" y="210168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8" name="Google Shape;2667;p39"/>
          <p:cNvSpPr/>
          <p:nvPr/>
        </p:nvSpPr>
        <p:spPr>
          <a:xfrm>
            <a:off x="2265840" y="2224440"/>
            <a:ext cx="176400" cy="18360"/>
          </a:xfrm>
          <a:custGeom>
            <a:avLst/>
            <a:gdLst>
              <a:gd name="textAreaLeft" fmla="*/ 0 w 176400"/>
              <a:gd name="textAreaRight" fmla="*/ 176760 w 17640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39" name="Google Shape;2668;p39"/>
          <p:cNvSpPr/>
          <p:nvPr/>
        </p:nvSpPr>
        <p:spPr>
          <a:xfrm>
            <a:off x="2169000" y="232812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40" name="Google Shape;2669;p39"/>
          <p:cNvGrpSpPr/>
          <p:nvPr/>
        </p:nvGrpSpPr>
        <p:grpSpPr>
          <a:xfrm>
            <a:off x="1413360" y="1241640"/>
            <a:ext cx="1277280" cy="1177560"/>
            <a:chOff x="1413360" y="1241640"/>
            <a:chExt cx="1277280" cy="1177560"/>
          </a:xfrm>
        </p:grpSpPr>
        <p:sp>
          <p:nvSpPr>
            <p:cNvPr id="2541" name="Google Shape;2670;p39"/>
            <p:cNvSpPr/>
            <p:nvPr/>
          </p:nvSpPr>
          <p:spPr>
            <a:xfrm>
              <a:off x="1513080" y="1241640"/>
              <a:ext cx="1177560" cy="1177560"/>
            </a:xfrm>
            <a:custGeom>
              <a:avLst/>
              <a:gdLst>
                <a:gd name="textAreaLeft" fmla="*/ 0 w 1177560"/>
                <a:gd name="textAreaRight" fmla="*/ 1177920 w 1177560"/>
                <a:gd name="textAreaTop" fmla="*/ 0 h 1177560"/>
                <a:gd name="textAreaBottom" fmla="*/ 1177920 h 117756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2" name="Google Shape;2671;p39"/>
            <p:cNvSpPr/>
            <p:nvPr/>
          </p:nvSpPr>
          <p:spPr>
            <a:xfrm>
              <a:off x="2478600" y="1821240"/>
              <a:ext cx="187560" cy="18360"/>
            </a:xfrm>
            <a:custGeom>
              <a:avLst/>
              <a:gdLst>
                <a:gd name="textAreaLeft" fmla="*/ 0 w 187560"/>
                <a:gd name="textAreaRight" fmla="*/ 187920 w 187560"/>
                <a:gd name="textAreaTop" fmla="*/ 0 h 18360"/>
                <a:gd name="textAreaBottom" fmla="*/ 18720 h 18360"/>
              </a:gdLst>
              <a:ahLst/>
              <a:cxnLst/>
              <a:rect l="textAreaLeft" t="textAreaTop" r="textAreaRight" b="textAreaBottom"/>
              <a:pathLst>
                <a:path w="118723" h="11732">
                  <a:moveTo>
                    <a:pt x="112857" y="11733"/>
                  </a:moveTo>
                  <a:lnTo>
                    <a:pt x="5867" y="11733"/>
                  </a:lnTo>
                  <a:cubicBezTo>
                    <a:pt x="2619" y="11733"/>
                    <a:pt x="0" y="9114"/>
                    <a:pt x="0" y="5866"/>
                  </a:cubicBezTo>
                  <a:cubicBezTo>
                    <a:pt x="0" y="2619"/>
                    <a:pt x="2619" y="0"/>
                    <a:pt x="5867" y="0"/>
                  </a:cubicBezTo>
                  <a:lnTo>
                    <a:pt x="112857" y="0"/>
                  </a:lnTo>
                  <a:cubicBezTo>
                    <a:pt x="116104" y="0"/>
                    <a:pt x="118723" y="2619"/>
                    <a:pt x="118723" y="5866"/>
                  </a:cubicBezTo>
                  <a:cubicBezTo>
                    <a:pt x="118723" y="9114"/>
                    <a:pt x="116104" y="11733"/>
                    <a:pt x="112857"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3" name="Google Shape;2672;p39"/>
            <p:cNvSpPr/>
            <p:nvPr/>
          </p:nvSpPr>
          <p:spPr>
            <a:xfrm>
              <a:off x="2431080" y="197028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4" name="Google Shape;2673;p39"/>
            <p:cNvSpPr/>
            <p:nvPr/>
          </p:nvSpPr>
          <p:spPr>
            <a:xfrm>
              <a:off x="2431080" y="167256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5" name="Google Shape;2674;p39"/>
            <p:cNvSpPr/>
            <p:nvPr/>
          </p:nvSpPr>
          <p:spPr>
            <a:xfrm>
              <a:off x="2397960" y="154116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6" name="Google Shape;2675;p39"/>
            <p:cNvSpPr/>
            <p:nvPr/>
          </p:nvSpPr>
          <p:spPr>
            <a:xfrm>
              <a:off x="2334600" y="1418400"/>
              <a:ext cx="176760" cy="18360"/>
            </a:xfrm>
            <a:custGeom>
              <a:avLst/>
              <a:gdLst>
                <a:gd name="textAreaLeft" fmla="*/ 0 w 176760"/>
                <a:gd name="textAreaRight" fmla="*/ 177120 w 17676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7" name="Google Shape;2676;p39"/>
            <p:cNvSpPr/>
            <p:nvPr/>
          </p:nvSpPr>
          <p:spPr>
            <a:xfrm>
              <a:off x="2237760" y="131472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48" name="Google Shape;2677;p39"/>
            <p:cNvSpPr/>
            <p:nvPr/>
          </p:nvSpPr>
          <p:spPr>
            <a:xfrm>
              <a:off x="1413360" y="1241640"/>
              <a:ext cx="1177560" cy="1177560"/>
            </a:xfrm>
            <a:custGeom>
              <a:avLst/>
              <a:gdLst>
                <a:gd name="textAreaLeft" fmla="*/ 0 w 1177560"/>
                <a:gd name="textAreaRight" fmla="*/ 1177920 w 1177560"/>
                <a:gd name="textAreaTop" fmla="*/ 0 h 1177560"/>
                <a:gd name="textAreaBottom" fmla="*/ 1177920 h 117756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549" name="Google Shape;2678;p39"/>
          <p:cNvSpPr/>
          <p:nvPr/>
        </p:nvSpPr>
        <p:spPr>
          <a:xfrm>
            <a:off x="971280" y="3634920"/>
            <a:ext cx="2132280" cy="8971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Structure your pitch deck clearly and make sure all the important points are easy to understand</a:t>
            </a:r>
            <a:endParaRPr b="0" lang="en-US" sz="1200" strike="noStrike" u="none">
              <a:solidFill>
                <a:srgbClr val="000000"/>
              </a:solidFill>
              <a:effectLst/>
              <a:uFillTx/>
              <a:latin typeface="Arial"/>
            </a:endParaRPr>
          </a:p>
        </p:txBody>
      </p:sp>
      <p:sp>
        <p:nvSpPr>
          <p:cNvPr id="2550" name="Google Shape;2679;p39"/>
          <p:cNvSpPr/>
          <p:nvPr/>
        </p:nvSpPr>
        <p:spPr>
          <a:xfrm>
            <a:off x="971280" y="32338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Outer circle</a:t>
            </a:r>
            <a:endParaRPr b="0" lang="en-US" sz="1800" strike="noStrike" u="none">
              <a:solidFill>
                <a:srgbClr val="000000"/>
              </a:solidFill>
              <a:effectLst/>
              <a:uFillTx/>
              <a:latin typeface="Arial"/>
            </a:endParaRPr>
          </a:p>
        </p:txBody>
      </p:sp>
      <p:sp>
        <p:nvSpPr>
          <p:cNvPr id="2551" name="Google Shape;2680;p39"/>
          <p:cNvSpPr/>
          <p:nvPr/>
        </p:nvSpPr>
        <p:spPr>
          <a:xfrm>
            <a:off x="1463400" y="1641240"/>
            <a:ext cx="1113120" cy="40572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2"/>
                </a:solidFill>
                <a:effectLst/>
                <a:uFillTx/>
                <a:latin typeface="Krub SemiBold"/>
                <a:ea typeface="Krub SemiBold"/>
              </a:rPr>
              <a:t>$100M</a:t>
            </a:r>
            <a:endParaRPr b="0" lang="en-US" sz="1800" strike="noStrike" u="none">
              <a:solidFill>
                <a:srgbClr val="000000"/>
              </a:solidFill>
              <a:effectLst/>
              <a:uFillTx/>
              <a:latin typeface="Arial"/>
            </a:endParaRPr>
          </a:p>
        </p:txBody>
      </p:sp>
      <p:grpSp>
        <p:nvGrpSpPr>
          <p:cNvPr id="2552" name="Google Shape;2681;p39"/>
          <p:cNvGrpSpPr/>
          <p:nvPr/>
        </p:nvGrpSpPr>
        <p:grpSpPr>
          <a:xfrm>
            <a:off x="3909240" y="2879640"/>
            <a:ext cx="1177200" cy="227520"/>
            <a:chOff x="3909240" y="2879640"/>
            <a:chExt cx="1177200" cy="227520"/>
          </a:xfrm>
        </p:grpSpPr>
        <p:sp>
          <p:nvSpPr>
            <p:cNvPr id="2553" name="Google Shape;2682;p39"/>
            <p:cNvSpPr/>
            <p:nvPr/>
          </p:nvSpPr>
          <p:spPr>
            <a:xfrm>
              <a:off x="3909240" y="2879640"/>
              <a:ext cx="1177200" cy="227520"/>
            </a:xfrm>
            <a:custGeom>
              <a:avLst/>
              <a:gdLst>
                <a:gd name="textAreaLeft" fmla="*/ 0 w 1177200"/>
                <a:gd name="textAreaRight" fmla="*/ 1177560 w 1177200"/>
                <a:gd name="textAreaTop" fmla="*/ 0 h 227520"/>
                <a:gd name="textAreaBottom" fmla="*/ 227880 h 227520"/>
              </a:gdLst>
              <a:ahLst/>
              <a:cxnLst/>
              <a:rect l="textAreaLeft" t="textAreaTop" r="textAreaRight" b="textAreaBottom"/>
              <a:pathLst>
                <a:path w="743729" h="143969">
                  <a:moveTo>
                    <a:pt x="731229" y="143969"/>
                  </a:moveTo>
                  <a:lnTo>
                    <a:pt x="12501" y="143969"/>
                  </a:lnTo>
                  <a:cubicBezTo>
                    <a:pt x="5587" y="143969"/>
                    <a:pt x="0" y="138382"/>
                    <a:pt x="0" y="131468"/>
                  </a:cubicBezTo>
                  <a:lnTo>
                    <a:pt x="0" y="12501"/>
                  </a:lnTo>
                  <a:cubicBezTo>
                    <a:pt x="0" y="5587"/>
                    <a:pt x="5587" y="0"/>
                    <a:pt x="12501" y="0"/>
                  </a:cubicBezTo>
                  <a:lnTo>
                    <a:pt x="731229" y="0"/>
                  </a:lnTo>
                  <a:cubicBezTo>
                    <a:pt x="738143" y="0"/>
                    <a:pt x="743730" y="5587"/>
                    <a:pt x="743730" y="12501"/>
                  </a:cubicBezTo>
                  <a:lnTo>
                    <a:pt x="743730" y="131468"/>
                  </a:lnTo>
                  <a:cubicBezTo>
                    <a:pt x="743730" y="138382"/>
                    <a:pt x="738108" y="143969"/>
                    <a:pt x="731229" y="143969"/>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54" name="Google Shape;2683;p39"/>
            <p:cNvGrpSpPr/>
            <p:nvPr/>
          </p:nvGrpSpPr>
          <p:grpSpPr>
            <a:xfrm>
              <a:off x="4006800" y="2911320"/>
              <a:ext cx="982440" cy="162360"/>
              <a:chOff x="4006800" y="2911320"/>
              <a:chExt cx="982440" cy="162360"/>
            </a:xfrm>
          </p:grpSpPr>
          <p:sp>
            <p:nvSpPr>
              <p:cNvPr id="2555" name="Google Shape;2684;p39"/>
              <p:cNvSpPr/>
              <p:nvPr/>
            </p:nvSpPr>
            <p:spPr>
              <a:xfrm>
                <a:off x="400680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56" name="Google Shape;2685;p39"/>
              <p:cNvSpPr/>
              <p:nvPr/>
            </p:nvSpPr>
            <p:spPr>
              <a:xfrm>
                <a:off x="414468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57" name="Google Shape;2686;p39"/>
              <p:cNvSpPr/>
              <p:nvPr/>
            </p:nvSpPr>
            <p:spPr>
              <a:xfrm>
                <a:off x="428220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33"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58" name="Google Shape;2687;p39"/>
              <p:cNvSpPr/>
              <p:nvPr/>
            </p:nvSpPr>
            <p:spPr>
              <a:xfrm>
                <a:off x="442008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59" name="Google Shape;2688;p39"/>
              <p:cNvSpPr/>
              <p:nvPr/>
            </p:nvSpPr>
            <p:spPr>
              <a:xfrm>
                <a:off x="455760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33"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0" name="Google Shape;2689;p39"/>
              <p:cNvSpPr/>
              <p:nvPr/>
            </p:nvSpPr>
            <p:spPr>
              <a:xfrm>
                <a:off x="469548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6"/>
                    </a:moveTo>
                    <a:cubicBezTo>
                      <a:pt x="2619" y="102696"/>
                      <a:pt x="0" y="100077"/>
                      <a:pt x="0" y="96829"/>
                    </a:cubicBezTo>
                    <a:lnTo>
                      <a:pt x="0" y="5866"/>
                    </a:lnTo>
                    <a:cubicBezTo>
                      <a:pt x="0" y="2619"/>
                      <a:pt x="2619" y="0"/>
                      <a:pt x="5867" y="0"/>
                    </a:cubicBezTo>
                    <a:cubicBezTo>
                      <a:pt x="9114" y="0"/>
                      <a:pt x="11733" y="2619"/>
                      <a:pt x="11733" y="5866"/>
                    </a:cubicBezTo>
                    <a:lnTo>
                      <a:pt x="11733" y="96829"/>
                    </a:lnTo>
                    <a:cubicBezTo>
                      <a:pt x="11768" y="100077"/>
                      <a:pt x="9114" y="102696"/>
                      <a:pt x="5867"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1" name="Google Shape;2690;p39"/>
              <p:cNvSpPr/>
              <p:nvPr/>
            </p:nvSpPr>
            <p:spPr>
              <a:xfrm>
                <a:off x="483336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6"/>
                    </a:moveTo>
                    <a:cubicBezTo>
                      <a:pt x="2619" y="102696"/>
                      <a:pt x="0" y="100077"/>
                      <a:pt x="0" y="96829"/>
                    </a:cubicBezTo>
                    <a:lnTo>
                      <a:pt x="0" y="5866"/>
                    </a:lnTo>
                    <a:cubicBezTo>
                      <a:pt x="0" y="2619"/>
                      <a:pt x="2619" y="0"/>
                      <a:pt x="5866" y="0"/>
                    </a:cubicBezTo>
                    <a:cubicBezTo>
                      <a:pt x="9113" y="0"/>
                      <a:pt x="11732" y="2619"/>
                      <a:pt x="11732" y="5866"/>
                    </a:cubicBezTo>
                    <a:lnTo>
                      <a:pt x="11732" y="96829"/>
                    </a:lnTo>
                    <a:cubicBezTo>
                      <a:pt x="11732" y="100077"/>
                      <a:pt x="9113"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2" name="Google Shape;2691;p39"/>
              <p:cNvSpPr/>
              <p:nvPr/>
            </p:nvSpPr>
            <p:spPr>
              <a:xfrm>
                <a:off x="4970880" y="29113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6"/>
                    </a:moveTo>
                    <a:cubicBezTo>
                      <a:pt x="2619" y="102696"/>
                      <a:pt x="0" y="100077"/>
                      <a:pt x="0" y="96829"/>
                    </a:cubicBezTo>
                    <a:lnTo>
                      <a:pt x="0" y="5866"/>
                    </a:lnTo>
                    <a:cubicBezTo>
                      <a:pt x="0" y="2619"/>
                      <a:pt x="2619" y="0"/>
                      <a:pt x="5866" y="0"/>
                    </a:cubicBezTo>
                    <a:cubicBezTo>
                      <a:pt x="9114" y="0"/>
                      <a:pt x="11733" y="2619"/>
                      <a:pt x="11733" y="5866"/>
                    </a:cubicBezTo>
                    <a:lnTo>
                      <a:pt x="11733" y="96829"/>
                    </a:lnTo>
                    <a:cubicBezTo>
                      <a:pt x="11768" y="100077"/>
                      <a:pt x="9114" y="102696"/>
                      <a:pt x="5866" y="1026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563" name="Google Shape;2692;p39"/>
          <p:cNvGrpSpPr/>
          <p:nvPr/>
        </p:nvGrpSpPr>
        <p:grpSpPr>
          <a:xfrm>
            <a:off x="4056840" y="2651400"/>
            <a:ext cx="1177200" cy="227520"/>
            <a:chOff x="4056840" y="2651400"/>
            <a:chExt cx="1177200" cy="227520"/>
          </a:xfrm>
        </p:grpSpPr>
        <p:sp>
          <p:nvSpPr>
            <p:cNvPr id="2564" name="Google Shape;2693;p39"/>
            <p:cNvSpPr/>
            <p:nvPr/>
          </p:nvSpPr>
          <p:spPr>
            <a:xfrm>
              <a:off x="4056840" y="2651400"/>
              <a:ext cx="1177200" cy="227520"/>
            </a:xfrm>
            <a:custGeom>
              <a:avLst/>
              <a:gdLst>
                <a:gd name="textAreaLeft" fmla="*/ 0 w 1177200"/>
                <a:gd name="textAreaRight" fmla="*/ 1177560 w 1177200"/>
                <a:gd name="textAreaTop" fmla="*/ 0 h 227520"/>
                <a:gd name="textAreaBottom" fmla="*/ 227880 h 227520"/>
              </a:gdLst>
              <a:ahLst/>
              <a:cxnLst/>
              <a:rect l="textAreaLeft" t="textAreaTop" r="textAreaRight" b="textAreaBottom"/>
              <a:pathLst>
                <a:path w="743729" h="143969">
                  <a:moveTo>
                    <a:pt x="731195" y="143969"/>
                  </a:moveTo>
                  <a:lnTo>
                    <a:pt x="12501" y="143969"/>
                  </a:lnTo>
                  <a:cubicBezTo>
                    <a:pt x="5587" y="143969"/>
                    <a:pt x="0" y="138382"/>
                    <a:pt x="0" y="131468"/>
                  </a:cubicBezTo>
                  <a:lnTo>
                    <a:pt x="0" y="12501"/>
                  </a:lnTo>
                  <a:cubicBezTo>
                    <a:pt x="0" y="5587"/>
                    <a:pt x="5587" y="0"/>
                    <a:pt x="12501" y="0"/>
                  </a:cubicBezTo>
                  <a:lnTo>
                    <a:pt x="731230" y="0"/>
                  </a:lnTo>
                  <a:cubicBezTo>
                    <a:pt x="738143" y="0"/>
                    <a:pt x="743730" y="5587"/>
                    <a:pt x="743730" y="12501"/>
                  </a:cubicBezTo>
                  <a:lnTo>
                    <a:pt x="743730" y="131468"/>
                  </a:lnTo>
                  <a:cubicBezTo>
                    <a:pt x="743695" y="138347"/>
                    <a:pt x="738108" y="143969"/>
                    <a:pt x="731195"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65" name="Google Shape;2694;p39"/>
            <p:cNvGrpSpPr/>
            <p:nvPr/>
          </p:nvGrpSpPr>
          <p:grpSpPr>
            <a:xfrm>
              <a:off x="4154400" y="2683440"/>
              <a:ext cx="982440" cy="162360"/>
              <a:chOff x="4154400" y="2683440"/>
              <a:chExt cx="982440" cy="162360"/>
            </a:xfrm>
          </p:grpSpPr>
          <p:sp>
            <p:nvSpPr>
              <p:cNvPr id="2566" name="Google Shape;2695;p39"/>
              <p:cNvSpPr/>
              <p:nvPr/>
            </p:nvSpPr>
            <p:spPr>
              <a:xfrm>
                <a:off x="415440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7" name="Google Shape;2696;p39"/>
              <p:cNvSpPr/>
              <p:nvPr/>
            </p:nvSpPr>
            <p:spPr>
              <a:xfrm>
                <a:off x="429228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8" name="Google Shape;2697;p39"/>
              <p:cNvSpPr/>
              <p:nvPr/>
            </p:nvSpPr>
            <p:spPr>
              <a:xfrm>
                <a:off x="442980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69" name="Google Shape;2698;p39"/>
              <p:cNvSpPr/>
              <p:nvPr/>
            </p:nvSpPr>
            <p:spPr>
              <a:xfrm>
                <a:off x="456768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0" name="Google Shape;2699;p39"/>
              <p:cNvSpPr/>
              <p:nvPr/>
            </p:nvSpPr>
            <p:spPr>
              <a:xfrm>
                <a:off x="470520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1" name="Google Shape;2700;p39"/>
              <p:cNvSpPr/>
              <p:nvPr/>
            </p:nvSpPr>
            <p:spPr>
              <a:xfrm>
                <a:off x="484308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2" name="Google Shape;2701;p39"/>
              <p:cNvSpPr/>
              <p:nvPr/>
            </p:nvSpPr>
            <p:spPr>
              <a:xfrm>
                <a:off x="498096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3" name="Google Shape;2702;p39"/>
              <p:cNvSpPr/>
              <p:nvPr/>
            </p:nvSpPr>
            <p:spPr>
              <a:xfrm>
                <a:off x="5118480" y="268344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2574" name="Google Shape;2703;p39"/>
          <p:cNvSpPr/>
          <p:nvPr/>
        </p:nvSpPr>
        <p:spPr>
          <a:xfrm>
            <a:off x="4863600" y="233352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5" name="Google Shape;2704;p39"/>
          <p:cNvSpPr/>
          <p:nvPr/>
        </p:nvSpPr>
        <p:spPr>
          <a:xfrm>
            <a:off x="4800240" y="2456280"/>
            <a:ext cx="176400" cy="18360"/>
          </a:xfrm>
          <a:custGeom>
            <a:avLst/>
            <a:gdLst>
              <a:gd name="textAreaLeft" fmla="*/ 0 w 176400"/>
              <a:gd name="textAreaRight" fmla="*/ 176760 w 17640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6" name="Google Shape;2705;p39"/>
          <p:cNvSpPr/>
          <p:nvPr/>
        </p:nvSpPr>
        <p:spPr>
          <a:xfrm>
            <a:off x="4703400" y="255996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77" name="Google Shape;2706;p39"/>
          <p:cNvGrpSpPr/>
          <p:nvPr/>
        </p:nvGrpSpPr>
        <p:grpSpPr>
          <a:xfrm>
            <a:off x="3948120" y="1473840"/>
            <a:ext cx="1276920" cy="1177200"/>
            <a:chOff x="3948120" y="1473840"/>
            <a:chExt cx="1276920" cy="1177200"/>
          </a:xfrm>
        </p:grpSpPr>
        <p:sp>
          <p:nvSpPr>
            <p:cNvPr id="2578" name="Google Shape;2707;p39"/>
            <p:cNvSpPr/>
            <p:nvPr/>
          </p:nvSpPr>
          <p:spPr>
            <a:xfrm>
              <a:off x="4047840" y="1473840"/>
              <a:ext cx="1177200" cy="1177200"/>
            </a:xfrm>
            <a:custGeom>
              <a:avLst/>
              <a:gdLst>
                <a:gd name="textAreaLeft" fmla="*/ 0 w 1177200"/>
                <a:gd name="textAreaRight" fmla="*/ 1177560 w 1177200"/>
                <a:gd name="textAreaTop" fmla="*/ 0 h 1177200"/>
                <a:gd name="textAreaBottom" fmla="*/ 1177560 h 11772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79" name="Google Shape;2708;p39"/>
            <p:cNvSpPr/>
            <p:nvPr/>
          </p:nvSpPr>
          <p:spPr>
            <a:xfrm>
              <a:off x="5013360" y="2053440"/>
              <a:ext cx="187560" cy="18360"/>
            </a:xfrm>
            <a:custGeom>
              <a:avLst/>
              <a:gdLst>
                <a:gd name="textAreaLeft" fmla="*/ 0 w 187560"/>
                <a:gd name="textAreaRight" fmla="*/ 187920 w 187560"/>
                <a:gd name="textAreaTop" fmla="*/ 0 h 18360"/>
                <a:gd name="textAreaBottom" fmla="*/ 18720 h 18360"/>
              </a:gdLst>
              <a:ahLst/>
              <a:cxnLst/>
              <a:rect l="textAreaLeft" t="textAreaTop" r="textAreaRight" b="textAreaBottom"/>
              <a:pathLst>
                <a:path w="118723" h="11732">
                  <a:moveTo>
                    <a:pt x="112857" y="11733"/>
                  </a:moveTo>
                  <a:lnTo>
                    <a:pt x="5867" y="11733"/>
                  </a:lnTo>
                  <a:cubicBezTo>
                    <a:pt x="2619" y="11733"/>
                    <a:pt x="0" y="9114"/>
                    <a:pt x="0" y="5866"/>
                  </a:cubicBezTo>
                  <a:cubicBezTo>
                    <a:pt x="0" y="2619"/>
                    <a:pt x="2619" y="0"/>
                    <a:pt x="5867" y="0"/>
                  </a:cubicBezTo>
                  <a:lnTo>
                    <a:pt x="112857" y="0"/>
                  </a:lnTo>
                  <a:cubicBezTo>
                    <a:pt x="116104" y="0"/>
                    <a:pt x="118723" y="2619"/>
                    <a:pt x="118723" y="5866"/>
                  </a:cubicBezTo>
                  <a:cubicBezTo>
                    <a:pt x="118723" y="9114"/>
                    <a:pt x="116104" y="11733"/>
                    <a:pt x="112857"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0" name="Google Shape;2709;p39"/>
            <p:cNvSpPr/>
            <p:nvPr/>
          </p:nvSpPr>
          <p:spPr>
            <a:xfrm>
              <a:off x="4965840" y="220212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1" name="Google Shape;2710;p39"/>
            <p:cNvSpPr/>
            <p:nvPr/>
          </p:nvSpPr>
          <p:spPr>
            <a:xfrm>
              <a:off x="4965840" y="190440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2" name="Google Shape;2711;p39"/>
            <p:cNvSpPr/>
            <p:nvPr/>
          </p:nvSpPr>
          <p:spPr>
            <a:xfrm>
              <a:off x="4932360" y="177300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3" name="Google Shape;2712;p39"/>
            <p:cNvSpPr/>
            <p:nvPr/>
          </p:nvSpPr>
          <p:spPr>
            <a:xfrm>
              <a:off x="4869000" y="1650600"/>
              <a:ext cx="176760" cy="18360"/>
            </a:xfrm>
            <a:custGeom>
              <a:avLst/>
              <a:gdLst>
                <a:gd name="textAreaLeft" fmla="*/ 0 w 176760"/>
                <a:gd name="textAreaRight" fmla="*/ 177120 w 17676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4" name="Google Shape;2713;p39"/>
            <p:cNvSpPr/>
            <p:nvPr/>
          </p:nvSpPr>
          <p:spPr>
            <a:xfrm>
              <a:off x="4772520" y="154692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85" name="Google Shape;2714;p39"/>
            <p:cNvSpPr/>
            <p:nvPr/>
          </p:nvSpPr>
          <p:spPr>
            <a:xfrm>
              <a:off x="3948120" y="1473840"/>
              <a:ext cx="1177200" cy="1177200"/>
            </a:xfrm>
            <a:custGeom>
              <a:avLst/>
              <a:gdLst>
                <a:gd name="textAreaLeft" fmla="*/ 0 w 1177200"/>
                <a:gd name="textAreaRight" fmla="*/ 1177560 w 1177200"/>
                <a:gd name="textAreaTop" fmla="*/ 0 h 1177200"/>
                <a:gd name="textAreaBottom" fmla="*/ 1177560 h 11772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586" name="Google Shape;2715;p39"/>
          <p:cNvSpPr/>
          <p:nvPr/>
        </p:nvSpPr>
        <p:spPr>
          <a:xfrm>
            <a:off x="3505680" y="3634920"/>
            <a:ext cx="2132280" cy="8971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Identify the target market for the product or service, which may be a subset of the total market</a:t>
            </a:r>
            <a:endParaRPr b="0" lang="en-US" sz="1200" strike="noStrike" u="none">
              <a:solidFill>
                <a:srgbClr val="000000"/>
              </a:solidFill>
              <a:effectLst/>
              <a:uFillTx/>
              <a:latin typeface="Arial"/>
            </a:endParaRPr>
          </a:p>
        </p:txBody>
      </p:sp>
      <p:sp>
        <p:nvSpPr>
          <p:cNvPr id="2587" name="Google Shape;2716;p39"/>
          <p:cNvSpPr/>
          <p:nvPr/>
        </p:nvSpPr>
        <p:spPr>
          <a:xfrm>
            <a:off x="3505680" y="32338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Middle circle</a:t>
            </a:r>
            <a:endParaRPr b="0" lang="en-US" sz="1800" strike="noStrike" u="none">
              <a:solidFill>
                <a:srgbClr val="000000"/>
              </a:solidFill>
              <a:effectLst/>
              <a:uFillTx/>
              <a:latin typeface="Arial"/>
            </a:endParaRPr>
          </a:p>
        </p:txBody>
      </p:sp>
      <p:sp>
        <p:nvSpPr>
          <p:cNvPr id="2588" name="Google Shape;2717;p39"/>
          <p:cNvSpPr/>
          <p:nvPr/>
        </p:nvSpPr>
        <p:spPr>
          <a:xfrm>
            <a:off x="3998160" y="1873080"/>
            <a:ext cx="1113120" cy="40572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2"/>
                </a:solidFill>
                <a:effectLst/>
                <a:uFillTx/>
                <a:latin typeface="Krub SemiBold"/>
                <a:ea typeface="Krub SemiBold"/>
              </a:rPr>
              <a:t>$20M</a:t>
            </a:r>
            <a:endParaRPr b="0" lang="en-US" sz="1800" strike="noStrike" u="none">
              <a:solidFill>
                <a:srgbClr val="000000"/>
              </a:solidFill>
              <a:effectLst/>
              <a:uFillTx/>
              <a:latin typeface="Arial"/>
            </a:endParaRPr>
          </a:p>
        </p:txBody>
      </p:sp>
      <p:grpSp>
        <p:nvGrpSpPr>
          <p:cNvPr id="2589" name="Google Shape;2718;p39"/>
          <p:cNvGrpSpPr/>
          <p:nvPr/>
        </p:nvGrpSpPr>
        <p:grpSpPr>
          <a:xfrm>
            <a:off x="6519240" y="2881440"/>
            <a:ext cx="1177200" cy="227520"/>
            <a:chOff x="6519240" y="2881440"/>
            <a:chExt cx="1177200" cy="227520"/>
          </a:xfrm>
        </p:grpSpPr>
        <p:sp>
          <p:nvSpPr>
            <p:cNvPr id="2590" name="Google Shape;2719;p39"/>
            <p:cNvSpPr/>
            <p:nvPr/>
          </p:nvSpPr>
          <p:spPr>
            <a:xfrm>
              <a:off x="6519240" y="2881440"/>
              <a:ext cx="1177200" cy="227520"/>
            </a:xfrm>
            <a:custGeom>
              <a:avLst/>
              <a:gdLst>
                <a:gd name="textAreaLeft" fmla="*/ 0 w 1177200"/>
                <a:gd name="textAreaRight" fmla="*/ 1177560 w 1177200"/>
                <a:gd name="textAreaTop" fmla="*/ 0 h 227520"/>
                <a:gd name="textAreaBottom" fmla="*/ 227880 h 227520"/>
              </a:gdLst>
              <a:ahLst/>
              <a:cxnLst/>
              <a:rect l="textAreaLeft" t="textAreaTop" r="textAreaRight" b="textAreaBottom"/>
              <a:pathLst>
                <a:path w="743729" h="143969">
                  <a:moveTo>
                    <a:pt x="731195" y="143969"/>
                  </a:moveTo>
                  <a:lnTo>
                    <a:pt x="12501" y="143969"/>
                  </a:lnTo>
                  <a:cubicBezTo>
                    <a:pt x="5587" y="143969"/>
                    <a:pt x="0" y="138382"/>
                    <a:pt x="0" y="131468"/>
                  </a:cubicBezTo>
                  <a:lnTo>
                    <a:pt x="0" y="12501"/>
                  </a:lnTo>
                  <a:cubicBezTo>
                    <a:pt x="0" y="5587"/>
                    <a:pt x="5587" y="0"/>
                    <a:pt x="12501" y="0"/>
                  </a:cubicBezTo>
                  <a:lnTo>
                    <a:pt x="731230" y="0"/>
                  </a:lnTo>
                  <a:cubicBezTo>
                    <a:pt x="738143" y="0"/>
                    <a:pt x="743730" y="5587"/>
                    <a:pt x="743730" y="12501"/>
                  </a:cubicBezTo>
                  <a:lnTo>
                    <a:pt x="743730" y="131468"/>
                  </a:lnTo>
                  <a:cubicBezTo>
                    <a:pt x="743695" y="138347"/>
                    <a:pt x="738108" y="143969"/>
                    <a:pt x="731195" y="143969"/>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591" name="Google Shape;2720;p39"/>
            <p:cNvGrpSpPr/>
            <p:nvPr/>
          </p:nvGrpSpPr>
          <p:grpSpPr>
            <a:xfrm>
              <a:off x="6616800" y="2913120"/>
              <a:ext cx="982800" cy="162360"/>
              <a:chOff x="6616800" y="2913120"/>
              <a:chExt cx="982800" cy="162360"/>
            </a:xfrm>
          </p:grpSpPr>
          <p:sp>
            <p:nvSpPr>
              <p:cNvPr id="2592" name="Google Shape;2721;p39"/>
              <p:cNvSpPr/>
              <p:nvPr/>
            </p:nvSpPr>
            <p:spPr>
              <a:xfrm>
                <a:off x="661680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3" name="Google Shape;2722;p39"/>
              <p:cNvSpPr/>
              <p:nvPr/>
            </p:nvSpPr>
            <p:spPr>
              <a:xfrm>
                <a:off x="675468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4" name="Google Shape;2723;p39"/>
              <p:cNvSpPr/>
              <p:nvPr/>
            </p:nvSpPr>
            <p:spPr>
              <a:xfrm>
                <a:off x="689256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5" name="Google Shape;2724;p39"/>
              <p:cNvSpPr/>
              <p:nvPr/>
            </p:nvSpPr>
            <p:spPr>
              <a:xfrm>
                <a:off x="703008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6" name="Google Shape;2725;p39"/>
              <p:cNvSpPr/>
              <p:nvPr/>
            </p:nvSpPr>
            <p:spPr>
              <a:xfrm>
                <a:off x="716796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7" name="Google Shape;2726;p39"/>
              <p:cNvSpPr/>
              <p:nvPr/>
            </p:nvSpPr>
            <p:spPr>
              <a:xfrm>
                <a:off x="730548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2" h="102695">
                    <a:moveTo>
                      <a:pt x="5866" y="102695"/>
                    </a:moveTo>
                    <a:cubicBezTo>
                      <a:pt x="2619" y="102695"/>
                      <a:pt x="0" y="100076"/>
                      <a:pt x="0" y="96829"/>
                    </a:cubicBezTo>
                    <a:lnTo>
                      <a:pt x="0" y="5866"/>
                    </a:lnTo>
                    <a:cubicBezTo>
                      <a:pt x="0" y="2619"/>
                      <a:pt x="2619" y="0"/>
                      <a:pt x="5866" y="0"/>
                    </a:cubicBezTo>
                    <a:cubicBezTo>
                      <a:pt x="9113" y="0"/>
                      <a:pt x="11732" y="2619"/>
                      <a:pt x="11732" y="5866"/>
                    </a:cubicBezTo>
                    <a:lnTo>
                      <a:pt x="11732" y="96829"/>
                    </a:lnTo>
                    <a:cubicBezTo>
                      <a:pt x="11732" y="100041"/>
                      <a:pt x="9113"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8" name="Google Shape;2727;p39"/>
              <p:cNvSpPr/>
              <p:nvPr/>
            </p:nvSpPr>
            <p:spPr>
              <a:xfrm>
                <a:off x="744336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6" y="102695"/>
                    </a:moveTo>
                    <a:cubicBezTo>
                      <a:pt x="2619" y="102695"/>
                      <a:pt x="0" y="100076"/>
                      <a:pt x="0" y="96829"/>
                    </a:cubicBezTo>
                    <a:lnTo>
                      <a:pt x="0" y="5866"/>
                    </a:lnTo>
                    <a:cubicBezTo>
                      <a:pt x="0" y="2619"/>
                      <a:pt x="2619" y="0"/>
                      <a:pt x="5866" y="0"/>
                    </a:cubicBezTo>
                    <a:cubicBezTo>
                      <a:pt x="9114" y="0"/>
                      <a:pt x="11733" y="2619"/>
                      <a:pt x="11733" y="5866"/>
                    </a:cubicBezTo>
                    <a:lnTo>
                      <a:pt x="11733" y="96829"/>
                    </a:lnTo>
                    <a:cubicBezTo>
                      <a:pt x="11733" y="100041"/>
                      <a:pt x="9114" y="102695"/>
                      <a:pt x="5866"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599" name="Google Shape;2728;p39"/>
              <p:cNvSpPr/>
              <p:nvPr/>
            </p:nvSpPr>
            <p:spPr>
              <a:xfrm>
                <a:off x="7581240" y="2913120"/>
                <a:ext cx="18360" cy="162360"/>
              </a:xfrm>
              <a:custGeom>
                <a:avLst/>
                <a:gdLst>
                  <a:gd name="textAreaLeft" fmla="*/ 0 w 18360"/>
                  <a:gd name="textAreaRight" fmla="*/ 18720 w 18360"/>
                  <a:gd name="textAreaTop" fmla="*/ 0 h 162360"/>
                  <a:gd name="textAreaBottom" fmla="*/ 162720 h 162360"/>
                </a:gdLst>
                <a:ahLst/>
                <a:cxnLst/>
                <a:rect l="textAreaLeft" t="textAreaTop" r="textAreaRight" b="textAreaBottom"/>
                <a:pathLst>
                  <a:path w="11733" h="102695">
                    <a:moveTo>
                      <a:pt x="5867" y="102695"/>
                    </a:moveTo>
                    <a:cubicBezTo>
                      <a:pt x="2619" y="102695"/>
                      <a:pt x="0" y="100076"/>
                      <a:pt x="0" y="96829"/>
                    </a:cubicBezTo>
                    <a:lnTo>
                      <a:pt x="0" y="5866"/>
                    </a:lnTo>
                    <a:cubicBezTo>
                      <a:pt x="0" y="2619"/>
                      <a:pt x="2619" y="0"/>
                      <a:pt x="5867" y="0"/>
                    </a:cubicBezTo>
                    <a:cubicBezTo>
                      <a:pt x="9114" y="0"/>
                      <a:pt x="11733" y="2619"/>
                      <a:pt x="11733" y="5866"/>
                    </a:cubicBezTo>
                    <a:lnTo>
                      <a:pt x="11733" y="96829"/>
                    </a:lnTo>
                    <a:cubicBezTo>
                      <a:pt x="11733" y="100041"/>
                      <a:pt x="9114" y="102695"/>
                      <a:pt x="5867" y="10269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2600" name="Google Shape;2729;p39"/>
          <p:cNvSpPr/>
          <p:nvPr/>
        </p:nvSpPr>
        <p:spPr>
          <a:xfrm>
            <a:off x="7326000" y="256320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1" name="Google Shape;2730;p39"/>
          <p:cNvSpPr/>
          <p:nvPr/>
        </p:nvSpPr>
        <p:spPr>
          <a:xfrm>
            <a:off x="7263000" y="2685960"/>
            <a:ext cx="176400" cy="18360"/>
          </a:xfrm>
          <a:custGeom>
            <a:avLst/>
            <a:gdLst>
              <a:gd name="textAreaLeft" fmla="*/ 0 w 176400"/>
              <a:gd name="textAreaRight" fmla="*/ 176760 w 17640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2" name="Google Shape;2731;p39"/>
          <p:cNvSpPr/>
          <p:nvPr/>
        </p:nvSpPr>
        <p:spPr>
          <a:xfrm>
            <a:off x="7166160" y="278964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603" name="Google Shape;2732;p39"/>
          <p:cNvGrpSpPr/>
          <p:nvPr/>
        </p:nvGrpSpPr>
        <p:grpSpPr>
          <a:xfrm>
            <a:off x="6410520" y="1703520"/>
            <a:ext cx="1276920" cy="1177200"/>
            <a:chOff x="6410520" y="1703520"/>
            <a:chExt cx="1276920" cy="1177200"/>
          </a:xfrm>
        </p:grpSpPr>
        <p:sp>
          <p:nvSpPr>
            <p:cNvPr id="2604" name="Google Shape;2733;p39"/>
            <p:cNvSpPr/>
            <p:nvPr/>
          </p:nvSpPr>
          <p:spPr>
            <a:xfrm>
              <a:off x="6510240" y="1703520"/>
              <a:ext cx="1177200" cy="1177200"/>
            </a:xfrm>
            <a:custGeom>
              <a:avLst/>
              <a:gdLst>
                <a:gd name="textAreaLeft" fmla="*/ 0 w 1177200"/>
                <a:gd name="textAreaRight" fmla="*/ 1177560 w 1177200"/>
                <a:gd name="textAreaTop" fmla="*/ 0 h 1177200"/>
                <a:gd name="textAreaBottom" fmla="*/ 1177560 h 11772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5" name="Google Shape;2734;p39"/>
            <p:cNvSpPr/>
            <p:nvPr/>
          </p:nvSpPr>
          <p:spPr>
            <a:xfrm>
              <a:off x="7475760" y="2283120"/>
              <a:ext cx="187560" cy="18360"/>
            </a:xfrm>
            <a:custGeom>
              <a:avLst/>
              <a:gdLst>
                <a:gd name="textAreaLeft" fmla="*/ 0 w 187560"/>
                <a:gd name="textAreaRight" fmla="*/ 187920 w 187560"/>
                <a:gd name="textAreaTop" fmla="*/ 0 h 18360"/>
                <a:gd name="textAreaBottom" fmla="*/ 18720 h 18360"/>
              </a:gdLst>
              <a:ahLst/>
              <a:cxnLst/>
              <a:rect l="textAreaLeft" t="textAreaTop" r="textAreaRight" b="textAreaBottom"/>
              <a:pathLst>
                <a:path w="118723" h="11732">
                  <a:moveTo>
                    <a:pt x="112857" y="11733"/>
                  </a:moveTo>
                  <a:lnTo>
                    <a:pt x="5867" y="11733"/>
                  </a:lnTo>
                  <a:cubicBezTo>
                    <a:pt x="2619" y="11733"/>
                    <a:pt x="0" y="9114"/>
                    <a:pt x="0" y="5866"/>
                  </a:cubicBezTo>
                  <a:cubicBezTo>
                    <a:pt x="0" y="2619"/>
                    <a:pt x="2619" y="0"/>
                    <a:pt x="5867" y="0"/>
                  </a:cubicBezTo>
                  <a:lnTo>
                    <a:pt x="112857" y="0"/>
                  </a:lnTo>
                  <a:cubicBezTo>
                    <a:pt x="116104" y="0"/>
                    <a:pt x="118723" y="2619"/>
                    <a:pt x="118723" y="5866"/>
                  </a:cubicBezTo>
                  <a:cubicBezTo>
                    <a:pt x="118723" y="9114"/>
                    <a:pt x="116104" y="11733"/>
                    <a:pt x="112857"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6" name="Google Shape;2735;p39"/>
            <p:cNvSpPr/>
            <p:nvPr/>
          </p:nvSpPr>
          <p:spPr>
            <a:xfrm>
              <a:off x="7428240" y="243180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7" name="Google Shape;2736;p39"/>
            <p:cNvSpPr/>
            <p:nvPr/>
          </p:nvSpPr>
          <p:spPr>
            <a:xfrm>
              <a:off x="7428240" y="2134440"/>
              <a:ext cx="213120" cy="18360"/>
            </a:xfrm>
            <a:custGeom>
              <a:avLst/>
              <a:gdLst>
                <a:gd name="textAreaLeft" fmla="*/ 0 w 213120"/>
                <a:gd name="textAreaRight" fmla="*/ 213480 w 213120"/>
                <a:gd name="textAreaTop" fmla="*/ 0 h 18360"/>
                <a:gd name="textAreaBottom" fmla="*/ 18720 h 18360"/>
              </a:gdLst>
              <a:ahLst/>
              <a:cxnLst/>
              <a:rect l="textAreaLeft" t="textAreaTop" r="textAreaRight" b="textAreaBottom"/>
              <a:pathLst>
                <a:path w="134715" h="11732">
                  <a:moveTo>
                    <a:pt x="128814" y="11733"/>
                  </a:moveTo>
                  <a:lnTo>
                    <a:pt x="5866" y="11733"/>
                  </a:lnTo>
                  <a:cubicBezTo>
                    <a:pt x="2619" y="11733"/>
                    <a:pt x="0" y="9114"/>
                    <a:pt x="0" y="5866"/>
                  </a:cubicBezTo>
                  <a:cubicBezTo>
                    <a:pt x="0" y="2619"/>
                    <a:pt x="2619" y="0"/>
                    <a:pt x="5866" y="0"/>
                  </a:cubicBezTo>
                  <a:lnTo>
                    <a:pt x="128849" y="0"/>
                  </a:lnTo>
                  <a:cubicBezTo>
                    <a:pt x="132096" y="0"/>
                    <a:pt x="134715" y="2619"/>
                    <a:pt x="134715" y="5866"/>
                  </a:cubicBezTo>
                  <a:cubicBezTo>
                    <a:pt x="134715" y="9114"/>
                    <a:pt x="132061" y="11733"/>
                    <a:pt x="128814"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8" name="Google Shape;2737;p39"/>
            <p:cNvSpPr/>
            <p:nvPr/>
          </p:nvSpPr>
          <p:spPr>
            <a:xfrm>
              <a:off x="7395120" y="2003040"/>
              <a:ext cx="195480" cy="18360"/>
            </a:xfrm>
            <a:custGeom>
              <a:avLst/>
              <a:gdLst>
                <a:gd name="textAreaLeft" fmla="*/ 0 w 195480"/>
                <a:gd name="textAreaRight" fmla="*/ 195840 w 195480"/>
                <a:gd name="textAreaTop" fmla="*/ 0 h 18360"/>
                <a:gd name="textAreaBottom" fmla="*/ 18720 h 18360"/>
              </a:gdLst>
              <a:ahLst/>
              <a:cxnLst/>
              <a:rect l="textAreaLeft" t="textAreaTop" r="textAreaRight" b="textAreaBottom"/>
              <a:pathLst>
                <a:path w="123716" h="11732">
                  <a:moveTo>
                    <a:pt x="117850" y="11733"/>
                  </a:moveTo>
                  <a:lnTo>
                    <a:pt x="5866" y="11733"/>
                  </a:lnTo>
                  <a:cubicBezTo>
                    <a:pt x="2619" y="11733"/>
                    <a:pt x="0" y="9114"/>
                    <a:pt x="0" y="5866"/>
                  </a:cubicBezTo>
                  <a:cubicBezTo>
                    <a:pt x="0" y="2619"/>
                    <a:pt x="2619" y="0"/>
                    <a:pt x="5866" y="0"/>
                  </a:cubicBezTo>
                  <a:lnTo>
                    <a:pt x="117850" y="0"/>
                  </a:lnTo>
                  <a:cubicBezTo>
                    <a:pt x="121097" y="0"/>
                    <a:pt x="123716" y="2619"/>
                    <a:pt x="123716" y="5866"/>
                  </a:cubicBezTo>
                  <a:cubicBezTo>
                    <a:pt x="123716" y="9114"/>
                    <a:pt x="121097" y="11733"/>
                    <a:pt x="117850"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09" name="Google Shape;2738;p39"/>
            <p:cNvSpPr/>
            <p:nvPr/>
          </p:nvSpPr>
          <p:spPr>
            <a:xfrm>
              <a:off x="7331760" y="1880280"/>
              <a:ext cx="176760" cy="18360"/>
            </a:xfrm>
            <a:custGeom>
              <a:avLst/>
              <a:gdLst>
                <a:gd name="textAreaLeft" fmla="*/ 0 w 176760"/>
                <a:gd name="textAreaRight" fmla="*/ 177120 w 176760"/>
                <a:gd name="textAreaTop" fmla="*/ 0 h 18360"/>
                <a:gd name="textAreaBottom" fmla="*/ 18720 h 18360"/>
              </a:gdLst>
              <a:ahLst/>
              <a:cxnLst/>
              <a:rect l="textAreaLeft" t="textAreaTop" r="textAreaRight" b="textAreaBottom"/>
              <a:pathLst>
                <a:path w="111739" h="11732">
                  <a:moveTo>
                    <a:pt x="105872" y="11733"/>
                  </a:moveTo>
                  <a:lnTo>
                    <a:pt x="5866" y="11733"/>
                  </a:lnTo>
                  <a:cubicBezTo>
                    <a:pt x="2619" y="11733"/>
                    <a:pt x="0" y="9114"/>
                    <a:pt x="0" y="5866"/>
                  </a:cubicBezTo>
                  <a:cubicBezTo>
                    <a:pt x="0" y="2619"/>
                    <a:pt x="2619" y="0"/>
                    <a:pt x="5866" y="0"/>
                  </a:cubicBezTo>
                  <a:lnTo>
                    <a:pt x="105872" y="0"/>
                  </a:lnTo>
                  <a:cubicBezTo>
                    <a:pt x="109120" y="0"/>
                    <a:pt x="111739" y="2619"/>
                    <a:pt x="111739" y="5866"/>
                  </a:cubicBezTo>
                  <a:cubicBezTo>
                    <a:pt x="111739" y="9114"/>
                    <a:pt x="109085" y="11733"/>
                    <a:pt x="105872"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10" name="Google Shape;2739;p39"/>
            <p:cNvSpPr/>
            <p:nvPr/>
          </p:nvSpPr>
          <p:spPr>
            <a:xfrm>
              <a:off x="7234920" y="1776600"/>
              <a:ext cx="141840" cy="18360"/>
            </a:xfrm>
            <a:custGeom>
              <a:avLst/>
              <a:gdLst>
                <a:gd name="textAreaLeft" fmla="*/ 0 w 141840"/>
                <a:gd name="textAreaRight" fmla="*/ 142200 w 141840"/>
                <a:gd name="textAreaTop" fmla="*/ 0 h 18360"/>
                <a:gd name="textAreaBottom" fmla="*/ 18720 h 18360"/>
              </a:gdLst>
              <a:ahLst/>
              <a:cxnLst/>
              <a:rect l="textAreaLeft" t="textAreaTop" r="textAreaRight" b="textAreaBottom"/>
              <a:pathLst>
                <a:path w="89880" h="11732">
                  <a:moveTo>
                    <a:pt x="84013" y="11733"/>
                  </a:moveTo>
                  <a:lnTo>
                    <a:pt x="5866" y="11733"/>
                  </a:lnTo>
                  <a:cubicBezTo>
                    <a:pt x="2619" y="11733"/>
                    <a:pt x="0" y="9114"/>
                    <a:pt x="0" y="5866"/>
                  </a:cubicBezTo>
                  <a:cubicBezTo>
                    <a:pt x="0" y="2619"/>
                    <a:pt x="2619" y="0"/>
                    <a:pt x="5866" y="0"/>
                  </a:cubicBezTo>
                  <a:lnTo>
                    <a:pt x="84013" y="0"/>
                  </a:lnTo>
                  <a:cubicBezTo>
                    <a:pt x="87261" y="0"/>
                    <a:pt x="89880" y="2619"/>
                    <a:pt x="89880" y="5866"/>
                  </a:cubicBezTo>
                  <a:cubicBezTo>
                    <a:pt x="89880" y="9114"/>
                    <a:pt x="87226" y="11733"/>
                    <a:pt x="84013" y="11733"/>
                  </a:cubicBezTo>
                  <a:close/>
                </a:path>
              </a:pathLst>
            </a:custGeom>
            <a:solidFill>
              <a:srgbClr val="3a19a4"/>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11" name="Google Shape;2740;p39"/>
            <p:cNvSpPr/>
            <p:nvPr/>
          </p:nvSpPr>
          <p:spPr>
            <a:xfrm>
              <a:off x="6410520" y="1703520"/>
              <a:ext cx="1177200" cy="1177200"/>
            </a:xfrm>
            <a:custGeom>
              <a:avLst/>
              <a:gdLst>
                <a:gd name="textAreaLeft" fmla="*/ 0 w 1177200"/>
                <a:gd name="textAreaRight" fmla="*/ 1177560 w 1177200"/>
                <a:gd name="textAreaTop" fmla="*/ 0 h 1177200"/>
                <a:gd name="textAreaBottom" fmla="*/ 1177560 h 1177200"/>
              </a:gdLst>
              <a:ahLst/>
              <a:cxnLst/>
              <a:rect l="textAreaLeft" t="textAreaTop" r="textAreaRight" b="textAreaBottom"/>
              <a:pathLst>
                <a:path w="743694" h="743694">
                  <a:moveTo>
                    <a:pt x="743695" y="371848"/>
                  </a:moveTo>
                  <a:cubicBezTo>
                    <a:pt x="743695" y="577213"/>
                    <a:pt x="577213" y="743695"/>
                    <a:pt x="371848" y="743695"/>
                  </a:cubicBezTo>
                  <a:cubicBezTo>
                    <a:pt x="166482" y="743695"/>
                    <a:pt x="0" y="577213"/>
                    <a:pt x="0" y="371848"/>
                  </a:cubicBezTo>
                  <a:cubicBezTo>
                    <a:pt x="0" y="166482"/>
                    <a:pt x="166482" y="0"/>
                    <a:pt x="371848" y="0"/>
                  </a:cubicBezTo>
                  <a:cubicBezTo>
                    <a:pt x="577213" y="0"/>
                    <a:pt x="743695" y="166482"/>
                    <a:pt x="743695" y="371848"/>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612" name="Google Shape;2741;p39"/>
          <p:cNvSpPr/>
          <p:nvPr/>
        </p:nvSpPr>
        <p:spPr>
          <a:xfrm>
            <a:off x="5968080" y="3634920"/>
            <a:ext cx="2132280" cy="8971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Indicate the current market size, which represents the portion of the target market</a:t>
            </a:r>
            <a:endParaRPr b="0" lang="en-US" sz="1200" strike="noStrike" u="none">
              <a:solidFill>
                <a:srgbClr val="000000"/>
              </a:solidFill>
              <a:effectLst/>
              <a:uFillTx/>
              <a:latin typeface="Arial"/>
            </a:endParaRPr>
          </a:p>
        </p:txBody>
      </p:sp>
      <p:sp>
        <p:nvSpPr>
          <p:cNvPr id="2613" name="Google Shape;2742;p39"/>
          <p:cNvSpPr/>
          <p:nvPr/>
        </p:nvSpPr>
        <p:spPr>
          <a:xfrm>
            <a:off x="5968080" y="32338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Inner circle</a:t>
            </a:r>
            <a:endParaRPr b="0" lang="en-US" sz="1800" strike="noStrike" u="none">
              <a:solidFill>
                <a:srgbClr val="000000"/>
              </a:solidFill>
              <a:effectLst/>
              <a:uFillTx/>
              <a:latin typeface="Arial"/>
            </a:endParaRPr>
          </a:p>
        </p:txBody>
      </p:sp>
      <p:sp>
        <p:nvSpPr>
          <p:cNvPr id="2614" name="Google Shape;2743;p39"/>
          <p:cNvSpPr/>
          <p:nvPr/>
        </p:nvSpPr>
        <p:spPr>
          <a:xfrm>
            <a:off x="6460560" y="2103120"/>
            <a:ext cx="1113120" cy="40572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2"/>
                </a:solidFill>
                <a:effectLst/>
                <a:uFillTx/>
                <a:latin typeface="Krub SemiBold"/>
                <a:ea typeface="Krub SemiBold"/>
              </a:rPr>
              <a:t>$5M</a:t>
            </a:r>
            <a:endParaRPr b="0" lang="en-US" sz="1800" strike="noStrike" u="none">
              <a:solidFill>
                <a:srgbClr val="000000"/>
              </a:solidFill>
              <a:effectLst/>
              <a:uFillTx/>
              <a:latin typeface="Arial"/>
            </a:endParaRPr>
          </a:p>
        </p:txBody>
      </p:sp>
      <p:grpSp>
        <p:nvGrpSpPr>
          <p:cNvPr id="2615" name="Google Shape;2744;p39"/>
          <p:cNvGrpSpPr/>
          <p:nvPr/>
        </p:nvGrpSpPr>
        <p:grpSpPr>
          <a:xfrm>
            <a:off x="3290040" y="1782720"/>
            <a:ext cx="58680" cy="384480"/>
            <a:chOff x="3290040" y="1782720"/>
            <a:chExt cx="58680" cy="384480"/>
          </a:xfrm>
        </p:grpSpPr>
        <p:sp>
          <p:nvSpPr>
            <p:cNvPr id="2616" name="Google Shape;2745;p39"/>
            <p:cNvSpPr/>
            <p:nvPr/>
          </p:nvSpPr>
          <p:spPr>
            <a:xfrm>
              <a:off x="3290040" y="17827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17" name="Google Shape;2746;p39"/>
            <p:cNvSpPr/>
            <p:nvPr/>
          </p:nvSpPr>
          <p:spPr>
            <a:xfrm>
              <a:off x="3290040" y="19454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18" name="Google Shape;2747;p39"/>
            <p:cNvSpPr/>
            <p:nvPr/>
          </p:nvSpPr>
          <p:spPr>
            <a:xfrm>
              <a:off x="3290040" y="21085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619" name="Google Shape;2748;p39"/>
          <p:cNvGrpSpPr/>
          <p:nvPr/>
        </p:nvGrpSpPr>
        <p:grpSpPr>
          <a:xfrm>
            <a:off x="5839200" y="2087280"/>
            <a:ext cx="58680" cy="384480"/>
            <a:chOff x="5839200" y="2087280"/>
            <a:chExt cx="58680" cy="384480"/>
          </a:xfrm>
        </p:grpSpPr>
        <p:sp>
          <p:nvSpPr>
            <p:cNvPr id="2620" name="Google Shape;2749;p39"/>
            <p:cNvSpPr/>
            <p:nvPr/>
          </p:nvSpPr>
          <p:spPr>
            <a:xfrm>
              <a:off x="5839200" y="2087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21" name="Google Shape;2750;p39"/>
            <p:cNvSpPr/>
            <p:nvPr/>
          </p:nvSpPr>
          <p:spPr>
            <a:xfrm>
              <a:off x="5839200" y="2250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22" name="Google Shape;2751;p39"/>
            <p:cNvSpPr/>
            <p:nvPr/>
          </p:nvSpPr>
          <p:spPr>
            <a:xfrm>
              <a:off x="5839200" y="2413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3"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Roadmap infographic</a:t>
            </a:r>
            <a:endParaRPr b="0" lang="en-US" sz="3000" strike="noStrike" u="none">
              <a:solidFill>
                <a:srgbClr val="000000"/>
              </a:solidFill>
              <a:effectLst/>
              <a:uFillTx/>
              <a:latin typeface="Arial"/>
            </a:endParaRPr>
          </a:p>
        </p:txBody>
      </p:sp>
      <p:graphicFrame>
        <p:nvGraphicFramePr>
          <p:cNvPr id="2624" name="Google Shape;2757;p40"/>
          <p:cNvGraphicFramePr/>
          <p:nvPr/>
        </p:nvGraphicFramePr>
        <p:xfrm>
          <a:off x="720000" y="1212480"/>
          <a:ext cx="7703640" cy="3300120"/>
        </p:xfrm>
        <a:graphic>
          <a:graphicData uri="http://schemas.openxmlformats.org/drawingml/2006/table">
            <a:tbl>
              <a:tblPr/>
              <a:tblGrid>
                <a:gridCol w="1361520"/>
                <a:gridCol w="2208240"/>
                <a:gridCol w="344160"/>
                <a:gridCol w="344160"/>
                <a:gridCol w="344160"/>
                <a:gridCol w="344160"/>
                <a:gridCol w="344160"/>
                <a:gridCol w="344160"/>
                <a:gridCol w="344160"/>
                <a:gridCol w="344160"/>
                <a:gridCol w="344160"/>
                <a:gridCol w="344160"/>
                <a:gridCol w="344160"/>
                <a:gridCol w="344160"/>
              </a:tblGrid>
              <a:tr h="441720">
                <a:tc>
                  <a:txBody>
                    <a:bodyPr lIns="91080" rIns="91080" tIns="68400" bIns="68400" anchor="ctr">
                      <a:noAutofit/>
                    </a:bodyPr>
                    <a:p>
                      <a:pPr>
                        <a:lnSpc>
                          <a:spcPct val="100000"/>
                        </a:lnSpc>
                        <a:tabLst>
                          <a:tab algn="l" pos="0"/>
                        </a:tabLst>
                      </a:pPr>
                      <a:r>
                        <a:rPr b="0" lang="en" sz="1300" strike="noStrike" u="none">
                          <a:solidFill>
                            <a:srgbClr val="3a19a4"/>
                          </a:solidFill>
                          <a:effectLst/>
                          <a:uFillTx/>
                          <a:latin typeface="Krub SemiBold"/>
                          <a:ea typeface="Krub SemiBold"/>
                        </a:rPr>
                        <a:t>Initiative</a:t>
                      </a:r>
                      <a:endParaRPr b="0" lang="en-US" sz="13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nSpc>
                          <a:spcPct val="100000"/>
                        </a:lnSpc>
                        <a:tabLst>
                          <a:tab algn="l" pos="0"/>
                        </a:tabLst>
                      </a:pPr>
                      <a:r>
                        <a:rPr b="0" lang="en" sz="1300" strike="noStrike" u="none">
                          <a:solidFill>
                            <a:srgbClr val="3a19a4"/>
                          </a:solidFill>
                          <a:effectLst/>
                          <a:uFillTx/>
                          <a:latin typeface="Krub SemiBold"/>
                          <a:ea typeface="Krub SemiBold"/>
                        </a:rPr>
                        <a:t>Objective</a:t>
                      </a:r>
                      <a:endParaRPr b="0" lang="en-US" sz="1300" strike="noStrike" u="none">
                        <a:solidFill>
                          <a:srgbClr val="000000"/>
                        </a:solidFill>
                        <a:effectLst/>
                        <a:uFillTx/>
                        <a:latin typeface="Arial"/>
                      </a:endParaRPr>
                    </a:p>
                  </a:txBody>
                  <a:tcPr anchor="ctr">
                    <a:lnL w="9360">
                      <a:solidFill>
                        <a:srgbClr val="595959"/>
                      </a:solidFill>
                      <a:prstDash val="solid"/>
                    </a:lnL>
                    <a:lnR w="9360">
                      <a:solidFill>
                        <a:srgbClr val="595959"/>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Jan</a:t>
                      </a:r>
                      <a:endParaRPr b="0" lang="en-US" sz="13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Feb</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Mar</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Apr</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May</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Jun</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Jul</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Aug</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Sep</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Oct</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Nov</a:t>
                      </a:r>
                      <a:endParaRPr b="0" lang="en-US" sz="13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9360">
                      <a:solidFill>
                        <a:srgbClr val="595959"/>
                      </a:solidFill>
                      <a:prstDash val="solid"/>
                    </a:lnB>
                    <a:noFill/>
                  </a:tcPr>
                </a:tc>
                <a:tc>
                  <a:txBody>
                    <a:bodyPr lIns="0" rIns="0" tIns="0" bIns="0" anchor="ctr">
                      <a:noAutofit/>
                    </a:bodyPr>
                    <a:p>
                      <a:pPr algn="ctr">
                        <a:lnSpc>
                          <a:spcPct val="100000"/>
                        </a:lnSpc>
                        <a:tabLst>
                          <a:tab algn="l" pos="0"/>
                        </a:tabLst>
                      </a:pPr>
                      <a:r>
                        <a:rPr b="0" lang="en" sz="1300" strike="noStrike" u="none">
                          <a:solidFill>
                            <a:srgbClr val="3a19a4"/>
                          </a:solidFill>
                          <a:effectLst/>
                          <a:uFillTx/>
                          <a:latin typeface="Krub SemiBold"/>
                          <a:ea typeface="Krub SemiBold"/>
                        </a:rPr>
                        <a:t>Dec</a:t>
                      </a:r>
                      <a:endParaRPr b="0" lang="en-US" sz="13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9360">
                      <a:solidFill>
                        <a:srgbClr val="595959"/>
                      </a:solidFill>
                      <a:prstDash val="solid"/>
                    </a:lnT>
                    <a:lnB w="9360">
                      <a:solidFill>
                        <a:srgbClr val="595959"/>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Understanding</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Analyze and understand the needs of your target audience</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9360">
                      <a:solidFill>
                        <a:srgbClr val="595959"/>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9360">
                      <a:solidFill>
                        <a:srgbClr val="595959"/>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Conduct research</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Research existing products in the industry and analyze how successful they are</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Brainstorm ideas</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Generate ideas based on user feedback and research findings</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Develop a prototype</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Create a basic version of the product to show investors</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Test for usability</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Put the prototype through rigorous testing processes to ensure that it meets user requirements </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18720">
                      <a:solidFill>
                        <a:srgbClr val="aeb4ee"/>
                      </a:solidFill>
                      <a:prstDash val="solid"/>
                    </a:lnB>
                    <a:solidFill>
                      <a:schemeClr val="accent3"/>
                    </a:solid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450720">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Analyze feedback</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45360" rIns="45360" tIns="45360" bIns="45360" anchor="t">
                      <a:noAutofit/>
                    </a:bodyPr>
                    <a:p>
                      <a:pPr>
                        <a:lnSpc>
                          <a:spcPct val="100000"/>
                        </a:lnSpc>
                        <a:tabLst>
                          <a:tab algn="l" pos="0"/>
                        </a:tabLst>
                      </a:pPr>
                      <a:r>
                        <a:rPr b="0" lang="en" sz="1000" strike="noStrike" u="none">
                          <a:solidFill>
                            <a:schemeClr val="dk2"/>
                          </a:solidFill>
                          <a:effectLst/>
                          <a:uFillTx/>
                          <a:latin typeface="DM Sans Medium"/>
                          <a:ea typeface="DM Sans Medium"/>
                        </a:rPr>
                        <a:t>Understand the opinion of the users who tried your product</a:t>
                      </a:r>
                      <a:endParaRPr b="0" lang="en-US" sz="1000" strike="noStrike" u="none">
                        <a:solidFill>
                          <a:srgbClr val="000000"/>
                        </a:solidFill>
                        <a:effectLst/>
                        <a:uFillTx/>
                        <a:latin typeface="Arial"/>
                      </a:endParaRPr>
                    </a:p>
                  </a:txBody>
                  <a:tcPr anchor="t" marL="45360" marR="4536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9360">
                      <a:solidFill>
                        <a:srgbClr val="595959"/>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18720">
                      <a:solidFill>
                        <a:srgbClr val="aeb4ee"/>
                      </a:solidFill>
                      <a:prstDash val="solid"/>
                    </a:lnR>
                    <a:lnT w="18720">
                      <a:solidFill>
                        <a:srgbClr val="aeb4ee"/>
                      </a:solidFill>
                      <a:prstDash val="solid"/>
                    </a:lnT>
                    <a:lnB w="9360">
                      <a:solidFill>
                        <a:srgbClr val="595959"/>
                      </a:solidFill>
                      <a:prstDash val="solid"/>
                    </a:lnB>
                    <a:noFill/>
                  </a:tcPr>
                </a:tc>
                <a:tc>
                  <a:txBody>
                    <a:bodyPr lIns="0" rIns="0" tIns="0" bIns="0" anchor="ctr">
                      <a:noAutofit/>
                    </a:bodyPr>
                    <a:p>
                      <a:endParaRPr b="0" lang="en-US" sz="1800" strike="noStrike" u="none">
                        <a:solidFill>
                          <a:srgbClr val="000000"/>
                        </a:solidFill>
                        <a:effectLst/>
                        <a:uFillTx/>
                        <a:latin typeface="Arial"/>
                      </a:endParaRPr>
                    </a:p>
                  </a:txBody>
                  <a:tcPr anchor="ctr">
                    <a:lnL w="18720">
                      <a:solidFill>
                        <a:srgbClr val="aeb4ee"/>
                      </a:solidFill>
                      <a:prstDash val="solid"/>
                    </a:lnL>
                    <a:lnR w="9360">
                      <a:solidFill>
                        <a:srgbClr val="595959"/>
                      </a:solidFill>
                      <a:prstDash val="solid"/>
                    </a:lnR>
                    <a:lnT w="18720">
                      <a:solidFill>
                        <a:srgbClr val="aeb4ee"/>
                      </a:solidFill>
                      <a:prstDash val="solid"/>
                    </a:lnT>
                    <a:lnB w="9360">
                      <a:solidFill>
                        <a:srgbClr val="595959"/>
                      </a:solidFill>
                      <a:prstDash val="solid"/>
                    </a:lnB>
                    <a:solidFill>
                      <a:schemeClr val="accent3"/>
                    </a:solidFill>
                  </a:tcPr>
                </a:tc>
              </a:tr>
            </a:tbl>
          </a:graphicData>
        </a:graphic>
      </p:graphicFrame>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KPI dashboard</a:t>
            </a:r>
            <a:endParaRPr b="0" lang="en-US" sz="3000" strike="noStrike" u="none">
              <a:solidFill>
                <a:srgbClr val="000000"/>
              </a:solidFill>
              <a:effectLst/>
              <a:uFillTx/>
              <a:latin typeface="Arial"/>
            </a:endParaRPr>
          </a:p>
        </p:txBody>
      </p:sp>
      <p:graphicFrame>
        <p:nvGraphicFramePr>
          <p:cNvPr id="2626" name="Google Shape;2763;p41"/>
          <p:cNvGraphicFramePr/>
          <p:nvPr/>
        </p:nvGraphicFramePr>
        <p:xfrm>
          <a:off x="4291560" y="2013840"/>
          <a:ext cx="4132080" cy="2362320"/>
        </p:xfrm>
        <a:graphic>
          <a:graphicData uri="http://schemas.openxmlformats.org/drawingml/2006/table">
            <a:tbl>
              <a:tblPr/>
              <a:tblGrid>
                <a:gridCol w="1154880"/>
                <a:gridCol w="992160"/>
                <a:gridCol w="992160"/>
                <a:gridCol w="992160"/>
              </a:tblGrid>
              <a:tr h="258480">
                <a:tc>
                  <a:txBody>
                    <a:bodyPr lIns="91080" rIns="9108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Product</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9360">
                      <a:solidFill>
                        <a:srgbClr val="4c067a"/>
                      </a:solidFill>
                      <a:prstDash val="solid"/>
                    </a:lnT>
                    <a:lnB w="18720">
                      <a:solidFill>
                        <a:srgbClr val="aeb4ee"/>
                      </a:solidFill>
                      <a:prstDash val="solid"/>
                    </a:lnB>
                    <a:noFill/>
                  </a:tcPr>
                </a:tc>
                <a:tc>
                  <a:txBody>
                    <a:bodyPr lIns="91080" rIns="9108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Units</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9360">
                      <a:solidFill>
                        <a:srgbClr val="4c067a"/>
                      </a:solidFill>
                      <a:prstDash val="solid"/>
                    </a:lnT>
                    <a:lnB w="18720">
                      <a:solidFill>
                        <a:srgbClr val="aeb4ee"/>
                      </a:solidFill>
                      <a:prstDash val="solid"/>
                    </a:lnB>
                    <a:noFill/>
                  </a:tcPr>
                </a:tc>
                <a:tc>
                  <a:txBody>
                    <a:bodyPr lIns="91080" rIns="9108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Revenue</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9360">
                      <a:solidFill>
                        <a:srgbClr val="4c067a"/>
                      </a:solidFill>
                      <a:prstDash val="solid"/>
                    </a:lnT>
                    <a:lnB w="18720">
                      <a:solidFill>
                        <a:srgbClr val="aeb4ee"/>
                      </a:solidFill>
                      <a:prstDash val="solid"/>
                    </a:lnB>
                    <a:noFill/>
                  </a:tcPr>
                </a:tc>
                <a:tc>
                  <a:txBody>
                    <a:bodyPr lIns="91080" rIns="91080" tIns="45360" bIns="45360" anchor="ctr">
                      <a:noAutofit/>
                    </a:bodyPr>
                    <a:p>
                      <a:pPr>
                        <a:lnSpc>
                          <a:spcPct val="100000"/>
                        </a:lnSpc>
                        <a:tabLst>
                          <a:tab algn="l" pos="0"/>
                        </a:tabLst>
                      </a:pPr>
                      <a:r>
                        <a:rPr b="0" lang="en" sz="1200" strike="noStrike" u="none">
                          <a:solidFill>
                            <a:srgbClr val="3a19a4"/>
                          </a:solidFill>
                          <a:effectLst/>
                          <a:uFillTx/>
                          <a:latin typeface="Krub SemiBold"/>
                          <a:ea typeface="Krub SemiBold"/>
                        </a:rPr>
                        <a:t>Returns</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9360">
                      <a:solidFill>
                        <a:srgbClr val="4c067a"/>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1</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2,000,000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40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2</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50,750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3</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250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1,500,000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300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4</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2,000,000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40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5</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50,750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6</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250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1,500,000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300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7</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2,000,000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40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18720">
                      <a:solidFill>
                        <a:srgbClr val="aeb4ee"/>
                      </a:solidFill>
                      <a:prstDash val="solid"/>
                    </a:lnB>
                    <a:noFill/>
                  </a:tcPr>
                </a:tc>
              </a:tr>
              <a:tr h="257040">
                <a:tc>
                  <a:txBody>
                    <a:bodyPr lIns="91080" rIns="91080" tIns="0" bIns="0" anchor="ctr">
                      <a:noAutofit/>
                    </a:bodyPr>
                    <a:p>
                      <a:pPr>
                        <a:lnSpc>
                          <a:spcPct val="100000"/>
                        </a:lnSpc>
                        <a:tabLst>
                          <a:tab algn="l" pos="0"/>
                        </a:tabLst>
                      </a:pPr>
                      <a:r>
                        <a:rPr b="0" lang="en" sz="1200" strike="noStrike" u="none">
                          <a:solidFill>
                            <a:srgbClr val="3a19a4"/>
                          </a:solidFill>
                          <a:effectLst/>
                          <a:uFillTx/>
                          <a:latin typeface="Krub SemiBold"/>
                          <a:ea typeface="Krub SemiBold"/>
                        </a:rPr>
                        <a:t>Item 8</a:t>
                      </a:r>
                      <a:endParaRPr b="0" lang="en-US" sz="12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9360">
                      <a:solidFill>
                        <a:srgbClr val="4c067a"/>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1,000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9360">
                      <a:solidFill>
                        <a:srgbClr val="4c067a"/>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50,750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9360">
                      <a:solidFill>
                        <a:srgbClr val="4c067a"/>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10</a:t>
                      </a:r>
                      <a:endParaRPr b="0" lang="en-US" sz="1000" strike="noStrike" u="none">
                        <a:solidFill>
                          <a:srgbClr val="000000"/>
                        </a:solidFill>
                        <a:effectLst/>
                        <a:uFillTx/>
                        <a:latin typeface="Arial"/>
                      </a:endParaRPr>
                    </a:p>
                  </a:txBody>
                  <a:tcPr anchor="ctr" marL="91080" marR="91080">
                    <a:lnL w="9360">
                      <a:solidFill>
                        <a:srgbClr val="4c067a"/>
                      </a:solidFill>
                      <a:prstDash val="solid"/>
                    </a:lnL>
                    <a:lnR w="9360">
                      <a:solidFill>
                        <a:srgbClr val="4c067a"/>
                      </a:solidFill>
                      <a:prstDash val="solid"/>
                    </a:lnR>
                    <a:lnT w="18720">
                      <a:solidFill>
                        <a:srgbClr val="aeb4ee"/>
                      </a:solidFill>
                      <a:prstDash val="solid"/>
                    </a:lnT>
                    <a:lnB w="9360">
                      <a:solidFill>
                        <a:srgbClr val="4c067a"/>
                      </a:solidFill>
                      <a:prstDash val="solid"/>
                    </a:lnB>
                    <a:noFill/>
                  </a:tcPr>
                </a:tc>
              </a:tr>
            </a:tbl>
          </a:graphicData>
        </a:graphic>
      </p:graphicFrame>
      <p:sp>
        <p:nvSpPr>
          <p:cNvPr id="2627" name="Google Shape;2764;p41"/>
          <p:cNvSpPr/>
          <p:nvPr/>
        </p:nvSpPr>
        <p:spPr>
          <a:xfrm>
            <a:off x="1117440" y="4051440"/>
            <a:ext cx="2652480" cy="57240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000" strike="noStrike" u="none">
                <a:solidFill>
                  <a:schemeClr val="dk2"/>
                </a:solidFill>
                <a:effectLst/>
                <a:uFillTx/>
                <a:latin typeface="DM Sans Medium"/>
                <a:ea typeface="DM Sans Medium"/>
              </a:rPr>
              <a:t>Follow the link in the graph to modify its data and then paste the new one here. </a:t>
            </a:r>
            <a:r>
              <a:rPr b="1" lang="en" sz="1000" strike="noStrike" u="sng">
                <a:solidFill>
                  <a:schemeClr val="dk2"/>
                </a:solidFill>
                <a:effectLst/>
                <a:uFillTx/>
                <a:latin typeface="DM Sans"/>
                <a:ea typeface="DM Sans"/>
                <a:hlinkClick r:id="rId1"/>
              </a:rPr>
              <a:t>For more info, click here</a:t>
            </a:r>
            <a:endParaRPr b="0" lang="en-US" sz="1000" strike="noStrike" u="none">
              <a:solidFill>
                <a:srgbClr val="000000"/>
              </a:solidFill>
              <a:effectLst/>
              <a:uFillTx/>
              <a:latin typeface="Arial"/>
            </a:endParaRPr>
          </a:p>
        </p:txBody>
      </p:sp>
      <p:sp>
        <p:nvSpPr>
          <p:cNvPr id="2628" name="Google Shape;2765;p41"/>
          <p:cNvSpPr/>
          <p:nvPr/>
        </p:nvSpPr>
        <p:spPr>
          <a:xfrm>
            <a:off x="1075320" y="1489320"/>
            <a:ext cx="2132280" cy="27288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Revenue</a:t>
            </a:r>
            <a:endParaRPr b="0" lang="en-US" sz="1200" strike="noStrike" u="none">
              <a:solidFill>
                <a:srgbClr val="000000"/>
              </a:solidFill>
              <a:effectLst/>
              <a:uFillTx/>
              <a:latin typeface="Arial"/>
            </a:endParaRPr>
          </a:p>
        </p:txBody>
      </p:sp>
      <p:sp>
        <p:nvSpPr>
          <p:cNvPr id="2629" name="Google Shape;2766;p41"/>
          <p:cNvSpPr/>
          <p:nvPr/>
        </p:nvSpPr>
        <p:spPr>
          <a:xfrm>
            <a:off x="1075320" y="10882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$4,000,000</a:t>
            </a:r>
            <a:endParaRPr b="0" lang="en-US" sz="1800" strike="noStrike" u="none">
              <a:solidFill>
                <a:srgbClr val="000000"/>
              </a:solidFill>
              <a:effectLst/>
              <a:uFillTx/>
              <a:latin typeface="Arial"/>
            </a:endParaRPr>
          </a:p>
        </p:txBody>
      </p:sp>
      <p:sp>
        <p:nvSpPr>
          <p:cNvPr id="2630" name="Google Shape;2767;p41"/>
          <p:cNvSpPr/>
          <p:nvPr/>
        </p:nvSpPr>
        <p:spPr>
          <a:xfrm>
            <a:off x="3505680" y="1489320"/>
            <a:ext cx="2132280" cy="27288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General costs</a:t>
            </a:r>
            <a:endParaRPr b="0" lang="en-US" sz="1200" strike="noStrike" u="none">
              <a:solidFill>
                <a:srgbClr val="000000"/>
              </a:solidFill>
              <a:effectLst/>
              <a:uFillTx/>
              <a:latin typeface="Arial"/>
            </a:endParaRPr>
          </a:p>
        </p:txBody>
      </p:sp>
      <p:sp>
        <p:nvSpPr>
          <p:cNvPr id="2631" name="Google Shape;2768;p41"/>
          <p:cNvSpPr/>
          <p:nvPr/>
        </p:nvSpPr>
        <p:spPr>
          <a:xfrm>
            <a:off x="3505680" y="10882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$100,000</a:t>
            </a:r>
            <a:endParaRPr b="0" lang="en-US" sz="1800" strike="noStrike" u="none">
              <a:solidFill>
                <a:srgbClr val="000000"/>
              </a:solidFill>
              <a:effectLst/>
              <a:uFillTx/>
              <a:latin typeface="Arial"/>
            </a:endParaRPr>
          </a:p>
        </p:txBody>
      </p:sp>
      <p:sp>
        <p:nvSpPr>
          <p:cNvPr id="2632" name="Google Shape;2769;p41"/>
          <p:cNvSpPr/>
          <p:nvPr/>
        </p:nvSpPr>
        <p:spPr>
          <a:xfrm>
            <a:off x="6021720" y="1489320"/>
            <a:ext cx="2132280" cy="27288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200" strike="noStrike" u="none">
                <a:solidFill>
                  <a:schemeClr val="dk2"/>
                </a:solidFill>
                <a:effectLst/>
                <a:uFillTx/>
                <a:latin typeface="DM Sans Medium"/>
                <a:ea typeface="DM Sans Medium"/>
              </a:rPr>
              <a:t>Profit</a:t>
            </a:r>
            <a:endParaRPr b="0" lang="en-US" sz="1200" strike="noStrike" u="none">
              <a:solidFill>
                <a:srgbClr val="000000"/>
              </a:solidFill>
              <a:effectLst/>
              <a:uFillTx/>
              <a:latin typeface="Arial"/>
            </a:endParaRPr>
          </a:p>
        </p:txBody>
      </p:sp>
      <p:sp>
        <p:nvSpPr>
          <p:cNvPr id="2633" name="Google Shape;2770;p41"/>
          <p:cNvSpPr/>
          <p:nvPr/>
        </p:nvSpPr>
        <p:spPr>
          <a:xfrm>
            <a:off x="6021720" y="1088280"/>
            <a:ext cx="2130480" cy="444960"/>
          </a:xfrm>
          <a:prstGeom prst="rect">
            <a:avLst/>
          </a:prstGeom>
          <a:noFill/>
          <a:ln w="0">
            <a:noFill/>
          </a:ln>
        </p:spPr>
        <p:style>
          <a:lnRef idx="0"/>
          <a:fillRef idx="0"/>
          <a:effectRef idx="0"/>
          <a:fontRef idx="minor"/>
        </p:style>
        <p:txBody>
          <a:bodyPr tIns="91440" bIns="91440" anchor="b">
            <a:noAutofit/>
          </a:bodyPr>
          <a:p>
            <a:pPr algn="ctr">
              <a:lnSpc>
                <a:spcPct val="100000"/>
              </a:lnSpc>
              <a:tabLst>
                <a:tab algn="l" pos="0"/>
              </a:tabLst>
            </a:pPr>
            <a:r>
              <a:rPr b="0" lang="en" sz="1800" strike="noStrike" u="none">
                <a:solidFill>
                  <a:schemeClr val="dk1"/>
                </a:solidFill>
                <a:effectLst/>
                <a:uFillTx/>
                <a:latin typeface="Krub SemiBold"/>
                <a:ea typeface="Krub SemiBold"/>
              </a:rPr>
              <a:t>$3,900,000</a:t>
            </a:r>
            <a:endParaRPr b="0" lang="en-US" sz="1800" strike="noStrike" u="none">
              <a:solidFill>
                <a:srgbClr val="000000"/>
              </a:solidFill>
              <a:effectLst/>
              <a:uFillTx/>
              <a:latin typeface="Arial"/>
            </a:endParaRPr>
          </a:p>
        </p:txBody>
      </p:sp>
      <p:pic>
        <p:nvPicPr>
          <p:cNvPr id="2634" name="Google Shape;2771;p41" descr="">
            <a:hlinkClick r:id="rId2"/>
          </p:cNvPr>
          <p:cNvPicPr/>
          <p:nvPr/>
        </p:nvPicPr>
        <p:blipFill>
          <a:blip r:embed="rId3"/>
          <a:stretch/>
        </p:blipFill>
        <p:spPr>
          <a:xfrm>
            <a:off x="989280" y="1924560"/>
            <a:ext cx="2908800" cy="2126520"/>
          </a:xfrm>
          <a:prstGeom prst="rect">
            <a:avLst/>
          </a:prstGeom>
          <a:noFill/>
          <a:ln w="0">
            <a:noFill/>
          </a:ln>
        </p:spPr>
      </p:pic>
      <p:grpSp>
        <p:nvGrpSpPr>
          <p:cNvPr id="2635" name="Google Shape;2772;p41"/>
          <p:cNvGrpSpPr/>
          <p:nvPr/>
        </p:nvGrpSpPr>
        <p:grpSpPr>
          <a:xfrm>
            <a:off x="7668000" y="4507200"/>
            <a:ext cx="547200" cy="58680"/>
            <a:chOff x="7668000" y="4507200"/>
            <a:chExt cx="547200" cy="58680"/>
          </a:xfrm>
        </p:grpSpPr>
        <p:sp>
          <p:nvSpPr>
            <p:cNvPr id="2636" name="Google Shape;2773;p41"/>
            <p:cNvSpPr/>
            <p:nvPr/>
          </p:nvSpPr>
          <p:spPr>
            <a:xfrm rot="5400000">
              <a:off x="8156520" y="4507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37" name="Google Shape;2774;p41"/>
            <p:cNvSpPr/>
            <p:nvPr/>
          </p:nvSpPr>
          <p:spPr>
            <a:xfrm rot="5400000">
              <a:off x="7993800" y="4507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38" name="Google Shape;2775;p41"/>
            <p:cNvSpPr/>
            <p:nvPr/>
          </p:nvSpPr>
          <p:spPr>
            <a:xfrm rot="5400000">
              <a:off x="7830720" y="4507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39" name="Google Shape;2776;p41"/>
            <p:cNvSpPr/>
            <p:nvPr/>
          </p:nvSpPr>
          <p:spPr>
            <a:xfrm rot="5400000">
              <a:off x="7668000" y="4507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Cont</a:t>
            </a:r>
            <a:r>
              <a:rPr b="1" lang="en" sz="3000" strike="noStrike" u="none">
                <a:solidFill>
                  <a:schemeClr val="dk1"/>
                </a:solidFill>
                <a:effectLst/>
                <a:uFillTx/>
                <a:latin typeface="Krub"/>
                <a:ea typeface="Krub"/>
              </a:rPr>
              <a:t>ents </a:t>
            </a:r>
            <a:r>
              <a:rPr b="1" lang="en" sz="3000" strike="noStrike" u="none">
                <a:solidFill>
                  <a:schemeClr val="dk1"/>
                </a:solidFill>
                <a:effectLst/>
                <a:uFillTx/>
                <a:latin typeface="Krub"/>
                <a:ea typeface="Krub"/>
              </a:rPr>
              <a:t>of </a:t>
            </a:r>
            <a:r>
              <a:rPr b="1" lang="en" sz="3000" strike="noStrike" u="none">
                <a:solidFill>
                  <a:schemeClr val="dk1"/>
                </a:solidFill>
                <a:effectLst/>
                <a:uFillTx/>
                <a:latin typeface="Krub"/>
                <a:ea typeface="Krub"/>
              </a:rPr>
              <a:t>this </a:t>
            </a:r>
            <a:r>
              <a:rPr b="1" lang="en" sz="3000" strike="noStrike" u="none">
                <a:solidFill>
                  <a:schemeClr val="dk1"/>
                </a:solidFill>
                <a:effectLst/>
                <a:uFillTx/>
                <a:latin typeface="Krub"/>
                <a:ea typeface="Krub"/>
              </a:rPr>
              <a:t>temp</a:t>
            </a:r>
            <a:r>
              <a:rPr b="1" lang="en" sz="3000" strike="noStrike" u="none">
                <a:solidFill>
                  <a:schemeClr val="dk1"/>
                </a:solidFill>
                <a:effectLst/>
                <a:uFillTx/>
                <a:latin typeface="Krub"/>
                <a:ea typeface="Krub"/>
              </a:rPr>
              <a:t>late</a:t>
            </a:r>
            <a:endParaRPr b="0" lang="en-US" sz="3000" strike="noStrike" u="none">
              <a:solidFill>
                <a:srgbClr val="000000"/>
              </a:solidFill>
              <a:effectLst/>
              <a:uFillTx/>
              <a:latin typeface="Arial"/>
            </a:endParaRPr>
          </a:p>
        </p:txBody>
      </p:sp>
      <p:sp>
        <p:nvSpPr>
          <p:cNvPr id="1806" name="PlaceHolder 2"/>
          <p:cNvSpPr>
            <a:spLocks noGrp="1"/>
          </p:cNvSpPr>
          <p:nvPr>
            <p:ph/>
          </p:nvPr>
        </p:nvSpPr>
        <p:spPr>
          <a:xfrm>
            <a:off x="720000" y="1137960"/>
            <a:ext cx="7703640" cy="3877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You can delete this slide when you’re done editing the presentation</a:t>
            </a:r>
            <a:endParaRPr b="0" lang="en-US" sz="1200" strike="noStrike" u="none">
              <a:solidFill>
                <a:srgbClr val="000000"/>
              </a:solidFill>
              <a:effectLst/>
              <a:uFillTx/>
              <a:latin typeface="Arial"/>
            </a:endParaRPr>
          </a:p>
        </p:txBody>
      </p:sp>
      <p:graphicFrame>
        <p:nvGraphicFramePr>
          <p:cNvPr id="1807" name="Google Shape;1876;p24"/>
          <p:cNvGraphicFramePr/>
          <p:nvPr/>
        </p:nvGraphicFramePr>
        <p:xfrm>
          <a:off x="713160" y="1614960"/>
          <a:ext cx="7703640" cy="2168640"/>
        </p:xfrm>
        <a:graphic>
          <a:graphicData uri="http://schemas.openxmlformats.org/drawingml/2006/table">
            <a:tbl>
              <a:tblPr/>
              <a:tblGrid>
                <a:gridCol w="2231280"/>
                <a:gridCol w="5472360"/>
              </a:tblGrid>
              <a:tr h="361440">
                <a:tc>
                  <a:txBody>
                    <a:bodyPr lIns="91080" rIns="91080" tIns="0" bIns="0" anchor="ctr">
                      <a:noAutofit/>
                    </a:bodyPr>
                    <a:p>
                      <a:pPr>
                        <a:lnSpc>
                          <a:spcPct val="100000"/>
                        </a:lnSpc>
                        <a:tabLst>
                          <a:tab algn="l" pos="0"/>
                        </a:tabLst>
                      </a:pPr>
                      <a:r>
                        <a:rPr b="1" lang="en" sz="1000" strike="noStrike" u="sng">
                          <a:solidFill>
                            <a:schemeClr val="dk2"/>
                          </a:solidFill>
                          <a:effectLst/>
                          <a:uFillTx/>
                          <a:latin typeface="DM Sans"/>
                          <a:ea typeface="DM Sans"/>
                          <a:hlinkClick r:id="rId1"/>
                        </a:rPr>
                        <a:t>Fonts</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c>
                  <a:txBody>
                    <a:bodyPr lIns="91080" rIns="91080" tIns="0" bIns="0" anchor="ctr">
                      <a:noAutofit/>
                    </a:bodyPr>
                    <a:p>
                      <a:pPr>
                        <a:lnSpc>
                          <a:spcPct val="100000"/>
                        </a:lnSpc>
                        <a:spcAft>
                          <a:spcPts val="1599"/>
                        </a:spcAft>
                        <a:tabLst>
                          <a:tab algn="l" pos="0"/>
                        </a:tabLst>
                      </a:pPr>
                      <a:r>
                        <a:rPr b="0" lang="en" sz="1000" strike="noStrike" u="none">
                          <a:solidFill>
                            <a:schemeClr val="dk2"/>
                          </a:solidFill>
                          <a:effectLst/>
                          <a:uFillTx/>
                          <a:latin typeface="DM Sans Medium"/>
                          <a:ea typeface="DM Sans Medium"/>
                        </a:rPr>
                        <a:t>To view this template correctly in PowerPoint, download and install the fonts we used</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9360">
                      <a:solidFill>
                        <a:srgbClr val="595959"/>
                      </a:solidFill>
                      <a:prstDash val="solid"/>
                    </a:lnT>
                    <a:lnB w="18720">
                      <a:solidFill>
                        <a:srgbClr val="aeb4ee"/>
                      </a:solidFill>
                      <a:prstDash val="solid"/>
                    </a:lnB>
                    <a:noFill/>
                  </a:tcPr>
                </a:tc>
              </a:tr>
              <a:tr h="361440">
                <a:tc>
                  <a:txBody>
                    <a:bodyPr lIns="91080" rIns="91080" tIns="0" bIns="0" anchor="ctr">
                      <a:noAutofit/>
                    </a:bodyPr>
                    <a:p>
                      <a:pPr>
                        <a:lnSpc>
                          <a:spcPct val="100000"/>
                        </a:lnSpc>
                        <a:tabLst>
                          <a:tab algn="l" pos="0"/>
                        </a:tabLst>
                      </a:pPr>
                      <a:r>
                        <a:rPr b="1" lang="en" sz="1000" strike="noStrike" u="sng">
                          <a:solidFill>
                            <a:schemeClr val="dk2"/>
                          </a:solidFill>
                          <a:effectLst/>
                          <a:uFillTx/>
                          <a:latin typeface="DM Sans"/>
                          <a:ea typeface="DM Sans"/>
                          <a:hlinkClick r:id="rId2"/>
                        </a:rPr>
                        <a:t>Used</a:t>
                      </a:r>
                      <a:r>
                        <a:rPr b="1" lang="en" sz="1000" strike="noStrike" u="none">
                          <a:solidFill>
                            <a:schemeClr val="dk2"/>
                          </a:solidFill>
                          <a:effectLst/>
                          <a:uFillTx/>
                          <a:latin typeface="DM Sans"/>
                          <a:ea typeface="DM Sans"/>
                        </a:rPr>
                        <a:t> and </a:t>
                      </a:r>
                      <a:r>
                        <a:rPr b="1" lang="en" sz="1000" strike="noStrike" u="sng">
                          <a:solidFill>
                            <a:schemeClr val="dk2"/>
                          </a:solidFill>
                          <a:effectLst/>
                          <a:uFillTx/>
                          <a:latin typeface="DM Sans"/>
                          <a:ea typeface="DM Sans"/>
                          <a:hlinkClick r:id="rId3"/>
                        </a:rPr>
                        <a:t>alternative</a:t>
                      </a:r>
                      <a:r>
                        <a:rPr b="1" lang="en" sz="1000" strike="noStrike" u="sng">
                          <a:solidFill>
                            <a:schemeClr val="dk2"/>
                          </a:solidFill>
                          <a:effectLst/>
                          <a:uFillTx/>
                          <a:latin typeface="DM Sans"/>
                          <a:ea typeface="DM Sans"/>
                          <a:hlinkClick r:id="rId4"/>
                        </a:rPr>
                        <a:t> resources</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spcAft>
                          <a:spcPts val="1599"/>
                        </a:spcAft>
                        <a:tabLst>
                          <a:tab algn="l" pos="0"/>
                        </a:tabLst>
                      </a:pPr>
                      <a:r>
                        <a:rPr b="0" lang="en" sz="1000" strike="noStrike" u="none">
                          <a:solidFill>
                            <a:schemeClr val="dk2"/>
                          </a:solidFill>
                          <a:effectLst/>
                          <a:uFillTx/>
                          <a:latin typeface="DM Sans Medium"/>
                          <a:ea typeface="DM Sans Medium"/>
                        </a:rPr>
                        <a:t>An assortment of graphic resources that are suitable for use in this presentation</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61440">
                <a:tc>
                  <a:txBody>
                    <a:bodyPr lIns="91080" rIns="91080" tIns="0" bIns="0" anchor="ctr">
                      <a:noAutofit/>
                    </a:bodyPr>
                    <a:p>
                      <a:pPr>
                        <a:lnSpc>
                          <a:spcPct val="100000"/>
                        </a:lnSpc>
                        <a:tabLst>
                          <a:tab algn="l" pos="0"/>
                        </a:tabLst>
                      </a:pPr>
                      <a:r>
                        <a:rPr b="1" lang="en" sz="1000" strike="noStrike" u="sng">
                          <a:solidFill>
                            <a:schemeClr val="dk2"/>
                          </a:solidFill>
                          <a:effectLst/>
                          <a:uFillTx/>
                          <a:latin typeface="DM Sans"/>
                          <a:ea typeface="DM Sans"/>
                          <a:hlinkClick r:id="rId5"/>
                        </a:rPr>
                        <a:t>Thanks slide</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spcAft>
                          <a:spcPts val="1599"/>
                        </a:spcAft>
                        <a:tabLst>
                          <a:tab algn="l" pos="0"/>
                        </a:tabLst>
                      </a:pPr>
                      <a:r>
                        <a:rPr b="0" lang="en" sz="1000" strike="noStrike" u="none">
                          <a:solidFill>
                            <a:schemeClr val="dk2"/>
                          </a:solidFill>
                          <a:effectLst/>
                          <a:uFillTx/>
                          <a:latin typeface="DM Sans Medium"/>
                          <a:ea typeface="DM Sans Medium"/>
                        </a:rPr>
                        <a:t>You must keep it so that proper credits for our design are given</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61440">
                <a:tc>
                  <a:txBody>
                    <a:bodyPr lIns="91080" rIns="91080" tIns="0" bIns="0" anchor="ctr">
                      <a:noAutofit/>
                    </a:bodyPr>
                    <a:p>
                      <a:pPr>
                        <a:lnSpc>
                          <a:spcPct val="100000"/>
                        </a:lnSpc>
                        <a:tabLst>
                          <a:tab algn="l" pos="0"/>
                        </a:tabLst>
                      </a:pPr>
                      <a:r>
                        <a:rPr b="1" lang="en" sz="1000" strike="noStrike" u="sng">
                          <a:solidFill>
                            <a:schemeClr val="dk2"/>
                          </a:solidFill>
                          <a:effectLst/>
                          <a:uFillTx/>
                          <a:latin typeface="DM Sans"/>
                          <a:ea typeface="DM Sans"/>
                          <a:hlinkClick r:id="rId6"/>
                        </a:rPr>
                        <a:t>Colors</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spcAft>
                          <a:spcPts val="1599"/>
                        </a:spcAft>
                        <a:tabLst>
                          <a:tab algn="l" pos="0"/>
                        </a:tabLst>
                      </a:pPr>
                      <a:r>
                        <a:rPr b="0" lang="en" sz="1000" strike="noStrike" u="none">
                          <a:solidFill>
                            <a:schemeClr val="dk2"/>
                          </a:solidFill>
                          <a:effectLst/>
                          <a:uFillTx/>
                          <a:latin typeface="DM Sans Medium"/>
                          <a:ea typeface="DM Sans Medium"/>
                        </a:rPr>
                        <a:t>All the colors used in this presentation</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61440">
                <a:tc>
                  <a:txBody>
                    <a:bodyPr lIns="91080" rIns="91080" tIns="0" bIns="0" anchor="ctr">
                      <a:noAutofit/>
                    </a:bodyPr>
                    <a:p>
                      <a:pPr>
                        <a:lnSpc>
                          <a:spcPct val="100000"/>
                        </a:lnSpc>
                        <a:tabLst>
                          <a:tab algn="l" pos="0"/>
                        </a:tabLst>
                      </a:pPr>
                      <a:r>
                        <a:rPr b="1" lang="en" sz="1000" strike="noStrike" u="sng">
                          <a:solidFill>
                            <a:schemeClr val="dk2"/>
                          </a:solidFill>
                          <a:effectLst/>
                          <a:uFillTx/>
                          <a:latin typeface="DM Sans"/>
                          <a:ea typeface="DM Sans"/>
                          <a:hlinkClick r:id="rId7"/>
                        </a:rPr>
                        <a:t>Icons</a:t>
                      </a:r>
                      <a:r>
                        <a:rPr b="1" lang="en" sz="1000" strike="noStrike" u="none">
                          <a:solidFill>
                            <a:schemeClr val="dk2"/>
                          </a:solidFill>
                          <a:effectLst/>
                          <a:uFillTx/>
                          <a:latin typeface="DM Sans"/>
                          <a:ea typeface="DM Sans"/>
                        </a:rPr>
                        <a:t> and </a:t>
                      </a:r>
                      <a:r>
                        <a:rPr b="1" lang="en" sz="1000" strike="noStrike" u="sng">
                          <a:solidFill>
                            <a:schemeClr val="dk2"/>
                          </a:solidFill>
                          <a:effectLst/>
                          <a:uFillTx/>
                          <a:latin typeface="DM Sans"/>
                          <a:ea typeface="DM Sans"/>
                          <a:hlinkClick r:id="rId8"/>
                        </a:rPr>
                        <a:t>infographic resources</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c>
                  <a:txBody>
                    <a:bodyPr lIns="91080" rIns="91080" tIns="0" bIns="0" anchor="ctr">
                      <a:noAutofit/>
                    </a:bodyPr>
                    <a:p>
                      <a:pPr>
                        <a:lnSpc>
                          <a:spcPct val="100000"/>
                        </a:lnSpc>
                        <a:tabLst>
                          <a:tab algn="l" pos="0"/>
                        </a:tabLst>
                      </a:pPr>
                      <a:r>
                        <a:rPr b="0" lang="en" sz="1000" strike="noStrike" u="none">
                          <a:solidFill>
                            <a:schemeClr val="dk2"/>
                          </a:solidFill>
                          <a:effectLst/>
                          <a:uFillTx/>
                          <a:latin typeface="DM Sans Medium"/>
                          <a:ea typeface="DM Sans Medium"/>
                        </a:rPr>
                        <a:t>These can be used in the template, and their size and color can be edited</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18720">
                      <a:solidFill>
                        <a:srgbClr val="aeb4ee"/>
                      </a:solidFill>
                      <a:prstDash val="solid"/>
                    </a:lnB>
                    <a:noFill/>
                  </a:tcPr>
                </a:tc>
              </a:tr>
              <a:tr h="361440">
                <a:tc>
                  <a:txBody>
                    <a:bodyPr lIns="91080" rIns="91080" tIns="0" bIns="0" anchor="ctr">
                      <a:noAutofit/>
                    </a:bodyPr>
                    <a:p>
                      <a:pPr>
                        <a:lnSpc>
                          <a:spcPct val="100000"/>
                        </a:lnSpc>
                        <a:tabLst>
                          <a:tab algn="l" pos="0"/>
                        </a:tabLst>
                      </a:pPr>
                      <a:r>
                        <a:rPr b="1" lang="en" sz="1000" strike="noStrike" u="none">
                          <a:solidFill>
                            <a:schemeClr val="dk2"/>
                          </a:solidFill>
                          <a:effectLst/>
                          <a:uFillTx/>
                          <a:latin typeface="DM Sans"/>
                          <a:ea typeface="DM Sans"/>
                        </a:rPr>
                        <a:t>Editable presentation theme </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c>
                  <a:txBody>
                    <a:bodyPr lIns="91080" rIns="91080" tIns="0" bIns="0" anchor="ctr">
                      <a:noAutofit/>
                    </a:bodyPr>
                    <a:p>
                      <a:pPr>
                        <a:lnSpc>
                          <a:spcPct val="100000"/>
                        </a:lnSpc>
                        <a:spcAft>
                          <a:spcPts val="1599"/>
                        </a:spcAft>
                        <a:tabLst>
                          <a:tab algn="l" pos="0"/>
                        </a:tabLst>
                      </a:pPr>
                      <a:r>
                        <a:rPr b="0" lang="en" sz="1000" strike="noStrike" u="none">
                          <a:solidFill>
                            <a:schemeClr val="dk2"/>
                          </a:solidFill>
                          <a:effectLst/>
                          <a:uFillTx/>
                          <a:latin typeface="DM Sans Medium"/>
                          <a:ea typeface="DM Sans Medium"/>
                        </a:rPr>
                        <a:t>You can edit the master slides easily. For more info, click </a:t>
                      </a:r>
                      <a:r>
                        <a:rPr b="1" lang="en" sz="1000" strike="noStrike" u="sng">
                          <a:solidFill>
                            <a:schemeClr val="dk2"/>
                          </a:solidFill>
                          <a:effectLst/>
                          <a:uFillTx/>
                          <a:latin typeface="DM Sans"/>
                          <a:ea typeface="DM Sans"/>
                          <a:hlinkClick r:id="rId9"/>
                        </a:rPr>
                        <a:t>here</a:t>
                      </a:r>
                      <a:endParaRPr b="0" lang="en-US" sz="1000" strike="noStrike" u="none">
                        <a:solidFill>
                          <a:srgbClr val="000000"/>
                        </a:solidFill>
                        <a:effectLst/>
                        <a:uFillTx/>
                        <a:latin typeface="Arial"/>
                      </a:endParaRPr>
                    </a:p>
                  </a:txBody>
                  <a:tcPr anchor="ctr" marL="91080" marR="91080">
                    <a:lnL w="9360">
                      <a:solidFill>
                        <a:srgbClr val="595959"/>
                      </a:solidFill>
                      <a:prstDash val="solid"/>
                    </a:lnL>
                    <a:lnR w="9360">
                      <a:solidFill>
                        <a:srgbClr val="595959"/>
                      </a:solidFill>
                      <a:prstDash val="solid"/>
                    </a:lnR>
                    <a:lnT w="18720">
                      <a:solidFill>
                        <a:srgbClr val="aeb4ee"/>
                      </a:solidFill>
                      <a:prstDash val="solid"/>
                    </a:lnT>
                    <a:lnB w="9360">
                      <a:solidFill>
                        <a:srgbClr val="595959"/>
                      </a:solidFill>
                      <a:prstDash val="solid"/>
                    </a:lnB>
                    <a:noFill/>
                  </a:tcPr>
                </a:tc>
              </a:tr>
            </a:tbl>
          </a:graphicData>
        </a:graphic>
      </p:graphicFrame>
      <p:sp>
        <p:nvSpPr>
          <p:cNvPr id="1808" name="Google Shape;1877;p24"/>
          <p:cNvSpPr/>
          <p:nvPr/>
        </p:nvSpPr>
        <p:spPr>
          <a:xfrm>
            <a:off x="713160" y="3997440"/>
            <a:ext cx="1712880" cy="4615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000" strike="noStrike" u="none">
                <a:solidFill>
                  <a:schemeClr val="dk2"/>
                </a:solidFill>
                <a:effectLst/>
                <a:uFillTx/>
                <a:latin typeface="DM Sans Medium"/>
                <a:ea typeface="DM Sans Medium"/>
              </a:rPr>
              <a:t>For more info:</a:t>
            </a:r>
            <a:br>
              <a:rPr sz="1000"/>
            </a:br>
            <a:r>
              <a:rPr b="1" lang="en" sz="1000" strike="noStrike" u="sng">
                <a:solidFill>
                  <a:schemeClr val="dk2"/>
                </a:solidFill>
                <a:effectLst/>
                <a:uFillTx/>
                <a:latin typeface="DM Sans"/>
                <a:ea typeface="DM Sans"/>
                <a:hlinkClick r:id="rId10"/>
              </a:rPr>
              <a:t>SLIDESGO</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1"/>
              </a:rPr>
              <a:t>BLOG</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2"/>
              </a:rPr>
              <a:t>FAQs</a:t>
            </a:r>
            <a:endParaRPr b="0" lang="en-US" sz="1000" strike="noStrike" u="none">
              <a:solidFill>
                <a:srgbClr val="000000"/>
              </a:solidFill>
              <a:effectLst/>
              <a:uFillTx/>
              <a:latin typeface="Arial"/>
            </a:endParaRPr>
          </a:p>
        </p:txBody>
      </p:sp>
      <p:sp>
        <p:nvSpPr>
          <p:cNvPr id="1809" name="Google Shape;1878;p24"/>
          <p:cNvSpPr/>
          <p:nvPr/>
        </p:nvSpPr>
        <p:spPr>
          <a:xfrm>
            <a:off x="2944800" y="3997440"/>
            <a:ext cx="3504960" cy="4615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000" strike="noStrike" u="none">
                <a:solidFill>
                  <a:schemeClr val="dk2"/>
                </a:solidFill>
                <a:effectLst/>
                <a:uFillTx/>
                <a:latin typeface="DM Sans Medium"/>
                <a:ea typeface="DM Sans Medium"/>
              </a:rPr>
              <a:t>You can visit our sister projects:</a:t>
            </a:r>
            <a:br>
              <a:rPr sz="1000"/>
            </a:br>
            <a:r>
              <a:rPr b="1" lang="en" sz="1000" strike="noStrike" u="sng">
                <a:solidFill>
                  <a:schemeClr val="dk2"/>
                </a:solidFill>
                <a:effectLst/>
                <a:uFillTx/>
                <a:latin typeface="DM Sans"/>
                <a:ea typeface="DM Sans"/>
                <a:hlinkClick r:id="rId13"/>
              </a:rPr>
              <a:t>FREEPIK</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4"/>
              </a:rPr>
              <a:t>FLATICON</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5"/>
              </a:rPr>
              <a:t>STORYSET</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6"/>
              </a:rPr>
              <a:t>WEPIK</a:t>
            </a:r>
            <a:r>
              <a:rPr b="1" lang="en" sz="1000" strike="noStrike" u="none">
                <a:solidFill>
                  <a:schemeClr val="dk2"/>
                </a:solidFill>
                <a:effectLst/>
                <a:uFillTx/>
                <a:latin typeface="DM Sans"/>
                <a:ea typeface="DM Sans"/>
              </a:rPr>
              <a:t> | </a:t>
            </a:r>
            <a:r>
              <a:rPr b="1" lang="en" sz="1000" strike="noStrike" u="sng">
                <a:solidFill>
                  <a:schemeClr val="dk2"/>
                </a:solidFill>
                <a:effectLst/>
                <a:uFillTx/>
                <a:latin typeface="DM Sans"/>
                <a:ea typeface="DM Sans"/>
                <a:hlinkClick r:id="rId17"/>
              </a:rPr>
              <a:t>VIDEVO</a:t>
            </a:r>
            <a:endParaRPr b="0" lang="en-US" sz="1000" strike="noStrike" u="none">
              <a:solidFill>
                <a:srgbClr val="000000"/>
              </a:solidFill>
              <a:effectLst/>
              <a:uFillTx/>
              <a:latin typeface="Arial"/>
            </a:endParaRPr>
          </a:p>
        </p:txBody>
      </p:sp>
      <p:grpSp>
        <p:nvGrpSpPr>
          <p:cNvPr id="1810" name="Google Shape;1879;p24"/>
          <p:cNvGrpSpPr/>
          <p:nvPr/>
        </p:nvGrpSpPr>
        <p:grpSpPr>
          <a:xfrm>
            <a:off x="7390080" y="3644640"/>
            <a:ext cx="790920" cy="1024920"/>
            <a:chOff x="7390080" y="3644640"/>
            <a:chExt cx="790920" cy="1024920"/>
          </a:xfrm>
        </p:grpSpPr>
        <p:sp>
          <p:nvSpPr>
            <p:cNvPr id="1811" name="Google Shape;1880;p24"/>
            <p:cNvSpPr/>
            <p:nvPr/>
          </p:nvSpPr>
          <p:spPr>
            <a:xfrm rot="19608600">
              <a:off x="7888320" y="4201920"/>
              <a:ext cx="37800" cy="160560"/>
            </a:xfrm>
            <a:custGeom>
              <a:avLst/>
              <a:gdLst>
                <a:gd name="textAreaLeft" fmla="*/ 0 w 37800"/>
                <a:gd name="textAreaRight" fmla="*/ 38160 w 37800"/>
                <a:gd name="textAreaTop" fmla="*/ 0 h 160560"/>
                <a:gd name="textAreaBottom" fmla="*/ 160920 h 160560"/>
              </a:gdLst>
              <a:ahLst/>
              <a:cxnLst/>
              <a:rect l="textAreaLeft" t="textAreaTop" r="textAreaRight" b="textAreaBottom"/>
              <a:pathLst>
                <a:path w="43856" h="184645">
                  <a:moveTo>
                    <a:pt x="0" y="0"/>
                  </a:moveTo>
                  <a:lnTo>
                    <a:pt x="43857" y="0"/>
                  </a:lnTo>
                  <a:lnTo>
                    <a:pt x="43857" y="184645"/>
                  </a:lnTo>
                  <a:lnTo>
                    <a:pt x="0" y="18464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12" name="Google Shape;1881;p24"/>
            <p:cNvSpPr/>
            <p:nvPr/>
          </p:nvSpPr>
          <p:spPr>
            <a:xfrm>
              <a:off x="7390080" y="3644640"/>
              <a:ext cx="617400" cy="631800"/>
            </a:xfrm>
            <a:custGeom>
              <a:avLst/>
              <a:gdLst>
                <a:gd name="textAreaLeft" fmla="*/ 0 w 617400"/>
                <a:gd name="textAreaRight" fmla="*/ 617760 w 617400"/>
                <a:gd name="textAreaTop" fmla="*/ 0 h 631800"/>
                <a:gd name="textAreaBottom" fmla="*/ 632160 h 631800"/>
              </a:gdLst>
              <a:ahLst/>
              <a:cxnLst/>
              <a:rect l="textAreaLeft" t="textAreaTop" r="textAreaRight" b="textAreaBottom"/>
              <a:pathLst>
                <a:path w="707943" h="724591">
                  <a:moveTo>
                    <a:pt x="648251" y="166926"/>
                  </a:moveTo>
                  <a:cubicBezTo>
                    <a:pt x="526455" y="-2150"/>
                    <a:pt x="322391" y="-54143"/>
                    <a:pt x="158134" y="63811"/>
                  </a:cubicBezTo>
                  <a:cubicBezTo>
                    <a:pt x="-745" y="177890"/>
                    <a:pt x="-48863" y="371304"/>
                    <a:pt x="55020" y="553928"/>
                  </a:cubicBezTo>
                  <a:cubicBezTo>
                    <a:pt x="151745" y="723946"/>
                    <a:pt x="369217" y="782924"/>
                    <a:pt x="545137" y="657042"/>
                  </a:cubicBezTo>
                  <a:cubicBezTo>
                    <a:pt x="704226" y="543243"/>
                    <a:pt x="762575" y="325631"/>
                    <a:pt x="648251" y="166926"/>
                  </a:cubicBezTo>
                  <a:close/>
                  <a:moveTo>
                    <a:pt x="503688" y="593561"/>
                  </a:moveTo>
                  <a:cubicBezTo>
                    <a:pt x="365446" y="692485"/>
                    <a:pt x="194520" y="646113"/>
                    <a:pt x="118502" y="512515"/>
                  </a:cubicBezTo>
                  <a:cubicBezTo>
                    <a:pt x="36862" y="368999"/>
                    <a:pt x="74679" y="216999"/>
                    <a:pt x="199548" y="127328"/>
                  </a:cubicBezTo>
                  <a:cubicBezTo>
                    <a:pt x="328642" y="34654"/>
                    <a:pt x="489022" y="75509"/>
                    <a:pt x="584735" y="208374"/>
                  </a:cubicBezTo>
                  <a:cubicBezTo>
                    <a:pt x="674580" y="333103"/>
                    <a:pt x="628697" y="504099"/>
                    <a:pt x="503688" y="593561"/>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13" name="Google Shape;1882;p24"/>
            <p:cNvSpPr/>
            <p:nvPr/>
          </p:nvSpPr>
          <p:spPr>
            <a:xfrm>
              <a:off x="7911720" y="4320720"/>
              <a:ext cx="269280" cy="348840"/>
            </a:xfrm>
            <a:custGeom>
              <a:avLst/>
              <a:gdLst>
                <a:gd name="textAreaLeft" fmla="*/ 0 w 269280"/>
                <a:gd name="textAreaRight" fmla="*/ 269640 w 269280"/>
                <a:gd name="textAreaTop" fmla="*/ 0 h 348840"/>
                <a:gd name="textAreaBottom" fmla="*/ 349200 h 348840"/>
              </a:gdLst>
              <a:ahLst/>
              <a:cxnLst/>
              <a:rect l="textAreaLeft" t="textAreaTop" r="textAreaRight" b="textAreaBottom"/>
              <a:pathLst>
                <a:path w="308935" h="400317">
                  <a:moveTo>
                    <a:pt x="297948" y="361220"/>
                  </a:moveTo>
                  <a:lnTo>
                    <a:pt x="244069" y="396383"/>
                  </a:lnTo>
                  <a:cubicBezTo>
                    <a:pt x="232859" y="403681"/>
                    <a:pt x="217880" y="400539"/>
                    <a:pt x="210582" y="389330"/>
                  </a:cubicBezTo>
                  <a:lnTo>
                    <a:pt x="3934" y="72584"/>
                  </a:lnTo>
                  <a:cubicBezTo>
                    <a:pt x="-3364" y="61375"/>
                    <a:pt x="-222" y="46395"/>
                    <a:pt x="10988" y="39097"/>
                  </a:cubicBezTo>
                  <a:lnTo>
                    <a:pt x="64867" y="3934"/>
                  </a:lnTo>
                  <a:cubicBezTo>
                    <a:pt x="76076" y="-3364"/>
                    <a:pt x="91056" y="-221"/>
                    <a:pt x="98354" y="10987"/>
                  </a:cubicBezTo>
                  <a:lnTo>
                    <a:pt x="305002" y="327733"/>
                  </a:lnTo>
                  <a:cubicBezTo>
                    <a:pt x="312299" y="338942"/>
                    <a:pt x="309157" y="353922"/>
                    <a:pt x="297948" y="36122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14" name="Google Shape;1883;p24"/>
            <p:cNvSpPr/>
            <p:nvPr/>
          </p:nvSpPr>
          <p:spPr>
            <a:xfrm>
              <a:off x="7455600" y="3711960"/>
              <a:ext cx="484920" cy="496440"/>
            </a:xfrm>
            <a:custGeom>
              <a:avLst/>
              <a:gdLst>
                <a:gd name="textAreaLeft" fmla="*/ 0 w 484920"/>
                <a:gd name="textAreaRight" fmla="*/ 485280 w 484920"/>
                <a:gd name="textAreaTop" fmla="*/ 0 h 496440"/>
                <a:gd name="textAreaBottom" fmla="*/ 496800 h 496440"/>
              </a:gdLst>
              <a:ahLst/>
              <a:cxnLst/>
              <a:rect l="textAreaLeft" t="textAreaTop" r="textAreaRight" b="textAreaBottom"/>
              <a:pathLst>
                <a:path w="556375" h="569441">
                  <a:moveTo>
                    <a:pt x="428424" y="516364"/>
                  </a:moveTo>
                  <a:cubicBezTo>
                    <a:pt x="290182" y="615289"/>
                    <a:pt x="119256" y="568917"/>
                    <a:pt x="43238" y="435318"/>
                  </a:cubicBezTo>
                  <a:cubicBezTo>
                    <a:pt x="-38402" y="291803"/>
                    <a:pt x="-585" y="139803"/>
                    <a:pt x="124284" y="50132"/>
                  </a:cubicBezTo>
                  <a:cubicBezTo>
                    <a:pt x="253378" y="-42542"/>
                    <a:pt x="413758" y="-1687"/>
                    <a:pt x="509471" y="131178"/>
                  </a:cubicBezTo>
                  <a:cubicBezTo>
                    <a:pt x="599316" y="255907"/>
                    <a:pt x="553433" y="426903"/>
                    <a:pt x="428424" y="51636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0" name="PlaceHolder 1"/>
          <p:cNvSpPr>
            <a:spLocks noGrp="1"/>
          </p:cNvSpPr>
          <p:nvPr>
            <p:ph type="title"/>
          </p:nvPr>
        </p:nvSpPr>
        <p:spPr>
          <a:xfrm>
            <a:off x="1082880" y="815040"/>
            <a:ext cx="4447800" cy="1435320"/>
          </a:xfrm>
          <a:prstGeom prst="rect">
            <a:avLst/>
          </a:prstGeom>
          <a:noFill/>
          <a:ln w="0">
            <a:noFill/>
          </a:ln>
        </p:spPr>
        <p:txBody>
          <a:bodyPr lIns="91440" rIns="91440" tIns="91440" bIns="91440" anchor="b">
            <a:noAutofit/>
          </a:bodyPr>
          <a:p>
            <a:pPr indent="0">
              <a:lnSpc>
                <a:spcPct val="100000"/>
              </a:lnSpc>
              <a:buNone/>
              <a:tabLst>
                <a:tab algn="l" pos="0"/>
              </a:tabLst>
            </a:pPr>
            <a:r>
              <a:rPr b="1" lang="en" sz="8500" strike="noStrike" u="none">
                <a:solidFill>
                  <a:schemeClr val="dk1"/>
                </a:solidFill>
                <a:effectLst/>
                <a:uFillTx/>
                <a:latin typeface="Krub"/>
                <a:ea typeface="Krub"/>
              </a:rPr>
              <a:t>Thanks!</a:t>
            </a:r>
            <a:endParaRPr b="0" lang="en-US" sz="8500" strike="noStrike" u="none">
              <a:solidFill>
                <a:srgbClr val="000000"/>
              </a:solidFill>
              <a:effectLst/>
              <a:uFillTx/>
              <a:latin typeface="Arial"/>
            </a:endParaRPr>
          </a:p>
        </p:txBody>
      </p:sp>
      <p:sp>
        <p:nvSpPr>
          <p:cNvPr id="2641" name="PlaceHolder 2"/>
          <p:cNvSpPr>
            <a:spLocks noGrp="1"/>
          </p:cNvSpPr>
          <p:nvPr>
            <p:ph type="subTitle"/>
          </p:nvPr>
        </p:nvSpPr>
        <p:spPr>
          <a:xfrm>
            <a:off x="1082880" y="2306880"/>
            <a:ext cx="4447800" cy="1148760"/>
          </a:xfrm>
          <a:prstGeom prst="rect">
            <a:avLst/>
          </a:prstGeom>
          <a:noFill/>
          <a:ln w="0">
            <a:noFill/>
          </a:ln>
        </p:spPr>
        <p:txBody>
          <a:bodyPr lIns="91440" rIns="91440" tIns="91440" bIns="91440" anchor="b">
            <a:noAutofit/>
          </a:bodyPr>
          <a:p>
            <a:pPr indent="0">
              <a:lnSpc>
                <a:spcPct val="100000"/>
              </a:lnSpc>
              <a:buNone/>
              <a:tabLst>
                <a:tab algn="l" pos="0"/>
              </a:tabLst>
            </a:pPr>
            <a:r>
              <a:rPr b="0" lang="en" sz="1400" strike="noStrike" u="none">
                <a:solidFill>
                  <a:schemeClr val="dk1"/>
                </a:solidFill>
                <a:effectLst/>
                <a:uFillTx/>
                <a:latin typeface="DM Sans SemiBold"/>
                <a:ea typeface="DM Sans SemiBold"/>
              </a:rPr>
              <a:t>Do you have any questions?</a:t>
            </a:r>
            <a:endParaRPr b="0" lang="en-US" sz="1400" strike="noStrike" u="none">
              <a:solidFill>
                <a:srgbClr val="000000"/>
              </a:solidFill>
              <a:effectLst/>
              <a:uFillTx/>
              <a:latin typeface="Arial"/>
            </a:endParaRPr>
          </a:p>
          <a:p>
            <a:pPr indent="0">
              <a:lnSpc>
                <a:spcPct val="100000"/>
              </a:lnSpc>
              <a:buNone/>
              <a:tabLst>
                <a:tab algn="l" pos="0"/>
              </a:tabLst>
            </a:pPr>
            <a:r>
              <a:rPr b="0" lang="en" sz="1400" strike="noStrike" u="none">
                <a:solidFill>
                  <a:schemeClr val="dk2"/>
                </a:solidFill>
                <a:effectLst/>
                <a:uFillTx/>
                <a:latin typeface="DM Sans Medium"/>
                <a:ea typeface="DM Sans Medium"/>
              </a:rPr>
              <a:t>youremail@freepik.com</a:t>
            </a:r>
            <a:endParaRPr b="0" lang="en-US" sz="1400" strike="noStrike" u="none">
              <a:solidFill>
                <a:srgbClr val="000000"/>
              </a:solidFill>
              <a:effectLst/>
              <a:uFillTx/>
              <a:latin typeface="Arial"/>
            </a:endParaRPr>
          </a:p>
          <a:p>
            <a:pPr indent="0">
              <a:lnSpc>
                <a:spcPct val="100000"/>
              </a:lnSpc>
              <a:buNone/>
              <a:tabLst>
                <a:tab algn="l" pos="0"/>
              </a:tabLst>
            </a:pPr>
            <a:r>
              <a:rPr b="0" lang="en" sz="1400" strike="noStrike" u="none">
                <a:solidFill>
                  <a:schemeClr val="dk2"/>
                </a:solidFill>
                <a:effectLst/>
                <a:uFillTx/>
                <a:latin typeface="DM Sans Medium"/>
                <a:ea typeface="DM Sans Medium"/>
              </a:rPr>
              <a:t>+34 654 321 432</a:t>
            </a:r>
            <a:endParaRPr b="0" lang="en-US" sz="1400" strike="noStrike" u="none">
              <a:solidFill>
                <a:srgbClr val="000000"/>
              </a:solidFill>
              <a:effectLst/>
              <a:uFillTx/>
              <a:latin typeface="Arial"/>
            </a:endParaRPr>
          </a:p>
          <a:p>
            <a:pPr indent="0">
              <a:lnSpc>
                <a:spcPct val="100000"/>
              </a:lnSpc>
              <a:buNone/>
              <a:tabLst>
                <a:tab algn="l" pos="0"/>
              </a:tabLst>
            </a:pPr>
            <a:r>
              <a:rPr b="0" lang="en" sz="1400" strike="noStrike" u="none">
                <a:solidFill>
                  <a:schemeClr val="dk2"/>
                </a:solidFill>
                <a:effectLst/>
                <a:uFillTx/>
                <a:latin typeface="DM Sans Medium"/>
                <a:ea typeface="DM Sans Medium"/>
              </a:rPr>
              <a:t>yourwebsite.com</a:t>
            </a:r>
            <a:endParaRPr b="0" lang="en-US" sz="1400" strike="noStrike" u="none">
              <a:solidFill>
                <a:srgbClr val="000000"/>
              </a:solidFill>
              <a:effectLst/>
              <a:uFillTx/>
              <a:latin typeface="Arial"/>
            </a:endParaRPr>
          </a:p>
        </p:txBody>
      </p:sp>
      <p:sp>
        <p:nvSpPr>
          <p:cNvPr id="2642" name="Google Shape;2783;p42"/>
          <p:cNvSpPr/>
          <p:nvPr/>
        </p:nvSpPr>
        <p:spPr>
          <a:xfrm>
            <a:off x="1082880" y="4068000"/>
            <a:ext cx="4242600" cy="259920"/>
          </a:xfrm>
          <a:prstGeom prst="rect">
            <a:avLst/>
          </a:prstGeom>
          <a:noFill/>
          <a:ln w="0">
            <a:noFill/>
          </a:ln>
        </p:spPr>
        <p:style>
          <a:lnRef idx="0"/>
          <a:fillRef idx="0"/>
          <a:effectRef idx="0"/>
          <a:fontRef idx="minor"/>
        </p:style>
        <p:txBody>
          <a:bodyPr tIns="91440" bIns="91440" anchor="b">
            <a:noAutofit/>
          </a:bodyPr>
          <a:p>
            <a:pPr>
              <a:lnSpc>
                <a:spcPct val="100000"/>
              </a:lnSpc>
              <a:tabLst>
                <a:tab algn="l" pos="0"/>
              </a:tabLst>
            </a:pPr>
            <a:r>
              <a:rPr b="0" lang="en" sz="1000" strike="noStrike" u="none">
                <a:solidFill>
                  <a:schemeClr val="dk2"/>
                </a:solidFill>
                <a:effectLst/>
                <a:uFillTx/>
                <a:latin typeface="DM Sans Medium"/>
                <a:ea typeface="DM Sans Medium"/>
              </a:rPr>
              <a:t>Please keep this slide for attribution</a:t>
            </a:r>
            <a:endParaRPr b="0" lang="en-US" sz="1000" strike="noStrike" u="none">
              <a:solidFill>
                <a:srgbClr val="000000"/>
              </a:solidFill>
              <a:effectLst/>
              <a:uFillTx/>
              <a:latin typeface="Arial"/>
            </a:endParaRPr>
          </a:p>
        </p:txBody>
      </p:sp>
      <p:grpSp>
        <p:nvGrpSpPr>
          <p:cNvPr id="2643" name="Google Shape;2784;p42"/>
          <p:cNvGrpSpPr/>
          <p:nvPr/>
        </p:nvGrpSpPr>
        <p:grpSpPr>
          <a:xfrm>
            <a:off x="5866200" y="1096200"/>
            <a:ext cx="1821600" cy="2486160"/>
            <a:chOff x="5866200" y="1096200"/>
            <a:chExt cx="1821600" cy="2486160"/>
          </a:xfrm>
        </p:grpSpPr>
        <p:sp>
          <p:nvSpPr>
            <p:cNvPr id="2644" name="Google Shape;2785;p42"/>
            <p:cNvSpPr/>
            <p:nvPr/>
          </p:nvSpPr>
          <p:spPr>
            <a:xfrm>
              <a:off x="5866200" y="1132560"/>
              <a:ext cx="1821600" cy="2449800"/>
            </a:xfrm>
            <a:custGeom>
              <a:avLst/>
              <a:gdLst>
                <a:gd name="textAreaLeft" fmla="*/ 0 w 1821600"/>
                <a:gd name="textAreaRight" fmla="*/ 1821960 w 1821600"/>
                <a:gd name="textAreaTop" fmla="*/ 0 h 2449800"/>
                <a:gd name="textAreaBottom" fmla="*/ 2450160 h 2449800"/>
              </a:gdLst>
              <a:ahLst/>
              <a:cxnLst/>
              <a:rect l="textAreaLeft" t="textAreaTop" r="textAreaRight" b="textAreaBottom"/>
              <a:pathLst>
                <a:path w="1821784" h="2450198">
                  <a:moveTo>
                    <a:pt x="1689168" y="2450199"/>
                  </a:moveTo>
                  <a:cubicBezTo>
                    <a:pt x="1152715" y="2450199"/>
                    <a:pt x="628972" y="2450199"/>
                    <a:pt x="121047" y="2450199"/>
                  </a:cubicBezTo>
                  <a:cubicBezTo>
                    <a:pt x="53724" y="2450199"/>
                    <a:pt x="-365" y="2394678"/>
                    <a:pt x="1451" y="2327390"/>
                  </a:cubicBezTo>
                  <a:cubicBezTo>
                    <a:pt x="18631" y="1692048"/>
                    <a:pt x="14301" y="935118"/>
                    <a:pt x="19" y="121796"/>
                  </a:cubicBezTo>
                  <a:cubicBezTo>
                    <a:pt x="-1168" y="54892"/>
                    <a:pt x="52746" y="0"/>
                    <a:pt x="119650" y="0"/>
                  </a:cubicBezTo>
                  <a:cubicBezTo>
                    <a:pt x="645523" y="13967"/>
                    <a:pt x="1168219" y="14142"/>
                    <a:pt x="1687667" y="0"/>
                  </a:cubicBezTo>
                  <a:cubicBezTo>
                    <a:pt x="1752790" y="0"/>
                    <a:pt x="1806006" y="52133"/>
                    <a:pt x="1807298" y="117256"/>
                  </a:cubicBezTo>
                  <a:cubicBezTo>
                    <a:pt x="1823780" y="934176"/>
                    <a:pt x="1828668" y="1694527"/>
                    <a:pt x="1808799" y="2334199"/>
                  </a:cubicBezTo>
                  <a:cubicBezTo>
                    <a:pt x="1806739" y="2398834"/>
                    <a:pt x="1753838" y="2450199"/>
                    <a:pt x="1689168" y="2450199"/>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45" name="Google Shape;2786;p42"/>
            <p:cNvSpPr/>
            <p:nvPr/>
          </p:nvSpPr>
          <p:spPr>
            <a:xfrm>
              <a:off x="5982840" y="1292760"/>
              <a:ext cx="1587600" cy="2129400"/>
            </a:xfrm>
            <a:custGeom>
              <a:avLst/>
              <a:gdLst>
                <a:gd name="textAreaLeft" fmla="*/ 0 w 1587600"/>
                <a:gd name="textAreaRight" fmla="*/ 1587960 w 1587600"/>
                <a:gd name="textAreaTop" fmla="*/ 0 h 2129400"/>
                <a:gd name="textAreaBottom" fmla="*/ 2129760 h 2129400"/>
              </a:gdLst>
              <a:ahLst/>
              <a:cxnLst/>
              <a:rect l="textAreaLeft" t="textAreaTop" r="textAreaRight" b="textAreaBottom"/>
              <a:pathLst>
                <a:path w="1587930" h="2129623">
                  <a:moveTo>
                    <a:pt x="25281" y="0"/>
                  </a:moveTo>
                  <a:cubicBezTo>
                    <a:pt x="104267" y="736083"/>
                    <a:pt x="0" y="2119799"/>
                    <a:pt x="0" y="2119799"/>
                  </a:cubicBezTo>
                  <a:cubicBezTo>
                    <a:pt x="0" y="2119799"/>
                    <a:pt x="909837" y="2141903"/>
                    <a:pt x="1238386" y="2119799"/>
                  </a:cubicBezTo>
                  <a:cubicBezTo>
                    <a:pt x="1453205" y="1980789"/>
                    <a:pt x="1576432" y="1765970"/>
                    <a:pt x="1576432" y="1765970"/>
                  </a:cubicBezTo>
                  <a:cubicBezTo>
                    <a:pt x="1617497" y="1004606"/>
                    <a:pt x="1535368" y="0"/>
                    <a:pt x="1535368" y="0"/>
                  </a:cubicBezTo>
                  <a:cubicBezTo>
                    <a:pt x="587609" y="22103"/>
                    <a:pt x="25281" y="0"/>
                    <a:pt x="25281" y="0"/>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646" name="Google Shape;2787;p42"/>
            <p:cNvGrpSpPr/>
            <p:nvPr/>
          </p:nvGrpSpPr>
          <p:grpSpPr>
            <a:xfrm>
              <a:off x="6159960" y="1569240"/>
              <a:ext cx="1273680" cy="429840"/>
              <a:chOff x="6159960" y="1569240"/>
              <a:chExt cx="1273680" cy="429840"/>
            </a:xfrm>
          </p:grpSpPr>
          <p:grpSp>
            <p:nvGrpSpPr>
              <p:cNvPr id="2647" name="Google Shape;2788;p42"/>
              <p:cNvGrpSpPr/>
              <p:nvPr/>
            </p:nvGrpSpPr>
            <p:grpSpPr>
              <a:xfrm>
                <a:off x="6159960" y="1569240"/>
                <a:ext cx="597960" cy="126360"/>
                <a:chOff x="6159960" y="1569240"/>
                <a:chExt cx="597960" cy="126360"/>
              </a:xfrm>
            </p:grpSpPr>
            <p:sp>
              <p:nvSpPr>
                <p:cNvPr id="2648" name="Google Shape;2789;p42"/>
                <p:cNvSpPr/>
                <p:nvPr/>
              </p:nvSpPr>
              <p:spPr>
                <a:xfrm>
                  <a:off x="6159960" y="1569240"/>
                  <a:ext cx="126360" cy="126360"/>
                </a:xfrm>
                <a:custGeom>
                  <a:avLst/>
                  <a:gdLst>
                    <a:gd name="textAreaLeft" fmla="*/ 0 w 126360"/>
                    <a:gd name="textAreaRight" fmla="*/ 126720 w 126360"/>
                    <a:gd name="textAreaTop" fmla="*/ 0 h 126360"/>
                    <a:gd name="textAreaBottom" fmla="*/ 126720 h 126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649" name="Google Shape;2790;p42"/>
                <p:cNvGrpSpPr/>
                <p:nvPr/>
              </p:nvGrpSpPr>
              <p:grpSpPr>
                <a:xfrm>
                  <a:off x="6326640" y="1572480"/>
                  <a:ext cx="431280" cy="120240"/>
                  <a:chOff x="6326640" y="1572480"/>
                  <a:chExt cx="431280" cy="120240"/>
                </a:xfrm>
              </p:grpSpPr>
              <p:sp>
                <p:nvSpPr>
                  <p:cNvPr id="2650" name="Google Shape;2791;p42"/>
                  <p:cNvSpPr/>
                  <p:nvPr/>
                </p:nvSpPr>
                <p:spPr>
                  <a:xfrm>
                    <a:off x="6326640" y="167616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7005"/>
                          <a:pt x="434042" y="0"/>
                          <a:pt x="423112"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51" name="Google Shape;2792;p42"/>
                  <p:cNvSpPr/>
                  <p:nvPr/>
                </p:nvSpPr>
                <p:spPr>
                  <a:xfrm>
                    <a:off x="6326640" y="162432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52" name="Google Shape;2793;p42"/>
                  <p:cNvSpPr/>
                  <p:nvPr/>
                </p:nvSpPr>
                <p:spPr>
                  <a:xfrm>
                    <a:off x="6482520" y="1572480"/>
                    <a:ext cx="275400" cy="16560"/>
                  </a:xfrm>
                  <a:custGeom>
                    <a:avLst/>
                    <a:gdLst>
                      <a:gd name="textAreaLeft" fmla="*/ 0 w 275400"/>
                      <a:gd name="textAreaRight" fmla="*/ 275760 w 275400"/>
                      <a:gd name="textAreaTop" fmla="*/ 0 h 16560"/>
                      <a:gd name="textAreaBottom" fmla="*/ 16920 h 16560"/>
                    </a:gdLst>
                    <a:ahLst/>
                    <a:cxnLst/>
                    <a:rect l="textAreaLeft" t="textAreaTop" r="textAreaRight" b="textAreaBottom"/>
                    <a:pathLst>
                      <a:path w="275642" h="16970">
                        <a:moveTo>
                          <a:pt x="267445" y="0"/>
                        </a:moveTo>
                        <a:lnTo>
                          <a:pt x="8210" y="0"/>
                        </a:lnTo>
                        <a:cubicBezTo>
                          <a:pt x="-2719" y="0"/>
                          <a:pt x="-2754" y="16970"/>
                          <a:pt x="8210" y="16970"/>
                        </a:cubicBezTo>
                        <a:lnTo>
                          <a:pt x="267445" y="16970"/>
                        </a:lnTo>
                        <a:cubicBezTo>
                          <a:pt x="278375" y="16970"/>
                          <a:pt x="278375" y="0"/>
                          <a:pt x="267445"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653" name="Google Shape;2794;p42"/>
              <p:cNvGrpSpPr/>
              <p:nvPr/>
            </p:nvGrpSpPr>
            <p:grpSpPr>
              <a:xfrm>
                <a:off x="6159960" y="1872720"/>
                <a:ext cx="597960" cy="126360"/>
                <a:chOff x="6159960" y="1872720"/>
                <a:chExt cx="597960" cy="126360"/>
              </a:xfrm>
            </p:grpSpPr>
            <p:sp>
              <p:nvSpPr>
                <p:cNvPr id="2654" name="Google Shape;2795;p42"/>
                <p:cNvSpPr/>
                <p:nvPr/>
              </p:nvSpPr>
              <p:spPr>
                <a:xfrm>
                  <a:off x="6159960" y="1872720"/>
                  <a:ext cx="126360" cy="126360"/>
                </a:xfrm>
                <a:custGeom>
                  <a:avLst/>
                  <a:gdLst>
                    <a:gd name="textAreaLeft" fmla="*/ 0 w 126360"/>
                    <a:gd name="textAreaRight" fmla="*/ 126720 w 126360"/>
                    <a:gd name="textAreaTop" fmla="*/ 0 h 126360"/>
                    <a:gd name="textAreaBottom" fmla="*/ 126720 h 126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655" name="Google Shape;2796;p42"/>
                <p:cNvGrpSpPr/>
                <p:nvPr/>
              </p:nvGrpSpPr>
              <p:grpSpPr>
                <a:xfrm>
                  <a:off x="6326640" y="1875960"/>
                  <a:ext cx="431280" cy="120240"/>
                  <a:chOff x="6326640" y="1875960"/>
                  <a:chExt cx="431280" cy="120240"/>
                </a:xfrm>
              </p:grpSpPr>
              <p:sp>
                <p:nvSpPr>
                  <p:cNvPr id="2656" name="Google Shape;2797;p42"/>
                  <p:cNvSpPr/>
                  <p:nvPr/>
                </p:nvSpPr>
                <p:spPr>
                  <a:xfrm>
                    <a:off x="6326640" y="197964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57" name="Google Shape;2798;p42"/>
                  <p:cNvSpPr/>
                  <p:nvPr/>
                </p:nvSpPr>
                <p:spPr>
                  <a:xfrm>
                    <a:off x="6326640" y="192780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58" name="Google Shape;2799;p42"/>
                  <p:cNvSpPr/>
                  <p:nvPr/>
                </p:nvSpPr>
                <p:spPr>
                  <a:xfrm>
                    <a:off x="6482520" y="1875960"/>
                    <a:ext cx="275400" cy="16560"/>
                  </a:xfrm>
                  <a:custGeom>
                    <a:avLst/>
                    <a:gdLst>
                      <a:gd name="textAreaLeft" fmla="*/ 0 w 275400"/>
                      <a:gd name="textAreaRight" fmla="*/ 275760 w 275400"/>
                      <a:gd name="textAreaTop" fmla="*/ 0 h 16560"/>
                      <a:gd name="textAreaBottom" fmla="*/ 16920 h 16560"/>
                    </a:gdLst>
                    <a:ahLst/>
                    <a:cxnLst/>
                    <a:rect l="textAreaLeft" t="textAreaTop" r="textAreaRight" b="textAreaBottom"/>
                    <a:pathLst>
                      <a:path w="275642" h="16970">
                        <a:moveTo>
                          <a:pt x="267445" y="0"/>
                        </a:moveTo>
                        <a:lnTo>
                          <a:pt x="8210" y="0"/>
                        </a:lnTo>
                        <a:cubicBezTo>
                          <a:pt x="-2719" y="0"/>
                          <a:pt x="-2754" y="16970"/>
                          <a:pt x="8210" y="16970"/>
                        </a:cubicBezTo>
                        <a:lnTo>
                          <a:pt x="267445" y="16970"/>
                        </a:lnTo>
                        <a:cubicBezTo>
                          <a:pt x="278375" y="16970"/>
                          <a:pt x="278375" y="0"/>
                          <a:pt x="267445"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659" name="Google Shape;2800;p42"/>
              <p:cNvGrpSpPr/>
              <p:nvPr/>
            </p:nvGrpSpPr>
            <p:grpSpPr>
              <a:xfrm>
                <a:off x="6835680" y="1569240"/>
                <a:ext cx="597960" cy="126360"/>
                <a:chOff x="6835680" y="1569240"/>
                <a:chExt cx="597960" cy="126360"/>
              </a:xfrm>
            </p:grpSpPr>
            <p:sp>
              <p:nvSpPr>
                <p:cNvPr id="2660" name="Google Shape;2801;p42"/>
                <p:cNvSpPr/>
                <p:nvPr/>
              </p:nvSpPr>
              <p:spPr>
                <a:xfrm>
                  <a:off x="6835680" y="1569240"/>
                  <a:ext cx="126360" cy="126360"/>
                </a:xfrm>
                <a:custGeom>
                  <a:avLst/>
                  <a:gdLst>
                    <a:gd name="textAreaLeft" fmla="*/ 0 w 126360"/>
                    <a:gd name="textAreaRight" fmla="*/ 126720 w 126360"/>
                    <a:gd name="textAreaTop" fmla="*/ 0 h 126360"/>
                    <a:gd name="textAreaBottom" fmla="*/ 126720 h 126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661" name="Google Shape;2802;p42"/>
                <p:cNvGrpSpPr/>
                <p:nvPr/>
              </p:nvGrpSpPr>
              <p:grpSpPr>
                <a:xfrm>
                  <a:off x="7002360" y="1572480"/>
                  <a:ext cx="431280" cy="120240"/>
                  <a:chOff x="7002360" y="1572480"/>
                  <a:chExt cx="431280" cy="120240"/>
                </a:xfrm>
              </p:grpSpPr>
              <p:sp>
                <p:nvSpPr>
                  <p:cNvPr id="2662" name="Google Shape;2803;p42"/>
                  <p:cNvSpPr/>
                  <p:nvPr/>
                </p:nvSpPr>
                <p:spPr>
                  <a:xfrm>
                    <a:off x="7002360" y="167616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7005"/>
                          <a:pt x="434042" y="0"/>
                          <a:pt x="423078"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63" name="Google Shape;2804;p42"/>
                  <p:cNvSpPr/>
                  <p:nvPr/>
                </p:nvSpPr>
                <p:spPr>
                  <a:xfrm>
                    <a:off x="7002360" y="162432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64" name="Google Shape;2805;p42"/>
                  <p:cNvSpPr/>
                  <p:nvPr/>
                </p:nvSpPr>
                <p:spPr>
                  <a:xfrm>
                    <a:off x="7158240" y="1572480"/>
                    <a:ext cx="275400" cy="16560"/>
                  </a:xfrm>
                  <a:custGeom>
                    <a:avLst/>
                    <a:gdLst>
                      <a:gd name="textAreaLeft" fmla="*/ 0 w 275400"/>
                      <a:gd name="textAreaRight" fmla="*/ 275760 w 275400"/>
                      <a:gd name="textAreaTop" fmla="*/ 0 h 16560"/>
                      <a:gd name="textAreaBottom" fmla="*/ 16920 h 16560"/>
                    </a:gdLst>
                    <a:ahLst/>
                    <a:cxnLst/>
                    <a:rect l="textAreaLeft" t="textAreaTop" r="textAreaRight" b="textAreaBottom"/>
                    <a:pathLst>
                      <a:path w="275655" h="16970">
                        <a:moveTo>
                          <a:pt x="267446" y="0"/>
                        </a:moveTo>
                        <a:lnTo>
                          <a:pt x="8210" y="0"/>
                        </a:lnTo>
                        <a:cubicBezTo>
                          <a:pt x="-2719" y="0"/>
                          <a:pt x="-2754" y="16970"/>
                          <a:pt x="8210" y="16970"/>
                        </a:cubicBezTo>
                        <a:lnTo>
                          <a:pt x="267446" y="16970"/>
                        </a:lnTo>
                        <a:cubicBezTo>
                          <a:pt x="278375" y="16970"/>
                          <a:pt x="278410" y="0"/>
                          <a:pt x="267446"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665" name="Google Shape;2806;p42"/>
              <p:cNvGrpSpPr/>
              <p:nvPr/>
            </p:nvGrpSpPr>
            <p:grpSpPr>
              <a:xfrm>
                <a:off x="6835680" y="1872720"/>
                <a:ext cx="597960" cy="126360"/>
                <a:chOff x="6835680" y="1872720"/>
                <a:chExt cx="597960" cy="126360"/>
              </a:xfrm>
            </p:grpSpPr>
            <p:sp>
              <p:nvSpPr>
                <p:cNvPr id="2666" name="Google Shape;2807;p42"/>
                <p:cNvSpPr/>
                <p:nvPr/>
              </p:nvSpPr>
              <p:spPr>
                <a:xfrm>
                  <a:off x="6835680" y="1872720"/>
                  <a:ext cx="126360" cy="126360"/>
                </a:xfrm>
                <a:custGeom>
                  <a:avLst/>
                  <a:gdLst>
                    <a:gd name="textAreaLeft" fmla="*/ 0 w 126360"/>
                    <a:gd name="textAreaRight" fmla="*/ 126720 w 126360"/>
                    <a:gd name="textAreaTop" fmla="*/ 0 h 126360"/>
                    <a:gd name="textAreaBottom" fmla="*/ 126720 h 126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667" name="Google Shape;2808;p42"/>
                <p:cNvGrpSpPr/>
                <p:nvPr/>
              </p:nvGrpSpPr>
              <p:grpSpPr>
                <a:xfrm>
                  <a:off x="7002360" y="1875960"/>
                  <a:ext cx="431280" cy="120240"/>
                  <a:chOff x="7002360" y="1875960"/>
                  <a:chExt cx="431280" cy="120240"/>
                </a:xfrm>
              </p:grpSpPr>
              <p:sp>
                <p:nvSpPr>
                  <p:cNvPr id="2668" name="Google Shape;2809;p42"/>
                  <p:cNvSpPr/>
                  <p:nvPr/>
                </p:nvSpPr>
                <p:spPr>
                  <a:xfrm>
                    <a:off x="7002360" y="197964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69" name="Google Shape;2810;p42"/>
                  <p:cNvSpPr/>
                  <p:nvPr/>
                </p:nvSpPr>
                <p:spPr>
                  <a:xfrm>
                    <a:off x="7002360" y="1927800"/>
                    <a:ext cx="430920" cy="16560"/>
                  </a:xfrm>
                  <a:custGeom>
                    <a:avLst/>
                    <a:gdLst>
                      <a:gd name="textAreaLeft" fmla="*/ 0 w 430920"/>
                      <a:gd name="textAreaRight" fmla="*/ 431280 w 430920"/>
                      <a:gd name="textAreaTop" fmla="*/ 0 h 16560"/>
                      <a:gd name="textAreaBottom" fmla="*/ 16920 h 1656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0" name="Google Shape;2811;p42"/>
                  <p:cNvSpPr/>
                  <p:nvPr/>
                </p:nvSpPr>
                <p:spPr>
                  <a:xfrm>
                    <a:off x="7158240" y="1875960"/>
                    <a:ext cx="275400" cy="16560"/>
                  </a:xfrm>
                  <a:custGeom>
                    <a:avLst/>
                    <a:gdLst>
                      <a:gd name="textAreaLeft" fmla="*/ 0 w 275400"/>
                      <a:gd name="textAreaRight" fmla="*/ 275760 w 275400"/>
                      <a:gd name="textAreaTop" fmla="*/ 0 h 16560"/>
                      <a:gd name="textAreaBottom" fmla="*/ 16920 h 16560"/>
                    </a:gdLst>
                    <a:ahLst/>
                    <a:cxnLst/>
                    <a:rect l="textAreaLeft" t="textAreaTop" r="textAreaRight" b="textAreaBottom"/>
                    <a:pathLst>
                      <a:path w="275655" h="16970">
                        <a:moveTo>
                          <a:pt x="267446" y="0"/>
                        </a:moveTo>
                        <a:lnTo>
                          <a:pt x="8210" y="0"/>
                        </a:lnTo>
                        <a:cubicBezTo>
                          <a:pt x="-2719" y="0"/>
                          <a:pt x="-2754" y="16970"/>
                          <a:pt x="8210" y="16970"/>
                        </a:cubicBezTo>
                        <a:lnTo>
                          <a:pt x="267446" y="16970"/>
                        </a:lnTo>
                        <a:cubicBezTo>
                          <a:pt x="278375" y="16970"/>
                          <a:pt x="278410" y="0"/>
                          <a:pt x="267446"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2671" name="Google Shape;2812;p42"/>
            <p:cNvSpPr/>
            <p:nvPr/>
          </p:nvSpPr>
          <p:spPr>
            <a:xfrm>
              <a:off x="6223680" y="2213640"/>
              <a:ext cx="162000" cy="162000"/>
            </a:xfrm>
            <a:custGeom>
              <a:avLst/>
              <a:gdLst>
                <a:gd name="textAreaLeft" fmla="*/ 0 w 162000"/>
                <a:gd name="textAreaRight" fmla="*/ 162360 w 162000"/>
                <a:gd name="textAreaTop" fmla="*/ 0 h 162000"/>
                <a:gd name="textAreaBottom" fmla="*/ 162360 h 162000"/>
              </a:gdLst>
              <a:ahLst/>
              <a:cxnLst/>
              <a:rect l="textAreaLeft" t="textAreaTop" r="textAreaRight" b="textAreaBottom"/>
              <a:pathLst>
                <a:path w="162440" h="162441">
                  <a:moveTo>
                    <a:pt x="162441" y="0"/>
                  </a:moveTo>
                  <a:cubicBezTo>
                    <a:pt x="72735" y="0"/>
                    <a:pt x="0" y="72735"/>
                    <a:pt x="0" y="162441"/>
                  </a:cubicBezTo>
                  <a:lnTo>
                    <a:pt x="162441" y="162441"/>
                  </a:lnTo>
                  <a:lnTo>
                    <a:pt x="162441" y="0"/>
                  </a:ln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2" name="Google Shape;2813;p42"/>
            <p:cNvSpPr/>
            <p:nvPr/>
          </p:nvSpPr>
          <p:spPr>
            <a:xfrm>
              <a:off x="6223680" y="2213640"/>
              <a:ext cx="324360" cy="324360"/>
            </a:xfrm>
            <a:custGeom>
              <a:avLst/>
              <a:gdLst>
                <a:gd name="textAreaLeft" fmla="*/ 0 w 324360"/>
                <a:gd name="textAreaRight" fmla="*/ 324720 w 324360"/>
                <a:gd name="textAreaTop" fmla="*/ 0 h 324360"/>
                <a:gd name="textAreaBottom" fmla="*/ 324720 h 324360"/>
              </a:gdLst>
              <a:ahLst/>
              <a:cxnLst/>
              <a:rect l="textAreaLeft" t="textAreaTop" r="textAreaRight" b="textAreaBottom"/>
              <a:pathLst>
                <a:path w="324881" h="324882">
                  <a:moveTo>
                    <a:pt x="162441" y="0"/>
                  </a:moveTo>
                  <a:lnTo>
                    <a:pt x="162441" y="162441"/>
                  </a:lnTo>
                  <a:lnTo>
                    <a:pt x="0" y="162441"/>
                  </a:lnTo>
                  <a:cubicBezTo>
                    <a:pt x="0" y="252147"/>
                    <a:pt x="72735" y="324882"/>
                    <a:pt x="162441" y="324882"/>
                  </a:cubicBezTo>
                  <a:cubicBezTo>
                    <a:pt x="252147" y="324882"/>
                    <a:pt x="324882" y="252147"/>
                    <a:pt x="324882" y="162441"/>
                  </a:cubicBezTo>
                  <a:cubicBezTo>
                    <a:pt x="324882" y="72735"/>
                    <a:pt x="252147" y="0"/>
                    <a:pt x="162441"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3" name="Google Shape;2814;p42"/>
            <p:cNvSpPr/>
            <p:nvPr/>
          </p:nvSpPr>
          <p:spPr>
            <a:xfrm>
              <a:off x="6665040" y="2213640"/>
              <a:ext cx="324360" cy="324360"/>
            </a:xfrm>
            <a:custGeom>
              <a:avLst/>
              <a:gdLst>
                <a:gd name="textAreaLeft" fmla="*/ 0 w 324360"/>
                <a:gd name="textAreaRight" fmla="*/ 324720 w 324360"/>
                <a:gd name="textAreaTop" fmla="*/ 0 h 324360"/>
                <a:gd name="textAreaBottom" fmla="*/ 324720 h 324360"/>
              </a:gdLst>
              <a:ahLst/>
              <a:cxnLst/>
              <a:rect l="textAreaLeft" t="textAreaTop" r="textAreaRight" b="textAreaBottom"/>
              <a:pathLst>
                <a:path w="324881" h="324882">
                  <a:moveTo>
                    <a:pt x="162441" y="0"/>
                  </a:moveTo>
                  <a:lnTo>
                    <a:pt x="162441" y="162441"/>
                  </a:lnTo>
                  <a:lnTo>
                    <a:pt x="23186" y="78776"/>
                  </a:lnTo>
                  <a:cubicBezTo>
                    <a:pt x="8485" y="103219"/>
                    <a:pt x="0" y="131817"/>
                    <a:pt x="0" y="162441"/>
                  </a:cubicBezTo>
                  <a:cubicBezTo>
                    <a:pt x="0" y="252147"/>
                    <a:pt x="72735" y="324882"/>
                    <a:pt x="162441" y="324882"/>
                  </a:cubicBezTo>
                  <a:cubicBezTo>
                    <a:pt x="252147" y="324882"/>
                    <a:pt x="324882" y="252147"/>
                    <a:pt x="324882" y="162441"/>
                  </a:cubicBezTo>
                  <a:cubicBezTo>
                    <a:pt x="324882" y="72735"/>
                    <a:pt x="252147" y="0"/>
                    <a:pt x="162441"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4" name="Google Shape;2815;p42"/>
            <p:cNvSpPr/>
            <p:nvPr/>
          </p:nvSpPr>
          <p:spPr>
            <a:xfrm>
              <a:off x="6688080" y="2213640"/>
              <a:ext cx="138960" cy="162000"/>
            </a:xfrm>
            <a:custGeom>
              <a:avLst/>
              <a:gdLst>
                <a:gd name="textAreaLeft" fmla="*/ 0 w 138960"/>
                <a:gd name="textAreaRight" fmla="*/ 139320 w 138960"/>
                <a:gd name="textAreaTop" fmla="*/ 0 h 162000"/>
                <a:gd name="textAreaBottom" fmla="*/ 162360 h 162000"/>
              </a:gdLst>
              <a:ahLst/>
              <a:cxnLst/>
              <a:rect l="textAreaLeft" t="textAreaTop" r="textAreaRight" b="textAreaBottom"/>
              <a:pathLst>
                <a:path w="139255" h="162441">
                  <a:moveTo>
                    <a:pt x="139255" y="0"/>
                  </a:moveTo>
                  <a:cubicBezTo>
                    <a:pt x="80138" y="0"/>
                    <a:pt x="28424" y="31566"/>
                    <a:pt x="0" y="78776"/>
                  </a:cubicBezTo>
                  <a:lnTo>
                    <a:pt x="139255" y="162441"/>
                  </a:lnTo>
                  <a:lnTo>
                    <a:pt x="139255" y="0"/>
                  </a:ln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5" name="Google Shape;2816;p42"/>
            <p:cNvSpPr/>
            <p:nvPr/>
          </p:nvSpPr>
          <p:spPr>
            <a:xfrm>
              <a:off x="7106400" y="2213640"/>
              <a:ext cx="162000" cy="246240"/>
            </a:xfrm>
            <a:custGeom>
              <a:avLst/>
              <a:gdLst>
                <a:gd name="textAreaLeft" fmla="*/ 0 w 162000"/>
                <a:gd name="textAreaRight" fmla="*/ 162360 w 162000"/>
                <a:gd name="textAreaTop" fmla="*/ 0 h 246240"/>
                <a:gd name="textAreaBottom" fmla="*/ 246600 h 246240"/>
              </a:gdLst>
              <a:ahLst/>
              <a:cxnLst/>
              <a:rect l="textAreaLeft" t="textAreaTop" r="textAreaRight" b="textAreaBottom"/>
              <a:pathLst>
                <a:path w="162441" h="246664">
                  <a:moveTo>
                    <a:pt x="162441" y="0"/>
                  </a:moveTo>
                  <a:cubicBezTo>
                    <a:pt x="72735" y="0"/>
                    <a:pt x="0" y="72735"/>
                    <a:pt x="0" y="162441"/>
                  </a:cubicBezTo>
                  <a:cubicBezTo>
                    <a:pt x="0" y="193274"/>
                    <a:pt x="8590" y="222082"/>
                    <a:pt x="23500" y="246665"/>
                  </a:cubicBezTo>
                  <a:lnTo>
                    <a:pt x="162406" y="162441"/>
                  </a:lnTo>
                  <a:lnTo>
                    <a:pt x="162406" y="0"/>
                  </a:ln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76" name="Google Shape;2817;p42"/>
            <p:cNvSpPr/>
            <p:nvPr/>
          </p:nvSpPr>
          <p:spPr>
            <a:xfrm>
              <a:off x="7129800" y="2213640"/>
              <a:ext cx="300960" cy="324360"/>
            </a:xfrm>
            <a:custGeom>
              <a:avLst/>
              <a:gdLst>
                <a:gd name="textAreaLeft" fmla="*/ 0 w 300960"/>
                <a:gd name="textAreaRight" fmla="*/ 301320 w 300960"/>
                <a:gd name="textAreaTop" fmla="*/ 0 h 324360"/>
                <a:gd name="textAreaBottom" fmla="*/ 324720 h 324360"/>
              </a:gdLst>
              <a:ahLst/>
              <a:cxnLst/>
              <a:rect l="textAreaLeft" t="textAreaTop" r="textAreaRight" b="textAreaBottom"/>
              <a:pathLst>
                <a:path w="301346" h="324882">
                  <a:moveTo>
                    <a:pt x="138906" y="0"/>
                  </a:moveTo>
                  <a:lnTo>
                    <a:pt x="138906" y="162441"/>
                  </a:lnTo>
                  <a:lnTo>
                    <a:pt x="0" y="246665"/>
                  </a:lnTo>
                  <a:cubicBezTo>
                    <a:pt x="28493" y="293560"/>
                    <a:pt x="80033" y="324882"/>
                    <a:pt x="138906" y="324882"/>
                  </a:cubicBezTo>
                  <a:cubicBezTo>
                    <a:pt x="228612" y="324882"/>
                    <a:pt x="301347" y="252147"/>
                    <a:pt x="301347" y="162441"/>
                  </a:cubicBezTo>
                  <a:cubicBezTo>
                    <a:pt x="301347" y="72735"/>
                    <a:pt x="228612" y="0"/>
                    <a:pt x="138906"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7" name="Google Shape;2818;p42"/>
            <p:cNvSpPr/>
            <p:nvPr/>
          </p:nvSpPr>
          <p:spPr>
            <a:xfrm>
              <a:off x="6329160" y="2685240"/>
              <a:ext cx="947160" cy="16560"/>
            </a:xfrm>
            <a:custGeom>
              <a:avLst/>
              <a:gdLst>
                <a:gd name="textAreaLeft" fmla="*/ 0 w 947160"/>
                <a:gd name="textAreaRight" fmla="*/ 947520 w 947160"/>
                <a:gd name="textAreaTop" fmla="*/ 0 h 16560"/>
                <a:gd name="textAreaBottom" fmla="*/ 16920 h 16560"/>
              </a:gdLst>
              <a:ahLst/>
              <a:cxnLst/>
              <a:rect l="textAreaLeft" t="textAreaTop" r="textAreaRight" b="textAreaBottom"/>
              <a:pathLst>
                <a:path w="947405" h="16970">
                  <a:moveTo>
                    <a:pt x="939208" y="0"/>
                  </a:moveTo>
                  <a:lnTo>
                    <a:pt x="8210" y="0"/>
                  </a:lnTo>
                  <a:cubicBezTo>
                    <a:pt x="-2719" y="0"/>
                    <a:pt x="-2754" y="16970"/>
                    <a:pt x="8210" y="16970"/>
                  </a:cubicBezTo>
                  <a:lnTo>
                    <a:pt x="939208" y="16970"/>
                  </a:lnTo>
                  <a:cubicBezTo>
                    <a:pt x="950138" y="16970"/>
                    <a:pt x="950138" y="0"/>
                    <a:pt x="939208"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8" name="Google Shape;2819;p42"/>
            <p:cNvSpPr/>
            <p:nvPr/>
          </p:nvSpPr>
          <p:spPr>
            <a:xfrm>
              <a:off x="6197760" y="2785320"/>
              <a:ext cx="1209600" cy="16560"/>
            </a:xfrm>
            <a:custGeom>
              <a:avLst/>
              <a:gdLst>
                <a:gd name="textAreaLeft" fmla="*/ 0 w 1209600"/>
                <a:gd name="textAreaRight" fmla="*/ 1209960 w 1209600"/>
                <a:gd name="textAreaTop" fmla="*/ 0 h 16560"/>
                <a:gd name="textAreaBottom" fmla="*/ 16920 h 16560"/>
              </a:gdLst>
              <a:ahLst/>
              <a:cxnLst/>
              <a:rect l="textAreaLeft" t="textAreaTop" r="textAreaRight" b="textAreaBottom"/>
              <a:pathLst>
                <a:path w="1210005" h="16970">
                  <a:moveTo>
                    <a:pt x="1201796" y="0"/>
                  </a:moveTo>
                  <a:lnTo>
                    <a:pt x="8210" y="0"/>
                  </a:lnTo>
                  <a:cubicBezTo>
                    <a:pt x="-2719" y="0"/>
                    <a:pt x="-2754" y="16970"/>
                    <a:pt x="8210" y="16970"/>
                  </a:cubicBezTo>
                  <a:lnTo>
                    <a:pt x="1201796" y="16970"/>
                  </a:lnTo>
                  <a:cubicBezTo>
                    <a:pt x="1212725" y="17005"/>
                    <a:pt x="1212760" y="0"/>
                    <a:pt x="1201796"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79" name="Google Shape;2820;p42"/>
            <p:cNvSpPr/>
            <p:nvPr/>
          </p:nvSpPr>
          <p:spPr>
            <a:xfrm>
              <a:off x="6197760" y="2885760"/>
              <a:ext cx="1209600" cy="16560"/>
            </a:xfrm>
            <a:custGeom>
              <a:avLst/>
              <a:gdLst>
                <a:gd name="textAreaLeft" fmla="*/ 0 w 1209600"/>
                <a:gd name="textAreaRight" fmla="*/ 1209960 w 1209600"/>
                <a:gd name="textAreaTop" fmla="*/ 0 h 16560"/>
                <a:gd name="textAreaBottom" fmla="*/ 16920 h 16560"/>
              </a:gdLst>
              <a:ahLst/>
              <a:cxnLst/>
              <a:rect l="textAreaLeft" t="textAreaTop" r="textAreaRight" b="textAreaBottom"/>
              <a:pathLst>
                <a:path w="1210005" h="16970">
                  <a:moveTo>
                    <a:pt x="1201796" y="0"/>
                  </a:moveTo>
                  <a:lnTo>
                    <a:pt x="8210" y="0"/>
                  </a:lnTo>
                  <a:cubicBezTo>
                    <a:pt x="-2719" y="0"/>
                    <a:pt x="-2754" y="16970"/>
                    <a:pt x="8210" y="16970"/>
                  </a:cubicBezTo>
                  <a:lnTo>
                    <a:pt x="1201796" y="16970"/>
                  </a:lnTo>
                  <a:cubicBezTo>
                    <a:pt x="1212725" y="16970"/>
                    <a:pt x="1212760" y="0"/>
                    <a:pt x="1201796"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0" name="Google Shape;2821;p42"/>
            <p:cNvSpPr/>
            <p:nvPr/>
          </p:nvSpPr>
          <p:spPr>
            <a:xfrm>
              <a:off x="6197760" y="2985840"/>
              <a:ext cx="1209600" cy="16560"/>
            </a:xfrm>
            <a:custGeom>
              <a:avLst/>
              <a:gdLst>
                <a:gd name="textAreaLeft" fmla="*/ 0 w 1209600"/>
                <a:gd name="textAreaRight" fmla="*/ 1209960 w 1209600"/>
                <a:gd name="textAreaTop" fmla="*/ 0 h 16560"/>
                <a:gd name="textAreaBottom" fmla="*/ 16920 h 16560"/>
              </a:gdLst>
              <a:ahLst/>
              <a:cxnLst/>
              <a:rect l="textAreaLeft" t="textAreaTop" r="textAreaRight" b="textAreaBottom"/>
              <a:pathLst>
                <a:path w="1210005" h="16970">
                  <a:moveTo>
                    <a:pt x="1201796" y="0"/>
                  </a:moveTo>
                  <a:lnTo>
                    <a:pt x="8210" y="0"/>
                  </a:lnTo>
                  <a:cubicBezTo>
                    <a:pt x="-2719" y="0"/>
                    <a:pt x="-2754" y="16971"/>
                    <a:pt x="8210" y="16971"/>
                  </a:cubicBezTo>
                  <a:lnTo>
                    <a:pt x="1201796" y="16971"/>
                  </a:lnTo>
                  <a:cubicBezTo>
                    <a:pt x="1212725" y="16971"/>
                    <a:pt x="1212760" y="0"/>
                    <a:pt x="1201796" y="0"/>
                  </a:cubicBezTo>
                  <a:close/>
                </a:path>
              </a:pathLst>
            </a:custGeom>
            <a:solidFill>
              <a:srgbClr val="3a19a4"/>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1" name="Google Shape;2822;p42"/>
            <p:cNvSpPr/>
            <p:nvPr/>
          </p:nvSpPr>
          <p:spPr>
            <a:xfrm>
              <a:off x="7142400" y="3058920"/>
              <a:ext cx="416880" cy="353520"/>
            </a:xfrm>
            <a:custGeom>
              <a:avLst/>
              <a:gdLst>
                <a:gd name="textAreaLeft" fmla="*/ 0 w 416880"/>
                <a:gd name="textAreaRight" fmla="*/ 417240 w 416880"/>
                <a:gd name="textAreaTop" fmla="*/ 0 h 353520"/>
                <a:gd name="textAreaBottom" fmla="*/ 353880 h 353520"/>
              </a:gdLst>
              <a:ahLst/>
              <a:cxnLst/>
              <a:rect l="textAreaLeft" t="textAreaTop" r="textAreaRight" b="textAreaBottom"/>
              <a:pathLst>
                <a:path w="417136" h="353829">
                  <a:moveTo>
                    <a:pt x="417137" y="0"/>
                  </a:moveTo>
                  <a:cubicBezTo>
                    <a:pt x="204308" y="120050"/>
                    <a:pt x="0" y="139011"/>
                    <a:pt x="0" y="139011"/>
                  </a:cubicBezTo>
                  <a:cubicBezTo>
                    <a:pt x="101089" y="252740"/>
                    <a:pt x="79091" y="353829"/>
                    <a:pt x="79091" y="353829"/>
                  </a:cubicBezTo>
                  <a:cubicBezTo>
                    <a:pt x="79091" y="353829"/>
                    <a:pt x="259305" y="244325"/>
                    <a:pt x="417137"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2" name="Google Shape;2823;p42"/>
            <p:cNvSpPr/>
            <p:nvPr/>
          </p:nvSpPr>
          <p:spPr>
            <a:xfrm>
              <a:off x="6315120" y="1189440"/>
              <a:ext cx="923400" cy="237960"/>
            </a:xfrm>
            <a:custGeom>
              <a:avLst/>
              <a:gdLst>
                <a:gd name="textAreaLeft" fmla="*/ 0 w 923400"/>
                <a:gd name="textAreaRight" fmla="*/ 923760 w 923400"/>
                <a:gd name="textAreaTop" fmla="*/ 0 h 237960"/>
                <a:gd name="textAreaBottom" fmla="*/ 238320 h 237960"/>
              </a:gdLst>
              <a:ahLst/>
              <a:cxnLst/>
              <a:rect l="textAreaLeft" t="textAreaTop" r="textAreaRight" b="textAreaBottom"/>
              <a:pathLst>
                <a:path w="923874" h="238179">
                  <a:moveTo>
                    <a:pt x="866259" y="238179"/>
                  </a:moveTo>
                  <a:lnTo>
                    <a:pt x="57651" y="238179"/>
                  </a:lnTo>
                  <a:cubicBezTo>
                    <a:pt x="25875" y="238179"/>
                    <a:pt x="0" y="212305"/>
                    <a:pt x="0" y="180529"/>
                  </a:cubicBezTo>
                  <a:lnTo>
                    <a:pt x="0" y="57651"/>
                  </a:lnTo>
                  <a:cubicBezTo>
                    <a:pt x="0" y="25875"/>
                    <a:pt x="25875" y="0"/>
                    <a:pt x="57651" y="0"/>
                  </a:cubicBezTo>
                  <a:lnTo>
                    <a:pt x="866224" y="0"/>
                  </a:lnTo>
                  <a:cubicBezTo>
                    <a:pt x="898000" y="0"/>
                    <a:pt x="923874" y="25875"/>
                    <a:pt x="923874" y="57651"/>
                  </a:cubicBezTo>
                  <a:lnTo>
                    <a:pt x="923874" y="180494"/>
                  </a:lnTo>
                  <a:cubicBezTo>
                    <a:pt x="923909" y="212305"/>
                    <a:pt x="898035" y="238179"/>
                    <a:pt x="866259" y="238179"/>
                  </a:cubicBezTo>
                  <a:close/>
                  <a:moveTo>
                    <a:pt x="57651" y="24757"/>
                  </a:moveTo>
                  <a:cubicBezTo>
                    <a:pt x="39493" y="24757"/>
                    <a:pt x="24757" y="39528"/>
                    <a:pt x="24757" y="57651"/>
                  </a:cubicBezTo>
                  <a:lnTo>
                    <a:pt x="24757" y="180494"/>
                  </a:lnTo>
                  <a:cubicBezTo>
                    <a:pt x="24757" y="198652"/>
                    <a:pt x="39528" y="213387"/>
                    <a:pt x="57651" y="213387"/>
                  </a:cubicBezTo>
                  <a:lnTo>
                    <a:pt x="866224" y="213387"/>
                  </a:lnTo>
                  <a:cubicBezTo>
                    <a:pt x="884382" y="213387"/>
                    <a:pt x="899152" y="198617"/>
                    <a:pt x="899152" y="180494"/>
                  </a:cubicBezTo>
                  <a:lnTo>
                    <a:pt x="899152" y="57651"/>
                  </a:lnTo>
                  <a:cubicBezTo>
                    <a:pt x="899152" y="39493"/>
                    <a:pt x="884382" y="24757"/>
                    <a:pt x="866224" y="24757"/>
                  </a:cubicBezTo>
                  <a:lnTo>
                    <a:pt x="57651" y="24757"/>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3" name="Google Shape;2824;p42"/>
            <p:cNvSpPr/>
            <p:nvPr/>
          </p:nvSpPr>
          <p:spPr>
            <a:xfrm>
              <a:off x="6390720" y="1096200"/>
              <a:ext cx="771840" cy="237600"/>
            </a:xfrm>
            <a:custGeom>
              <a:avLst/>
              <a:gdLst>
                <a:gd name="textAreaLeft" fmla="*/ 0 w 771840"/>
                <a:gd name="textAreaRight" fmla="*/ 772200 w 771840"/>
                <a:gd name="textAreaTop" fmla="*/ 0 h 237600"/>
                <a:gd name="textAreaBottom" fmla="*/ 237960 h 237600"/>
              </a:gdLst>
              <a:ahLst/>
              <a:cxnLst/>
              <a:rect l="textAreaLeft" t="textAreaTop" r="textAreaRight" b="textAreaBottom"/>
              <a:pathLst>
                <a:path w="772153" h="238004">
                  <a:moveTo>
                    <a:pt x="724315" y="0"/>
                  </a:moveTo>
                  <a:lnTo>
                    <a:pt x="47838" y="0"/>
                  </a:lnTo>
                  <a:cubicBezTo>
                    <a:pt x="21405" y="0"/>
                    <a:pt x="0" y="21405"/>
                    <a:pt x="0" y="47838"/>
                  </a:cubicBezTo>
                  <a:lnTo>
                    <a:pt x="0" y="190166"/>
                  </a:lnTo>
                  <a:cubicBezTo>
                    <a:pt x="0" y="216600"/>
                    <a:pt x="21405" y="238005"/>
                    <a:pt x="47838" y="238005"/>
                  </a:cubicBezTo>
                  <a:lnTo>
                    <a:pt x="724315" y="238005"/>
                  </a:lnTo>
                  <a:cubicBezTo>
                    <a:pt x="750749" y="238005"/>
                    <a:pt x="772154" y="216600"/>
                    <a:pt x="772154" y="190166"/>
                  </a:cubicBezTo>
                  <a:lnTo>
                    <a:pt x="772154" y="47838"/>
                  </a:lnTo>
                  <a:cubicBezTo>
                    <a:pt x="772154" y="21440"/>
                    <a:pt x="750749" y="0"/>
                    <a:pt x="724315"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684" name="Google Shape;2825;p42"/>
          <p:cNvGrpSpPr/>
          <p:nvPr/>
        </p:nvGrpSpPr>
        <p:grpSpPr>
          <a:xfrm>
            <a:off x="7347240" y="865800"/>
            <a:ext cx="906840" cy="1175400"/>
            <a:chOff x="7347240" y="865800"/>
            <a:chExt cx="906840" cy="1175400"/>
          </a:xfrm>
        </p:grpSpPr>
        <p:sp>
          <p:nvSpPr>
            <p:cNvPr id="2685" name="Google Shape;2826;p42"/>
            <p:cNvSpPr/>
            <p:nvPr/>
          </p:nvSpPr>
          <p:spPr>
            <a:xfrm rot="19609800">
              <a:off x="7918920" y="1505160"/>
              <a:ext cx="43560" cy="184320"/>
            </a:xfrm>
            <a:custGeom>
              <a:avLst/>
              <a:gdLst>
                <a:gd name="textAreaLeft" fmla="*/ 0 w 43560"/>
                <a:gd name="textAreaRight" fmla="*/ 43920 w 43560"/>
                <a:gd name="textAreaTop" fmla="*/ 0 h 184320"/>
                <a:gd name="textAreaBottom" fmla="*/ 184680 h 184320"/>
              </a:gdLst>
              <a:ahLst/>
              <a:cxnLst/>
              <a:rect l="textAreaLeft" t="textAreaTop" r="textAreaRight" b="textAreaBottom"/>
              <a:pathLst>
                <a:path w="43856" h="184645">
                  <a:moveTo>
                    <a:pt x="0" y="0"/>
                  </a:moveTo>
                  <a:lnTo>
                    <a:pt x="43857" y="0"/>
                  </a:lnTo>
                  <a:lnTo>
                    <a:pt x="43857" y="184645"/>
                  </a:lnTo>
                  <a:lnTo>
                    <a:pt x="0" y="18464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6" name="Google Shape;2827;p42"/>
            <p:cNvSpPr/>
            <p:nvPr/>
          </p:nvSpPr>
          <p:spPr>
            <a:xfrm>
              <a:off x="7347240" y="865800"/>
              <a:ext cx="707760" cy="724320"/>
            </a:xfrm>
            <a:custGeom>
              <a:avLst/>
              <a:gdLst>
                <a:gd name="textAreaLeft" fmla="*/ 0 w 707760"/>
                <a:gd name="textAreaRight" fmla="*/ 708120 w 707760"/>
                <a:gd name="textAreaTop" fmla="*/ 0 h 724320"/>
                <a:gd name="textAreaBottom" fmla="*/ 724680 h 724320"/>
              </a:gdLst>
              <a:ahLst/>
              <a:cxnLst/>
              <a:rect l="textAreaLeft" t="textAreaTop" r="textAreaRight" b="textAreaBottom"/>
              <a:pathLst>
                <a:path w="707943" h="724591">
                  <a:moveTo>
                    <a:pt x="648251" y="166926"/>
                  </a:moveTo>
                  <a:cubicBezTo>
                    <a:pt x="526455" y="-2150"/>
                    <a:pt x="322391" y="-54143"/>
                    <a:pt x="158134" y="63811"/>
                  </a:cubicBezTo>
                  <a:cubicBezTo>
                    <a:pt x="-745" y="177890"/>
                    <a:pt x="-48863" y="371304"/>
                    <a:pt x="55020" y="553928"/>
                  </a:cubicBezTo>
                  <a:cubicBezTo>
                    <a:pt x="151745" y="723946"/>
                    <a:pt x="369217" y="782924"/>
                    <a:pt x="545137" y="657042"/>
                  </a:cubicBezTo>
                  <a:cubicBezTo>
                    <a:pt x="704226" y="543243"/>
                    <a:pt x="762575" y="325631"/>
                    <a:pt x="648251" y="166926"/>
                  </a:cubicBezTo>
                  <a:close/>
                  <a:moveTo>
                    <a:pt x="503688" y="593561"/>
                  </a:moveTo>
                  <a:cubicBezTo>
                    <a:pt x="365446" y="692485"/>
                    <a:pt x="194520" y="646113"/>
                    <a:pt x="118502" y="512515"/>
                  </a:cubicBezTo>
                  <a:cubicBezTo>
                    <a:pt x="36862" y="368999"/>
                    <a:pt x="74679" y="216999"/>
                    <a:pt x="199548" y="127328"/>
                  </a:cubicBezTo>
                  <a:cubicBezTo>
                    <a:pt x="328642" y="34654"/>
                    <a:pt x="489022" y="75509"/>
                    <a:pt x="584735" y="208374"/>
                  </a:cubicBezTo>
                  <a:cubicBezTo>
                    <a:pt x="674580" y="333103"/>
                    <a:pt x="628697" y="504099"/>
                    <a:pt x="503688" y="593561"/>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687" name="Google Shape;2828;p42"/>
            <p:cNvSpPr/>
            <p:nvPr/>
          </p:nvSpPr>
          <p:spPr>
            <a:xfrm>
              <a:off x="7945560" y="1641240"/>
              <a:ext cx="308520" cy="399960"/>
            </a:xfrm>
            <a:custGeom>
              <a:avLst/>
              <a:gdLst>
                <a:gd name="textAreaLeft" fmla="*/ 0 w 308520"/>
                <a:gd name="textAreaRight" fmla="*/ 308880 w 308520"/>
                <a:gd name="textAreaTop" fmla="*/ 0 h 399960"/>
                <a:gd name="textAreaBottom" fmla="*/ 400320 h 399960"/>
              </a:gdLst>
              <a:ahLst/>
              <a:cxnLst/>
              <a:rect l="textAreaLeft" t="textAreaTop" r="textAreaRight" b="textAreaBottom"/>
              <a:pathLst>
                <a:path w="308935" h="400317">
                  <a:moveTo>
                    <a:pt x="297948" y="361220"/>
                  </a:moveTo>
                  <a:lnTo>
                    <a:pt x="244069" y="396383"/>
                  </a:lnTo>
                  <a:cubicBezTo>
                    <a:pt x="232859" y="403681"/>
                    <a:pt x="217880" y="400539"/>
                    <a:pt x="210582" y="389330"/>
                  </a:cubicBezTo>
                  <a:lnTo>
                    <a:pt x="3934" y="72584"/>
                  </a:lnTo>
                  <a:cubicBezTo>
                    <a:pt x="-3364" y="61375"/>
                    <a:pt x="-222" y="46395"/>
                    <a:pt x="10988" y="39097"/>
                  </a:cubicBezTo>
                  <a:lnTo>
                    <a:pt x="64867" y="3934"/>
                  </a:lnTo>
                  <a:cubicBezTo>
                    <a:pt x="76076" y="-3364"/>
                    <a:pt x="91056" y="-221"/>
                    <a:pt x="98354" y="10987"/>
                  </a:cubicBezTo>
                  <a:lnTo>
                    <a:pt x="305002" y="327733"/>
                  </a:lnTo>
                  <a:cubicBezTo>
                    <a:pt x="312299" y="338942"/>
                    <a:pt x="309157" y="353922"/>
                    <a:pt x="297948" y="36122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88" name="Google Shape;2829;p42"/>
            <p:cNvSpPr/>
            <p:nvPr/>
          </p:nvSpPr>
          <p:spPr>
            <a:xfrm>
              <a:off x="7422480" y="943200"/>
              <a:ext cx="555840" cy="569160"/>
            </a:xfrm>
            <a:custGeom>
              <a:avLst/>
              <a:gdLst>
                <a:gd name="textAreaLeft" fmla="*/ 0 w 555840"/>
                <a:gd name="textAreaRight" fmla="*/ 556200 w 555840"/>
                <a:gd name="textAreaTop" fmla="*/ 0 h 569160"/>
                <a:gd name="textAreaBottom" fmla="*/ 569520 h 569160"/>
              </a:gdLst>
              <a:ahLst/>
              <a:cxnLst/>
              <a:rect l="textAreaLeft" t="textAreaTop" r="textAreaRight" b="textAreaBottom"/>
              <a:pathLst>
                <a:path w="556375" h="569441">
                  <a:moveTo>
                    <a:pt x="428424" y="516364"/>
                  </a:moveTo>
                  <a:cubicBezTo>
                    <a:pt x="290182" y="615289"/>
                    <a:pt x="119256" y="568917"/>
                    <a:pt x="43238" y="435318"/>
                  </a:cubicBezTo>
                  <a:cubicBezTo>
                    <a:pt x="-38402" y="291803"/>
                    <a:pt x="-585" y="139803"/>
                    <a:pt x="124284" y="50132"/>
                  </a:cubicBezTo>
                  <a:cubicBezTo>
                    <a:pt x="253378" y="-42542"/>
                    <a:pt x="413758" y="-1687"/>
                    <a:pt x="509471" y="131178"/>
                  </a:cubicBezTo>
                  <a:cubicBezTo>
                    <a:pt x="599316" y="255907"/>
                    <a:pt x="553433" y="426903"/>
                    <a:pt x="428424" y="51636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689" name="Google Shape;2830;p42"/>
          <p:cNvSpPr/>
          <p:nvPr/>
        </p:nvSpPr>
        <p:spPr>
          <a:xfrm>
            <a:off x="5866200" y="385704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90" name="Google Shape;2831;p42"/>
          <p:cNvSpPr/>
          <p:nvPr/>
        </p:nvSpPr>
        <p:spPr>
          <a:xfrm>
            <a:off x="6541200" y="385704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691" name="Google Shape;2832;p42"/>
          <p:cNvSpPr/>
          <p:nvPr/>
        </p:nvSpPr>
        <p:spPr>
          <a:xfrm>
            <a:off x="7216560" y="3857040"/>
            <a:ext cx="470880" cy="470880"/>
          </a:xfrm>
          <a:prstGeom prst="rect">
            <a:avLst/>
          </a:prstGeom>
          <a:solidFill>
            <a:schemeClr val="accent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692" name="Google Shape;2833;p42"/>
          <p:cNvGrpSpPr/>
          <p:nvPr/>
        </p:nvGrpSpPr>
        <p:grpSpPr>
          <a:xfrm>
            <a:off x="991080" y="700200"/>
            <a:ext cx="547200" cy="58680"/>
            <a:chOff x="991080" y="700200"/>
            <a:chExt cx="547200" cy="58680"/>
          </a:xfrm>
        </p:grpSpPr>
        <p:sp>
          <p:nvSpPr>
            <p:cNvPr id="2693" name="Google Shape;2834;p42"/>
            <p:cNvSpPr/>
            <p:nvPr/>
          </p:nvSpPr>
          <p:spPr>
            <a:xfrm rot="5400000">
              <a:off x="1479600" y="700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94" name="Google Shape;2835;p42"/>
            <p:cNvSpPr/>
            <p:nvPr/>
          </p:nvSpPr>
          <p:spPr>
            <a:xfrm rot="5400000">
              <a:off x="1316880" y="700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95" name="Google Shape;2836;p42"/>
            <p:cNvSpPr/>
            <p:nvPr/>
          </p:nvSpPr>
          <p:spPr>
            <a:xfrm rot="5400000">
              <a:off x="1154160" y="700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96" name="Google Shape;2837;p42"/>
            <p:cNvSpPr/>
            <p:nvPr/>
          </p:nvSpPr>
          <p:spPr>
            <a:xfrm rot="5400000">
              <a:off x="991080" y="700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697" name="Google Shape;2838;p42"/>
          <p:cNvGrpSpPr/>
          <p:nvPr/>
        </p:nvGrpSpPr>
        <p:grpSpPr>
          <a:xfrm>
            <a:off x="8022960" y="3126960"/>
            <a:ext cx="58680" cy="384480"/>
            <a:chOff x="8022960" y="3126960"/>
            <a:chExt cx="58680" cy="384480"/>
          </a:xfrm>
        </p:grpSpPr>
        <p:sp>
          <p:nvSpPr>
            <p:cNvPr id="2698" name="Google Shape;2839;p42"/>
            <p:cNvSpPr/>
            <p:nvPr/>
          </p:nvSpPr>
          <p:spPr>
            <a:xfrm>
              <a:off x="8022960" y="3126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699" name="Google Shape;2840;p42"/>
            <p:cNvSpPr/>
            <p:nvPr/>
          </p:nvSpPr>
          <p:spPr>
            <a:xfrm>
              <a:off x="8022960" y="3289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700" name="Google Shape;2841;p42"/>
            <p:cNvSpPr/>
            <p:nvPr/>
          </p:nvSpPr>
          <p:spPr>
            <a:xfrm>
              <a:off x="8022960" y="3452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701" name="Google Shape;2842;p42"/>
          <p:cNvGrpSpPr/>
          <p:nvPr/>
        </p:nvGrpSpPr>
        <p:grpSpPr>
          <a:xfrm>
            <a:off x="5951880" y="3942360"/>
            <a:ext cx="300600" cy="300600"/>
            <a:chOff x="5951880" y="3942360"/>
            <a:chExt cx="300600" cy="300600"/>
          </a:xfrm>
        </p:grpSpPr>
        <p:sp>
          <p:nvSpPr>
            <p:cNvPr id="2702" name="Google Shape;2843;p42"/>
            <p:cNvSpPr/>
            <p:nvPr/>
          </p:nvSpPr>
          <p:spPr>
            <a:xfrm>
              <a:off x="6094080" y="3994920"/>
              <a:ext cx="102600" cy="247680"/>
            </a:xfrm>
            <a:custGeom>
              <a:avLst/>
              <a:gdLst>
                <a:gd name="textAreaLeft" fmla="*/ 0 w 102600"/>
                <a:gd name="textAreaRight" fmla="*/ 102960 w 102600"/>
                <a:gd name="textAreaTop" fmla="*/ 0 h 247680"/>
                <a:gd name="textAreaBottom" fmla="*/ 248040 h 247680"/>
              </a:gdLst>
              <a:ahLst/>
              <a:cxnLst/>
              <a:rect l="textAreaLeft" t="textAreaTop" r="textAreaRight" b="textAreaBottom"/>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03" name="Google Shape;2844;p42"/>
            <p:cNvSpPr/>
            <p:nvPr/>
          </p:nvSpPr>
          <p:spPr>
            <a:xfrm>
              <a:off x="5951880" y="3942360"/>
              <a:ext cx="300600" cy="300600"/>
            </a:xfrm>
            <a:custGeom>
              <a:avLst/>
              <a:gdLst>
                <a:gd name="textAreaLeft" fmla="*/ 0 w 300600"/>
                <a:gd name="textAreaRight" fmla="*/ 300960 w 300600"/>
                <a:gd name="textAreaTop" fmla="*/ 0 h 300600"/>
                <a:gd name="textAreaBottom" fmla="*/ 300960 h 300600"/>
              </a:gdLst>
              <a:ahLst/>
              <a:cxnLst/>
              <a:rect l="textAreaLeft" t="textAreaTop" r="textAreaRight" b="textAreaBottom"/>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704" name="Google Shape;2845;p42"/>
          <p:cNvGrpSpPr/>
          <p:nvPr/>
        </p:nvGrpSpPr>
        <p:grpSpPr>
          <a:xfrm>
            <a:off x="6626520" y="3942360"/>
            <a:ext cx="300600" cy="300600"/>
            <a:chOff x="6626520" y="3942360"/>
            <a:chExt cx="300600" cy="300600"/>
          </a:xfrm>
        </p:grpSpPr>
        <p:sp>
          <p:nvSpPr>
            <p:cNvPr id="2705" name="Google Shape;2846;p42"/>
            <p:cNvSpPr/>
            <p:nvPr/>
          </p:nvSpPr>
          <p:spPr>
            <a:xfrm>
              <a:off x="6680160" y="3995640"/>
              <a:ext cx="193680" cy="193680"/>
            </a:xfrm>
            <a:custGeom>
              <a:avLst/>
              <a:gdLst>
                <a:gd name="textAreaLeft" fmla="*/ 0 w 193680"/>
                <a:gd name="textAreaRight" fmla="*/ 194040 w 193680"/>
                <a:gd name="textAreaTop" fmla="*/ 0 h 193680"/>
                <a:gd name="textAreaBottom" fmla="*/ 194040 h 193680"/>
              </a:gdLst>
              <a:ahLst/>
              <a:cxnLst/>
              <a:rect l="textAreaLeft" t="textAreaTop" r="textAreaRight" b="textAreaBottom"/>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06" name="Google Shape;2847;p42"/>
            <p:cNvSpPr/>
            <p:nvPr/>
          </p:nvSpPr>
          <p:spPr>
            <a:xfrm>
              <a:off x="6733080" y="4048560"/>
              <a:ext cx="87840" cy="87840"/>
            </a:xfrm>
            <a:custGeom>
              <a:avLst/>
              <a:gdLst>
                <a:gd name="textAreaLeft" fmla="*/ 0 w 87840"/>
                <a:gd name="textAreaRight" fmla="*/ 88200 w 87840"/>
                <a:gd name="textAreaTop" fmla="*/ 0 h 87840"/>
                <a:gd name="textAreaBottom" fmla="*/ 88200 h 87840"/>
              </a:gdLst>
              <a:ahLst/>
              <a:cxnLst/>
              <a:rect l="textAreaLeft" t="textAreaTop" r="textAreaRight" b="textAreaBottom"/>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07" name="Google Shape;2848;p42"/>
            <p:cNvSpPr/>
            <p:nvPr/>
          </p:nvSpPr>
          <p:spPr>
            <a:xfrm>
              <a:off x="6626520" y="3942360"/>
              <a:ext cx="300600" cy="300600"/>
            </a:xfrm>
            <a:custGeom>
              <a:avLst/>
              <a:gdLst>
                <a:gd name="textAreaLeft" fmla="*/ 0 w 300600"/>
                <a:gd name="textAreaRight" fmla="*/ 300960 w 300600"/>
                <a:gd name="textAreaTop" fmla="*/ 0 h 300600"/>
                <a:gd name="textAreaBottom" fmla="*/ 300960 h 300600"/>
              </a:gdLst>
              <a:ahLst/>
              <a:cxnLst/>
              <a:rect l="textAreaLeft" t="textAreaTop" r="textAreaRight" b="textAreaBottom"/>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708" name="Google Shape;2849;p42"/>
          <p:cNvGrpSpPr/>
          <p:nvPr/>
        </p:nvGrpSpPr>
        <p:grpSpPr>
          <a:xfrm>
            <a:off x="7301160" y="3941640"/>
            <a:ext cx="301680" cy="301680"/>
            <a:chOff x="7301160" y="3941640"/>
            <a:chExt cx="301680" cy="301680"/>
          </a:xfrm>
        </p:grpSpPr>
        <p:sp>
          <p:nvSpPr>
            <p:cNvPr id="2709" name="Google Shape;2850;p42"/>
            <p:cNvSpPr/>
            <p:nvPr/>
          </p:nvSpPr>
          <p:spPr>
            <a:xfrm>
              <a:off x="7365960" y="3995280"/>
              <a:ext cx="169920" cy="194400"/>
            </a:xfrm>
            <a:custGeom>
              <a:avLst/>
              <a:gdLst>
                <a:gd name="textAreaLeft" fmla="*/ 0 w 169920"/>
                <a:gd name="textAreaRight" fmla="*/ 170280 w 169920"/>
                <a:gd name="textAreaTop" fmla="*/ 0 h 194400"/>
                <a:gd name="textAreaBottom" fmla="*/ 194760 h 194400"/>
              </a:gdLst>
              <a:ahLst/>
              <a:cxnLst/>
              <a:rect l="textAreaLeft" t="textAreaTop" r="textAreaRight" b="textAreaBottom"/>
              <a:pathLst>
                <a:path w="118084" h="134948">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10" name="Google Shape;2851;p42"/>
            <p:cNvSpPr/>
            <p:nvPr/>
          </p:nvSpPr>
          <p:spPr>
            <a:xfrm>
              <a:off x="7301160" y="3941640"/>
              <a:ext cx="301680" cy="301680"/>
            </a:xfrm>
            <a:custGeom>
              <a:avLst/>
              <a:gdLst>
                <a:gd name="textAreaLeft" fmla="*/ 0 w 301680"/>
                <a:gd name="textAreaRight" fmla="*/ 302040 w 301680"/>
                <a:gd name="textAreaTop" fmla="*/ 0 h 301680"/>
                <a:gd name="textAreaBottom" fmla="*/ 302040 h 301680"/>
              </a:gdLst>
              <a:ahLst/>
              <a:cxnLst/>
              <a:rect l="textAreaLeft" t="textAreaTop" r="textAreaRight" b="textAreaBottom"/>
              <a:pathLst>
                <a:path w="209403" h="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Alternative resources</a:t>
            </a:r>
            <a:endParaRPr b="0" lang="en-US" sz="3000" strike="noStrike" u="none">
              <a:solidFill>
                <a:srgbClr val="000000"/>
              </a:solidFill>
              <a:effectLst/>
              <a:uFillTx/>
              <a:latin typeface="Arial"/>
            </a:endParaRPr>
          </a:p>
        </p:txBody>
      </p:sp>
      <p:sp>
        <p:nvSpPr>
          <p:cNvPr id="2712" name="PlaceHolder 2"/>
          <p:cNvSpPr>
            <a:spLocks noGrp="1"/>
          </p:cNvSpPr>
          <p:nvPr>
            <p:ph type="subTitle"/>
          </p:nvPr>
        </p:nvSpPr>
        <p:spPr>
          <a:xfrm>
            <a:off x="824760" y="1113480"/>
            <a:ext cx="7407720" cy="10213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Here’s an assortment of alternative resources whose style fits that of this template:</a:t>
            </a:r>
            <a:endParaRPr b="0" lang="en-US" sz="1200" strike="noStrike" u="none">
              <a:solidFill>
                <a:srgbClr val="000000"/>
              </a:solidFill>
              <a:effectLst/>
              <a:uFillTx/>
              <a:latin typeface="Arial"/>
            </a:endParaRPr>
          </a:p>
          <a:p>
            <a:pPr indent="0">
              <a:lnSpc>
                <a:spcPct val="100000"/>
              </a:lnSpc>
              <a:spcBef>
                <a:spcPts val="1001"/>
              </a:spcBef>
              <a:buNone/>
              <a:tabLst>
                <a:tab algn="l" pos="0"/>
              </a:tabLst>
            </a:pPr>
            <a:r>
              <a:rPr b="1" lang="en" sz="1200" strike="noStrike" u="none">
                <a:solidFill>
                  <a:schemeClr val="dk2"/>
                </a:solidFill>
                <a:effectLst/>
                <a:uFillTx/>
                <a:latin typeface="DM Sans"/>
                <a:ea typeface="DM Sans"/>
              </a:rPr>
              <a:t>Illustrations</a:t>
            </a:r>
            <a:endParaRPr b="0" lang="en-US" sz="1200" strike="noStrike" u="none">
              <a:solidFill>
                <a:srgbClr val="000000"/>
              </a:solidFill>
              <a:effectLst/>
              <a:uFillTx/>
              <a:latin typeface="Arial"/>
            </a:endParaRPr>
          </a:p>
          <a:p>
            <a:pPr marL="457200" indent="-304920">
              <a:lnSpc>
                <a:spcPct val="125000"/>
              </a:lnSpc>
              <a:spcBef>
                <a:spcPts val="799"/>
              </a:spcBef>
              <a:buClr>
                <a:srgbClr val="4c067a"/>
              </a:buClr>
              <a:buFont typeface="DM Sans Medium"/>
              <a:buChar char="●"/>
              <a:tabLst>
                <a:tab algn="l" pos="0"/>
              </a:tabLst>
            </a:pPr>
            <a:r>
              <a:rPr b="0" lang="en" sz="1200" strike="noStrike" u="sng">
                <a:solidFill>
                  <a:schemeClr val="dk2"/>
                </a:solidFill>
                <a:effectLst/>
                <a:uFillTx/>
                <a:latin typeface="DM Sans Medium"/>
                <a:ea typeface="DM Sans Medium"/>
                <a:hlinkClick r:id="rId1"/>
              </a:rPr>
              <a:t>Flat design finances concept instagram posts</a:t>
            </a:r>
            <a:endParaRPr b="0" lang="en-US" sz="1200" strike="noStrike" u="none">
              <a:solidFill>
                <a:srgbClr val="000000"/>
              </a:solidFill>
              <a:effectLst/>
              <a:uFillTx/>
              <a:latin typeface="Arial"/>
            </a:endParaRPr>
          </a:p>
        </p:txBody>
      </p:sp>
      <p:grpSp>
        <p:nvGrpSpPr>
          <p:cNvPr id="2713" name="Google Shape;2858;p43"/>
          <p:cNvGrpSpPr/>
          <p:nvPr/>
        </p:nvGrpSpPr>
        <p:grpSpPr>
          <a:xfrm>
            <a:off x="5569920" y="2970000"/>
            <a:ext cx="979200" cy="641160"/>
            <a:chOff x="5569920" y="2970000"/>
            <a:chExt cx="979200" cy="641160"/>
          </a:xfrm>
        </p:grpSpPr>
        <p:sp>
          <p:nvSpPr>
            <p:cNvPr id="2714" name="Google Shape;2859;p43"/>
            <p:cNvSpPr/>
            <p:nvPr/>
          </p:nvSpPr>
          <p:spPr>
            <a:xfrm rot="16234200">
              <a:off x="5743800" y="2803680"/>
              <a:ext cx="631440" cy="973080"/>
            </a:xfrm>
            <a:custGeom>
              <a:avLst/>
              <a:gdLst>
                <a:gd name="textAreaLeft" fmla="*/ 0 w 631440"/>
                <a:gd name="textAreaRight" fmla="*/ 631800 w 631440"/>
                <a:gd name="textAreaTop" fmla="*/ 0 h 973080"/>
                <a:gd name="textAreaBottom" fmla="*/ 973440 h 973080"/>
              </a:gdLst>
              <a:ahLst/>
              <a:cxnLst/>
              <a:rect l="textAreaLeft" t="textAreaTop" r="textAreaRight" b="textAreaBottom"/>
              <a:pathLst>
                <a:path w="926404" h="1427164">
                  <a:moveTo>
                    <a:pt x="862596" y="0"/>
                  </a:moveTo>
                  <a:cubicBezTo>
                    <a:pt x="897836" y="0"/>
                    <a:pt x="926405" y="28568"/>
                    <a:pt x="926405" y="63809"/>
                  </a:cubicBezTo>
                  <a:lnTo>
                    <a:pt x="926405" y="1363355"/>
                  </a:lnTo>
                  <a:cubicBezTo>
                    <a:pt x="926405" y="1398596"/>
                    <a:pt x="897836" y="1427165"/>
                    <a:pt x="862596" y="1427165"/>
                  </a:cubicBezTo>
                  <a:lnTo>
                    <a:pt x="63809" y="1427165"/>
                  </a:lnTo>
                  <a:cubicBezTo>
                    <a:pt x="28569" y="1427165"/>
                    <a:pt x="0" y="1398596"/>
                    <a:pt x="0" y="1363355"/>
                  </a:cubicBezTo>
                  <a:lnTo>
                    <a:pt x="0" y="63810"/>
                  </a:lnTo>
                  <a:cubicBezTo>
                    <a:pt x="0" y="28569"/>
                    <a:pt x="28569" y="0"/>
                    <a:pt x="63809" y="0"/>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715" name="Google Shape;2860;p43"/>
            <p:cNvGrpSpPr/>
            <p:nvPr/>
          </p:nvGrpSpPr>
          <p:grpSpPr>
            <a:xfrm>
              <a:off x="5657400" y="3086640"/>
              <a:ext cx="803880" cy="431640"/>
              <a:chOff x="5657400" y="3086640"/>
              <a:chExt cx="803880" cy="431640"/>
            </a:xfrm>
          </p:grpSpPr>
          <p:sp>
            <p:nvSpPr>
              <p:cNvPr id="2716" name="Google Shape;2861;p43"/>
              <p:cNvSpPr/>
              <p:nvPr/>
            </p:nvSpPr>
            <p:spPr>
              <a:xfrm rot="16234200">
                <a:off x="5448600" y="329724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17" name="Google Shape;2862;p43"/>
              <p:cNvSpPr/>
              <p:nvPr/>
            </p:nvSpPr>
            <p:spPr>
              <a:xfrm rot="16234200">
                <a:off x="5548320" y="329832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18" name="Google Shape;2863;p43"/>
              <p:cNvSpPr/>
              <p:nvPr/>
            </p:nvSpPr>
            <p:spPr>
              <a:xfrm rot="16234200">
                <a:off x="5647680" y="329940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19" name="Google Shape;2864;p43"/>
              <p:cNvSpPr/>
              <p:nvPr/>
            </p:nvSpPr>
            <p:spPr>
              <a:xfrm rot="16234200">
                <a:off x="5747400" y="330048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4" y="0"/>
                    </a:lnTo>
                    <a:lnTo>
                      <a:pt x="621184"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0" name="Google Shape;2865;p43"/>
              <p:cNvSpPr/>
              <p:nvPr/>
            </p:nvSpPr>
            <p:spPr>
              <a:xfrm rot="16234200">
                <a:off x="5847120" y="330156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4" y="0"/>
                    </a:lnTo>
                    <a:lnTo>
                      <a:pt x="621184"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1" name="Google Shape;2866;p43"/>
              <p:cNvSpPr/>
              <p:nvPr/>
            </p:nvSpPr>
            <p:spPr>
              <a:xfrm rot="16234200">
                <a:off x="5947200" y="330264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2" name="Google Shape;2867;p43"/>
              <p:cNvSpPr/>
              <p:nvPr/>
            </p:nvSpPr>
            <p:spPr>
              <a:xfrm rot="16234200">
                <a:off x="6046200" y="330336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3" name="Google Shape;2868;p43"/>
              <p:cNvSpPr/>
              <p:nvPr/>
            </p:nvSpPr>
            <p:spPr>
              <a:xfrm rot="16234200">
                <a:off x="6146280" y="330480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4" name="Google Shape;2869;p43"/>
              <p:cNvSpPr/>
              <p:nvPr/>
            </p:nvSpPr>
            <p:spPr>
              <a:xfrm rot="16234200">
                <a:off x="6246000" y="3305520"/>
                <a:ext cx="423360" cy="2160"/>
              </a:xfrm>
              <a:custGeom>
                <a:avLst/>
                <a:gdLst>
                  <a:gd name="textAreaLeft" fmla="*/ 0 w 423360"/>
                  <a:gd name="textAreaRight" fmla="*/ 423720 w 423360"/>
                  <a:gd name="textAreaTop" fmla="*/ 0 h 2160"/>
                  <a:gd name="textAreaBottom" fmla="*/ 2520 h 2160"/>
                </a:gdLst>
                <a:ahLst/>
                <a:cxnLst/>
                <a:rect l="textAreaLeft" t="textAreaTop" r="textAreaRight" b="textAreaBottom"/>
                <a:pathLst>
                  <a:path w="621184" h="3643">
                    <a:moveTo>
                      <a:pt x="0" y="0"/>
                    </a:moveTo>
                    <a:lnTo>
                      <a:pt x="621185" y="0"/>
                    </a:lnTo>
                    <a:lnTo>
                      <a:pt x="621185" y="3644"/>
                    </a:lnTo>
                    <a:lnTo>
                      <a:pt x="0" y="3644"/>
                    </a:lnTo>
                    <a:close/>
                  </a:path>
                </a:pathLst>
              </a:custGeom>
              <a:solidFill>
                <a:srgbClr val="fcfdf2"/>
              </a:solidFill>
              <a:ln w="19050">
                <a:solidFill>
                  <a:srgbClr val="3a19a4"/>
                </a:solidFill>
                <a:round/>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725" name="Google Shape;2870;p43"/>
            <p:cNvSpPr/>
            <p:nvPr/>
          </p:nvSpPr>
          <p:spPr>
            <a:xfrm>
              <a:off x="5645160" y="314172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6" name="Google Shape;2871;p43"/>
            <p:cNvSpPr/>
            <p:nvPr/>
          </p:nvSpPr>
          <p:spPr>
            <a:xfrm>
              <a:off x="5741640" y="332316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2" h="50640">
                  <a:moveTo>
                    <a:pt x="24737" y="2"/>
                  </a:moveTo>
                  <a:cubicBezTo>
                    <a:pt x="-7869" y="-372"/>
                    <a:pt x="-8430" y="50358"/>
                    <a:pt x="24176" y="50639"/>
                  </a:cubicBezTo>
                  <a:cubicBezTo>
                    <a:pt x="56781" y="51012"/>
                    <a:pt x="57342" y="282"/>
                    <a:pt x="24737"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7" name="Google Shape;2872;p43"/>
            <p:cNvSpPr/>
            <p:nvPr/>
          </p:nvSpPr>
          <p:spPr>
            <a:xfrm>
              <a:off x="5842080" y="3234240"/>
              <a:ext cx="36000" cy="36000"/>
            </a:xfrm>
            <a:custGeom>
              <a:avLst/>
              <a:gdLst>
                <a:gd name="textAreaLeft" fmla="*/ 0 w 36000"/>
                <a:gd name="textAreaRight" fmla="*/ 36360 w 36000"/>
                <a:gd name="textAreaTop" fmla="*/ 0 h 36000"/>
                <a:gd name="textAreaBottom" fmla="*/ 36360 h 36000"/>
              </a:gdLst>
              <a:ahLst/>
              <a:cxnLst/>
              <a:rect l="textAreaLeft" t="textAreaTop" r="textAreaRight" b="textAreaBottom"/>
              <a:pathLst>
                <a:path w="53122" h="53159">
                  <a:moveTo>
                    <a:pt x="51038" y="15789"/>
                  </a:moveTo>
                  <a:cubicBezTo>
                    <a:pt x="50011" y="12612"/>
                    <a:pt x="48329" y="9903"/>
                    <a:pt x="45900" y="7567"/>
                  </a:cubicBezTo>
                  <a:cubicBezTo>
                    <a:pt x="44218" y="6259"/>
                    <a:pt x="42537" y="4858"/>
                    <a:pt x="40855" y="3550"/>
                  </a:cubicBezTo>
                  <a:cubicBezTo>
                    <a:pt x="36931" y="1215"/>
                    <a:pt x="32634" y="0"/>
                    <a:pt x="28056" y="0"/>
                  </a:cubicBezTo>
                  <a:cubicBezTo>
                    <a:pt x="25814" y="280"/>
                    <a:pt x="23571" y="561"/>
                    <a:pt x="21329" y="841"/>
                  </a:cubicBezTo>
                  <a:cubicBezTo>
                    <a:pt x="17032" y="1962"/>
                    <a:pt x="13294" y="4111"/>
                    <a:pt x="10118" y="7287"/>
                  </a:cubicBezTo>
                  <a:cubicBezTo>
                    <a:pt x="9277" y="8128"/>
                    <a:pt x="8436" y="8875"/>
                    <a:pt x="7596" y="9716"/>
                  </a:cubicBezTo>
                  <a:cubicBezTo>
                    <a:pt x="5073" y="11958"/>
                    <a:pt x="3298" y="14668"/>
                    <a:pt x="2270" y="17844"/>
                  </a:cubicBezTo>
                  <a:cubicBezTo>
                    <a:pt x="682" y="20834"/>
                    <a:pt x="-65" y="24104"/>
                    <a:pt x="28" y="27560"/>
                  </a:cubicBezTo>
                  <a:cubicBezTo>
                    <a:pt x="-159" y="31017"/>
                    <a:pt x="589" y="34287"/>
                    <a:pt x="2083" y="37370"/>
                  </a:cubicBezTo>
                  <a:cubicBezTo>
                    <a:pt x="3111" y="40547"/>
                    <a:pt x="4793" y="43256"/>
                    <a:pt x="7222" y="45592"/>
                  </a:cubicBezTo>
                  <a:cubicBezTo>
                    <a:pt x="8904" y="46899"/>
                    <a:pt x="10585" y="48301"/>
                    <a:pt x="12267" y="49609"/>
                  </a:cubicBezTo>
                  <a:cubicBezTo>
                    <a:pt x="16191" y="51944"/>
                    <a:pt x="20488" y="53159"/>
                    <a:pt x="25066" y="53159"/>
                  </a:cubicBezTo>
                  <a:cubicBezTo>
                    <a:pt x="27308" y="52879"/>
                    <a:pt x="29550" y="52598"/>
                    <a:pt x="31793" y="52318"/>
                  </a:cubicBezTo>
                  <a:cubicBezTo>
                    <a:pt x="36090" y="51197"/>
                    <a:pt x="39828" y="49048"/>
                    <a:pt x="43004" y="45965"/>
                  </a:cubicBezTo>
                  <a:cubicBezTo>
                    <a:pt x="43845" y="45124"/>
                    <a:pt x="44685" y="44377"/>
                    <a:pt x="45526" y="43536"/>
                  </a:cubicBezTo>
                  <a:cubicBezTo>
                    <a:pt x="48049" y="41294"/>
                    <a:pt x="49824" y="38585"/>
                    <a:pt x="50852" y="35408"/>
                  </a:cubicBezTo>
                  <a:cubicBezTo>
                    <a:pt x="52440" y="32419"/>
                    <a:pt x="53187" y="29149"/>
                    <a:pt x="53094" y="25692"/>
                  </a:cubicBezTo>
                  <a:cubicBezTo>
                    <a:pt x="53281" y="22235"/>
                    <a:pt x="52533" y="18965"/>
                    <a:pt x="51038" y="15882"/>
                  </a:cubicBezTo>
                  <a:close/>
                </a:path>
              </a:pathLst>
            </a:custGeom>
            <a:solidFill>
              <a:schemeClr val="accent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8" name="Google Shape;2873;p43"/>
            <p:cNvSpPr/>
            <p:nvPr/>
          </p:nvSpPr>
          <p:spPr>
            <a:xfrm>
              <a:off x="5945400" y="312120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29" name="Google Shape;2874;p43"/>
            <p:cNvSpPr/>
            <p:nvPr/>
          </p:nvSpPr>
          <p:spPr>
            <a:xfrm>
              <a:off x="6040080" y="330948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30" name="Google Shape;2875;p43"/>
            <p:cNvSpPr/>
            <p:nvPr/>
          </p:nvSpPr>
          <p:spPr>
            <a:xfrm>
              <a:off x="6137640" y="323244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31" name="Google Shape;2876;p43"/>
            <p:cNvSpPr/>
            <p:nvPr/>
          </p:nvSpPr>
          <p:spPr>
            <a:xfrm>
              <a:off x="6242400" y="319248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32" name="Google Shape;2877;p43"/>
            <p:cNvSpPr/>
            <p:nvPr/>
          </p:nvSpPr>
          <p:spPr>
            <a:xfrm>
              <a:off x="6338520" y="338400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2"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33" name="Google Shape;2878;p43"/>
            <p:cNvSpPr/>
            <p:nvPr/>
          </p:nvSpPr>
          <p:spPr>
            <a:xfrm>
              <a:off x="6442560" y="3260880"/>
              <a:ext cx="33120" cy="34200"/>
            </a:xfrm>
            <a:custGeom>
              <a:avLst/>
              <a:gdLst>
                <a:gd name="textAreaLeft" fmla="*/ 0 w 33120"/>
                <a:gd name="textAreaRight" fmla="*/ 33480 w 33120"/>
                <a:gd name="textAreaTop" fmla="*/ 0 h 34200"/>
                <a:gd name="textAreaBottom" fmla="*/ 34560 h 34200"/>
              </a:gdLst>
              <a:ahLst/>
              <a:cxnLst/>
              <a:rect l="textAreaLeft" t="textAreaTop" r="textAreaRight" b="textAreaBottom"/>
              <a:pathLst>
                <a:path w="48911" h="50640">
                  <a:moveTo>
                    <a:pt x="24736" y="2"/>
                  </a:moveTo>
                  <a:cubicBezTo>
                    <a:pt x="-7869" y="-372"/>
                    <a:pt x="-8430" y="50358"/>
                    <a:pt x="24176" y="50639"/>
                  </a:cubicBezTo>
                  <a:cubicBezTo>
                    <a:pt x="56781" y="51012"/>
                    <a:pt x="57341" y="282"/>
                    <a:pt x="24736" y="2"/>
                  </a:cubicBezTo>
                  <a:close/>
                </a:path>
              </a:pathLst>
            </a:custGeom>
            <a:solidFill>
              <a:schemeClr val="accent3"/>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734" name="Google Shape;2879;p43"/>
            <p:cNvGrpSpPr/>
            <p:nvPr/>
          </p:nvGrpSpPr>
          <p:grpSpPr>
            <a:xfrm>
              <a:off x="5625720" y="3012480"/>
              <a:ext cx="129600" cy="30240"/>
              <a:chOff x="5625720" y="3012480"/>
              <a:chExt cx="129600" cy="30240"/>
            </a:xfrm>
          </p:grpSpPr>
          <p:sp>
            <p:nvSpPr>
              <p:cNvPr id="2735" name="Google Shape;2880;p43"/>
              <p:cNvSpPr/>
              <p:nvPr/>
            </p:nvSpPr>
            <p:spPr>
              <a:xfrm>
                <a:off x="5625720" y="3012480"/>
                <a:ext cx="28440" cy="29160"/>
              </a:xfrm>
              <a:custGeom>
                <a:avLst/>
                <a:gdLst>
                  <a:gd name="textAreaLeft" fmla="*/ 0 w 28440"/>
                  <a:gd name="textAreaRight" fmla="*/ 28800 w 28440"/>
                  <a:gd name="textAreaTop" fmla="*/ 0 h 29160"/>
                  <a:gd name="textAreaBottom" fmla="*/ 29520 h 29160"/>
                </a:gdLst>
                <a:ahLst/>
                <a:cxnLst/>
                <a:rect l="textAreaLeft" t="textAreaTop" r="textAreaRight" b="textAreaBottom"/>
                <a:pathLst>
                  <a:path w="41974" h="43445">
                    <a:moveTo>
                      <a:pt x="21221" y="1"/>
                    </a:moveTo>
                    <a:cubicBezTo>
                      <a:pt x="-6713" y="-279"/>
                      <a:pt x="-7274" y="43164"/>
                      <a:pt x="20754" y="43444"/>
                    </a:cubicBezTo>
                    <a:cubicBezTo>
                      <a:pt x="48688" y="43724"/>
                      <a:pt x="49248" y="282"/>
                      <a:pt x="21221" y="1"/>
                    </a:cubicBezTo>
                    <a:close/>
                  </a:path>
                </a:pathLst>
              </a:custGeom>
              <a:solidFill>
                <a:schemeClr val="accent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36" name="Google Shape;2881;p43"/>
              <p:cNvSpPr/>
              <p:nvPr/>
            </p:nvSpPr>
            <p:spPr>
              <a:xfrm>
                <a:off x="5676480" y="3012840"/>
                <a:ext cx="28440" cy="29160"/>
              </a:xfrm>
              <a:custGeom>
                <a:avLst/>
                <a:gdLst>
                  <a:gd name="textAreaLeft" fmla="*/ 0 w 28440"/>
                  <a:gd name="textAreaRight" fmla="*/ 28800 w 28440"/>
                  <a:gd name="textAreaTop" fmla="*/ 0 h 29160"/>
                  <a:gd name="textAreaBottom" fmla="*/ 29520 h 29160"/>
                </a:gdLst>
                <a:ahLst/>
                <a:cxnLst/>
                <a:rect l="textAreaLeft" t="textAreaTop" r="textAreaRight" b="textAreaBottom"/>
                <a:pathLst>
                  <a:path w="41974" h="43445">
                    <a:moveTo>
                      <a:pt x="21221" y="1"/>
                    </a:moveTo>
                    <a:cubicBezTo>
                      <a:pt x="-6713" y="-279"/>
                      <a:pt x="-7274" y="43164"/>
                      <a:pt x="20754" y="43444"/>
                    </a:cubicBezTo>
                    <a:cubicBezTo>
                      <a:pt x="48688" y="43724"/>
                      <a:pt x="49248" y="282"/>
                      <a:pt x="21221" y="1"/>
                    </a:cubicBezTo>
                    <a:close/>
                  </a:path>
                </a:pathLst>
              </a:custGeom>
              <a:solidFill>
                <a:schemeClr val="accent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37" name="Google Shape;2882;p43"/>
              <p:cNvSpPr/>
              <p:nvPr/>
            </p:nvSpPr>
            <p:spPr>
              <a:xfrm>
                <a:off x="5726880" y="3013560"/>
                <a:ext cx="28440" cy="29160"/>
              </a:xfrm>
              <a:custGeom>
                <a:avLst/>
                <a:gdLst>
                  <a:gd name="textAreaLeft" fmla="*/ 0 w 28440"/>
                  <a:gd name="textAreaRight" fmla="*/ 28800 w 28440"/>
                  <a:gd name="textAreaTop" fmla="*/ 0 h 29160"/>
                  <a:gd name="textAreaBottom" fmla="*/ 29520 h 29160"/>
                </a:gdLst>
                <a:ahLst/>
                <a:cxnLst/>
                <a:rect l="textAreaLeft" t="textAreaTop" r="textAreaRight" b="textAreaBottom"/>
                <a:pathLst>
                  <a:path w="41974" h="43445">
                    <a:moveTo>
                      <a:pt x="21221" y="1"/>
                    </a:moveTo>
                    <a:cubicBezTo>
                      <a:pt x="-6713" y="-279"/>
                      <a:pt x="-7274" y="43164"/>
                      <a:pt x="20754" y="43444"/>
                    </a:cubicBezTo>
                    <a:cubicBezTo>
                      <a:pt x="48688" y="43724"/>
                      <a:pt x="49248" y="282"/>
                      <a:pt x="21221" y="1"/>
                    </a:cubicBezTo>
                    <a:close/>
                  </a:path>
                </a:pathLst>
              </a:custGeom>
              <a:solidFill>
                <a:schemeClr val="accent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738" name="Google Shape;2883;p43"/>
          <p:cNvGrpSpPr/>
          <p:nvPr/>
        </p:nvGrpSpPr>
        <p:grpSpPr>
          <a:xfrm>
            <a:off x="2436840" y="2801160"/>
            <a:ext cx="1593000" cy="978120"/>
            <a:chOff x="2436840" y="2801160"/>
            <a:chExt cx="1593000" cy="978120"/>
          </a:xfrm>
        </p:grpSpPr>
        <p:grpSp>
          <p:nvGrpSpPr>
            <p:cNvPr id="2739" name="Google Shape;2884;p43"/>
            <p:cNvGrpSpPr/>
            <p:nvPr/>
          </p:nvGrpSpPr>
          <p:grpSpPr>
            <a:xfrm>
              <a:off x="2436840" y="2801160"/>
              <a:ext cx="1593000" cy="978120"/>
              <a:chOff x="2436840" y="2801160"/>
              <a:chExt cx="1593000" cy="978120"/>
            </a:xfrm>
          </p:grpSpPr>
          <p:sp>
            <p:nvSpPr>
              <p:cNvPr id="2740" name="Google Shape;2885;p43"/>
              <p:cNvSpPr/>
              <p:nvPr/>
            </p:nvSpPr>
            <p:spPr>
              <a:xfrm rot="16234200">
                <a:off x="2765520" y="2511720"/>
                <a:ext cx="962280" cy="1557000"/>
              </a:xfrm>
              <a:custGeom>
                <a:avLst/>
                <a:gdLst>
                  <a:gd name="textAreaLeft" fmla="*/ 0 w 962280"/>
                  <a:gd name="textAreaRight" fmla="*/ 962640 w 962280"/>
                  <a:gd name="textAreaTop" fmla="*/ 0 h 1557000"/>
                  <a:gd name="textAreaBottom" fmla="*/ 1557360 h 1557000"/>
                </a:gdLst>
                <a:ahLst/>
                <a:cxnLst/>
                <a:rect l="textAreaLeft" t="textAreaTop" r="textAreaRight" b="textAreaBottom"/>
                <a:pathLst>
                  <a:path w="1411188" h="2282846">
                    <a:moveTo>
                      <a:pt x="1270117" y="0"/>
                    </a:moveTo>
                    <a:cubicBezTo>
                      <a:pt x="1348029" y="0"/>
                      <a:pt x="1411189" y="63160"/>
                      <a:pt x="1411189" y="141072"/>
                    </a:cubicBezTo>
                    <a:lnTo>
                      <a:pt x="1411189" y="2141775"/>
                    </a:lnTo>
                    <a:cubicBezTo>
                      <a:pt x="1411189" y="2219687"/>
                      <a:pt x="1348029" y="2282847"/>
                      <a:pt x="1270117" y="2282847"/>
                    </a:cubicBezTo>
                    <a:lnTo>
                      <a:pt x="141072" y="2282847"/>
                    </a:lnTo>
                    <a:cubicBezTo>
                      <a:pt x="63160" y="2282847"/>
                      <a:pt x="0" y="2219687"/>
                      <a:pt x="0" y="2141775"/>
                    </a:cubicBezTo>
                    <a:lnTo>
                      <a:pt x="0" y="141072"/>
                    </a:lnTo>
                    <a:cubicBezTo>
                      <a:pt x="0" y="63160"/>
                      <a:pt x="63160" y="0"/>
                      <a:pt x="141072" y="0"/>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41" name="Google Shape;2886;p43"/>
              <p:cNvSpPr/>
              <p:nvPr/>
            </p:nvSpPr>
            <p:spPr>
              <a:xfrm rot="16234200">
                <a:off x="2738880" y="2511360"/>
                <a:ext cx="962280" cy="1557000"/>
              </a:xfrm>
              <a:custGeom>
                <a:avLst/>
                <a:gdLst>
                  <a:gd name="textAreaLeft" fmla="*/ 0 w 962280"/>
                  <a:gd name="textAreaRight" fmla="*/ 962640 w 962280"/>
                  <a:gd name="textAreaTop" fmla="*/ 0 h 1557000"/>
                  <a:gd name="textAreaBottom" fmla="*/ 1557360 h 1557000"/>
                </a:gdLst>
                <a:ahLst/>
                <a:cxnLst/>
                <a:rect l="textAreaLeft" t="textAreaTop" r="textAreaRight" b="textAreaBottom"/>
                <a:pathLst>
                  <a:path w="1411188" h="2282846">
                    <a:moveTo>
                      <a:pt x="1270023" y="0"/>
                    </a:moveTo>
                    <a:cubicBezTo>
                      <a:pt x="1347987" y="0"/>
                      <a:pt x="1411189" y="63202"/>
                      <a:pt x="1411189" y="141166"/>
                    </a:cubicBezTo>
                    <a:lnTo>
                      <a:pt x="1411189" y="2141681"/>
                    </a:lnTo>
                    <a:cubicBezTo>
                      <a:pt x="1411189" y="2219645"/>
                      <a:pt x="1347987" y="2282847"/>
                      <a:pt x="1270023" y="2282847"/>
                    </a:cubicBezTo>
                    <a:lnTo>
                      <a:pt x="141166" y="2282847"/>
                    </a:lnTo>
                    <a:cubicBezTo>
                      <a:pt x="63202" y="2282847"/>
                      <a:pt x="0" y="2219645"/>
                      <a:pt x="0" y="2141681"/>
                    </a:cubicBezTo>
                    <a:lnTo>
                      <a:pt x="0" y="141166"/>
                    </a:lnTo>
                    <a:cubicBezTo>
                      <a:pt x="0" y="63202"/>
                      <a:pt x="63202" y="0"/>
                      <a:pt x="141166" y="0"/>
                    </a:cubicBezTo>
                    <a:close/>
                  </a:path>
                </a:pathLst>
              </a:custGeom>
              <a:solidFill>
                <a:schemeClr val="dk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42" name="Google Shape;2887;p43"/>
              <p:cNvSpPr/>
              <p:nvPr/>
            </p:nvSpPr>
            <p:spPr>
              <a:xfrm>
                <a:off x="2471040" y="2835360"/>
                <a:ext cx="1498320" cy="909720"/>
              </a:xfrm>
              <a:custGeom>
                <a:avLst/>
                <a:gdLst>
                  <a:gd name="textAreaLeft" fmla="*/ 0 w 1498320"/>
                  <a:gd name="textAreaRight" fmla="*/ 1498680 w 1498320"/>
                  <a:gd name="textAreaTop" fmla="*/ 0 h 909720"/>
                  <a:gd name="textAreaBottom" fmla="*/ 910080 h 909720"/>
                </a:gdLst>
                <a:ahLst/>
                <a:cxnLst/>
                <a:rect l="textAreaLeft" t="textAreaTop" r="textAreaRight" b="textAreaBottom"/>
                <a:pathLst>
                  <a:path w="2197000" h="1334405">
                    <a:moveTo>
                      <a:pt x="91376" y="1313566"/>
                    </a:moveTo>
                    <a:cubicBezTo>
                      <a:pt x="40459" y="1313005"/>
                      <a:pt x="-555" y="1271150"/>
                      <a:pt x="6" y="1220234"/>
                    </a:cubicBezTo>
                    <a:lnTo>
                      <a:pt x="11777" y="91376"/>
                    </a:lnTo>
                    <a:cubicBezTo>
                      <a:pt x="12338" y="40459"/>
                      <a:pt x="54192" y="-555"/>
                      <a:pt x="105109" y="6"/>
                    </a:cubicBezTo>
                    <a:lnTo>
                      <a:pt x="2105625" y="20840"/>
                    </a:lnTo>
                    <a:cubicBezTo>
                      <a:pt x="2156542" y="21400"/>
                      <a:pt x="2197555" y="63255"/>
                      <a:pt x="2196995" y="114171"/>
                    </a:cubicBezTo>
                    <a:lnTo>
                      <a:pt x="2185223" y="1243030"/>
                    </a:lnTo>
                    <a:cubicBezTo>
                      <a:pt x="2184663" y="1293946"/>
                      <a:pt x="2142808" y="1334960"/>
                      <a:pt x="2091891" y="1334399"/>
                    </a:cubicBezTo>
                    <a:lnTo>
                      <a:pt x="91376" y="1313566"/>
                    </a:lnTo>
                    <a:close/>
                  </a:path>
                </a:pathLst>
              </a:custGeom>
              <a:solidFill>
                <a:schemeClr val="l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743" name="Google Shape;2888;p43"/>
            <p:cNvGrpSpPr/>
            <p:nvPr/>
          </p:nvGrpSpPr>
          <p:grpSpPr>
            <a:xfrm>
              <a:off x="2579760" y="2942640"/>
              <a:ext cx="546120" cy="691920"/>
              <a:chOff x="2579760" y="2942640"/>
              <a:chExt cx="546120" cy="691920"/>
            </a:xfrm>
          </p:grpSpPr>
          <p:grpSp>
            <p:nvGrpSpPr>
              <p:cNvPr id="2744" name="Google Shape;2889;p43"/>
              <p:cNvGrpSpPr/>
              <p:nvPr/>
            </p:nvGrpSpPr>
            <p:grpSpPr>
              <a:xfrm>
                <a:off x="2586240" y="3146400"/>
                <a:ext cx="539640" cy="488160"/>
                <a:chOff x="2586240" y="3146400"/>
                <a:chExt cx="539640" cy="488160"/>
              </a:xfrm>
            </p:grpSpPr>
            <p:sp>
              <p:nvSpPr>
                <p:cNvPr id="2745" name="Google Shape;2890;p43"/>
                <p:cNvSpPr/>
                <p:nvPr/>
              </p:nvSpPr>
              <p:spPr>
                <a:xfrm rot="34200">
                  <a:off x="2587680" y="3295440"/>
                  <a:ext cx="144000" cy="333720"/>
                </a:xfrm>
                <a:custGeom>
                  <a:avLst/>
                  <a:gdLst>
                    <a:gd name="textAreaLeft" fmla="*/ 0 w 144000"/>
                    <a:gd name="textAreaRight" fmla="*/ 144360 w 144000"/>
                    <a:gd name="textAreaTop" fmla="*/ 0 h 333720"/>
                    <a:gd name="textAreaBottom" fmla="*/ 334080 h 333720"/>
                  </a:gdLst>
                  <a:ahLst/>
                  <a:cxnLst/>
                  <a:rect l="textAreaLeft" t="textAreaTop" r="textAreaRight" b="textAreaBottom"/>
                  <a:pathLst>
                    <a:path w="211701" h="489735">
                      <a:moveTo>
                        <a:pt x="0" y="0"/>
                      </a:moveTo>
                      <a:lnTo>
                        <a:pt x="211702" y="0"/>
                      </a:lnTo>
                      <a:lnTo>
                        <a:pt x="211702" y="489735"/>
                      </a:lnTo>
                      <a:lnTo>
                        <a:pt x="0" y="489735"/>
                      </a:ln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46" name="Google Shape;2891;p43"/>
                <p:cNvSpPr/>
                <p:nvPr/>
              </p:nvSpPr>
              <p:spPr>
                <a:xfrm rot="34200">
                  <a:off x="2783520" y="3229560"/>
                  <a:ext cx="144000" cy="401760"/>
                </a:xfrm>
                <a:custGeom>
                  <a:avLst/>
                  <a:gdLst>
                    <a:gd name="textAreaLeft" fmla="*/ 0 w 144000"/>
                    <a:gd name="textAreaRight" fmla="*/ 144360 w 144000"/>
                    <a:gd name="textAreaTop" fmla="*/ 0 h 401760"/>
                    <a:gd name="textAreaBottom" fmla="*/ 402120 h 401760"/>
                  </a:gdLst>
                  <a:ahLst/>
                  <a:cxnLst/>
                  <a:rect l="textAreaLeft" t="textAreaTop" r="textAreaRight" b="textAreaBottom"/>
                  <a:pathLst>
                    <a:path w="211701" h="589420">
                      <a:moveTo>
                        <a:pt x="0" y="0"/>
                      </a:moveTo>
                      <a:lnTo>
                        <a:pt x="211702" y="0"/>
                      </a:lnTo>
                      <a:lnTo>
                        <a:pt x="211702" y="589420"/>
                      </a:lnTo>
                      <a:lnTo>
                        <a:pt x="0" y="589420"/>
                      </a:ln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47" name="Google Shape;2892;p43"/>
                <p:cNvSpPr/>
                <p:nvPr/>
              </p:nvSpPr>
              <p:spPr>
                <a:xfrm rot="34200">
                  <a:off x="2979360" y="3146760"/>
                  <a:ext cx="144000" cy="486720"/>
                </a:xfrm>
                <a:custGeom>
                  <a:avLst/>
                  <a:gdLst>
                    <a:gd name="textAreaLeft" fmla="*/ 0 w 144000"/>
                    <a:gd name="textAreaRight" fmla="*/ 144360 w 144000"/>
                    <a:gd name="textAreaTop" fmla="*/ 0 h 486720"/>
                    <a:gd name="textAreaBottom" fmla="*/ 487080 h 486720"/>
                  </a:gdLst>
                  <a:ahLst/>
                  <a:cxnLst/>
                  <a:rect l="textAreaLeft" t="textAreaTop" r="textAreaRight" b="textAreaBottom"/>
                  <a:pathLst>
                    <a:path w="211701" h="713862">
                      <a:moveTo>
                        <a:pt x="0" y="0"/>
                      </a:moveTo>
                      <a:lnTo>
                        <a:pt x="211702" y="0"/>
                      </a:lnTo>
                      <a:lnTo>
                        <a:pt x="211702" y="713863"/>
                      </a:lnTo>
                      <a:lnTo>
                        <a:pt x="0" y="713863"/>
                      </a:ln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748" name="Google Shape;2893;p43"/>
              <p:cNvSpPr/>
              <p:nvPr/>
            </p:nvSpPr>
            <p:spPr>
              <a:xfrm>
                <a:off x="2579760" y="2942640"/>
                <a:ext cx="523080" cy="252720"/>
              </a:xfrm>
              <a:custGeom>
                <a:avLst/>
                <a:gdLst>
                  <a:gd name="textAreaLeft" fmla="*/ 0 w 523080"/>
                  <a:gd name="textAreaRight" fmla="*/ 523440 w 523080"/>
                  <a:gd name="textAreaTop" fmla="*/ 0 h 252720"/>
                  <a:gd name="textAreaBottom" fmla="*/ 253080 h 252720"/>
                </a:gdLst>
                <a:ahLst/>
                <a:cxnLst/>
                <a:rect l="textAreaLeft" t="textAreaTop" r="textAreaRight" b="textAreaBottom"/>
                <a:pathLst>
                  <a:path w="767301" h="371272">
                    <a:moveTo>
                      <a:pt x="0" y="371272"/>
                    </a:moveTo>
                    <a:lnTo>
                      <a:pt x="329324" y="238235"/>
                    </a:lnTo>
                    <a:lnTo>
                      <a:pt x="364545" y="320636"/>
                    </a:lnTo>
                    <a:lnTo>
                      <a:pt x="689572" y="171996"/>
                    </a:lnTo>
                    <a:lnTo>
                      <a:pt x="711060" y="207965"/>
                    </a:lnTo>
                    <a:lnTo>
                      <a:pt x="767302" y="35782"/>
                    </a:lnTo>
                    <a:lnTo>
                      <a:pt x="618195" y="0"/>
                    </a:lnTo>
                    <a:lnTo>
                      <a:pt x="631368" y="34381"/>
                    </a:lnTo>
                    <a:lnTo>
                      <a:pt x="424711" y="148453"/>
                    </a:lnTo>
                    <a:lnTo>
                      <a:pt x="383230" y="44284"/>
                    </a:lnTo>
                    <a:lnTo>
                      <a:pt x="0" y="371272"/>
                    </a:ln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749" name="Google Shape;2894;p43"/>
            <p:cNvGrpSpPr/>
            <p:nvPr/>
          </p:nvGrpSpPr>
          <p:grpSpPr>
            <a:xfrm>
              <a:off x="3238200" y="2991240"/>
              <a:ext cx="627480" cy="627480"/>
              <a:chOff x="3238200" y="2991240"/>
              <a:chExt cx="627480" cy="627480"/>
            </a:xfrm>
          </p:grpSpPr>
          <p:grpSp>
            <p:nvGrpSpPr>
              <p:cNvPr id="2750" name="Google Shape;2895;p43"/>
              <p:cNvGrpSpPr/>
              <p:nvPr/>
            </p:nvGrpSpPr>
            <p:grpSpPr>
              <a:xfrm>
                <a:off x="3275640" y="2991240"/>
                <a:ext cx="552600" cy="627480"/>
                <a:chOff x="3275640" y="2991240"/>
                <a:chExt cx="552600" cy="627480"/>
              </a:xfrm>
            </p:grpSpPr>
            <p:sp>
              <p:nvSpPr>
                <p:cNvPr id="2751" name="Google Shape;2896;p43"/>
                <p:cNvSpPr/>
                <p:nvPr/>
              </p:nvSpPr>
              <p:spPr>
                <a:xfrm>
                  <a:off x="3275640" y="2991240"/>
                  <a:ext cx="6120" cy="621720"/>
                </a:xfrm>
                <a:custGeom>
                  <a:avLst/>
                  <a:gdLst>
                    <a:gd name="textAreaLeft" fmla="*/ 0 w 6120"/>
                    <a:gd name="textAreaRight" fmla="*/ 6480 w 6120"/>
                    <a:gd name="textAreaTop" fmla="*/ 0 h 621720"/>
                    <a:gd name="textAreaBottom" fmla="*/ 622080 h 621720"/>
                  </a:gdLst>
                  <a:ahLst/>
                  <a:cxnLst/>
                  <a:rect l="textAreaLeft" t="textAreaTop" r="textAreaRight" b="textAreaBottom"/>
                  <a:pathLst>
                    <a:path w="9529" h="912111">
                      <a:moveTo>
                        <a:pt x="9529" y="0"/>
                      </a:moveTo>
                      <a:lnTo>
                        <a:pt x="0" y="912111"/>
                      </a:lnTo>
                    </a:path>
                  </a:pathLst>
                </a:custGeom>
                <a:noFill/>
                <a:ln cap="rnd" w="190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2" name="Google Shape;2897;p43"/>
                <p:cNvSpPr/>
                <p:nvPr/>
              </p:nvSpPr>
              <p:spPr>
                <a:xfrm>
                  <a:off x="3412080" y="2992680"/>
                  <a:ext cx="6120" cy="621720"/>
                </a:xfrm>
                <a:custGeom>
                  <a:avLst/>
                  <a:gdLst>
                    <a:gd name="textAreaLeft" fmla="*/ 0 w 6120"/>
                    <a:gd name="textAreaRight" fmla="*/ 6480 w 6120"/>
                    <a:gd name="textAreaTop" fmla="*/ 0 h 621720"/>
                    <a:gd name="textAreaBottom" fmla="*/ 622080 h 621720"/>
                  </a:gdLst>
                  <a:ahLst/>
                  <a:cxnLst/>
                  <a:rect l="textAreaLeft" t="textAreaTop" r="textAreaRight" b="textAreaBottom"/>
                  <a:pathLst>
                    <a:path w="9529" h="912017">
                      <a:moveTo>
                        <a:pt x="9529" y="0"/>
                      </a:moveTo>
                      <a:lnTo>
                        <a:pt x="0" y="912018"/>
                      </a:lnTo>
                    </a:path>
                  </a:pathLst>
                </a:custGeom>
                <a:noFill/>
                <a:ln cap="rnd" w="190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3" name="Google Shape;2898;p43"/>
                <p:cNvSpPr/>
                <p:nvPr/>
              </p:nvSpPr>
              <p:spPr>
                <a:xfrm>
                  <a:off x="3548880" y="2994120"/>
                  <a:ext cx="6120" cy="621720"/>
                </a:xfrm>
                <a:custGeom>
                  <a:avLst/>
                  <a:gdLst>
                    <a:gd name="textAreaLeft" fmla="*/ 0 w 6120"/>
                    <a:gd name="textAreaRight" fmla="*/ 6480 w 6120"/>
                    <a:gd name="textAreaTop" fmla="*/ 0 h 621720"/>
                    <a:gd name="textAreaBottom" fmla="*/ 622080 h 621720"/>
                  </a:gdLst>
                  <a:ahLst/>
                  <a:cxnLst/>
                  <a:rect l="textAreaLeft" t="textAreaTop" r="textAreaRight" b="textAreaBottom"/>
                  <a:pathLst>
                    <a:path w="9529" h="912017">
                      <a:moveTo>
                        <a:pt x="9529" y="0"/>
                      </a:moveTo>
                      <a:lnTo>
                        <a:pt x="0" y="912018"/>
                      </a:lnTo>
                    </a:path>
                  </a:pathLst>
                </a:custGeom>
                <a:noFill/>
                <a:ln cap="rnd" w="190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4" name="Google Shape;2899;p43"/>
                <p:cNvSpPr/>
                <p:nvPr/>
              </p:nvSpPr>
              <p:spPr>
                <a:xfrm>
                  <a:off x="3685320" y="2995560"/>
                  <a:ext cx="6120" cy="621720"/>
                </a:xfrm>
                <a:custGeom>
                  <a:avLst/>
                  <a:gdLst>
                    <a:gd name="textAreaLeft" fmla="*/ 0 w 6120"/>
                    <a:gd name="textAreaRight" fmla="*/ 6480 w 6120"/>
                    <a:gd name="textAreaTop" fmla="*/ 0 h 621720"/>
                    <a:gd name="textAreaBottom" fmla="*/ 622080 h 621720"/>
                  </a:gdLst>
                  <a:ahLst/>
                  <a:cxnLst/>
                  <a:rect l="textAreaLeft" t="textAreaTop" r="textAreaRight" b="textAreaBottom"/>
                  <a:pathLst>
                    <a:path w="9529" h="912111">
                      <a:moveTo>
                        <a:pt x="9529" y="0"/>
                      </a:moveTo>
                      <a:lnTo>
                        <a:pt x="0" y="912111"/>
                      </a:lnTo>
                    </a:path>
                  </a:pathLst>
                </a:custGeom>
                <a:noFill/>
                <a:ln cap="rnd" w="190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5" name="Google Shape;2900;p43"/>
                <p:cNvSpPr/>
                <p:nvPr/>
              </p:nvSpPr>
              <p:spPr>
                <a:xfrm>
                  <a:off x="3822120" y="2997000"/>
                  <a:ext cx="6120" cy="621720"/>
                </a:xfrm>
                <a:custGeom>
                  <a:avLst/>
                  <a:gdLst>
                    <a:gd name="textAreaLeft" fmla="*/ 0 w 6120"/>
                    <a:gd name="textAreaRight" fmla="*/ 6480 w 6120"/>
                    <a:gd name="textAreaTop" fmla="*/ 0 h 621720"/>
                    <a:gd name="textAreaBottom" fmla="*/ 622080 h 621720"/>
                  </a:gdLst>
                  <a:ahLst/>
                  <a:cxnLst/>
                  <a:rect l="textAreaLeft" t="textAreaTop" r="textAreaRight" b="textAreaBottom"/>
                  <a:pathLst>
                    <a:path w="9529" h="912017">
                      <a:moveTo>
                        <a:pt x="9529" y="0"/>
                      </a:moveTo>
                      <a:lnTo>
                        <a:pt x="0" y="912018"/>
                      </a:lnTo>
                    </a:path>
                  </a:pathLst>
                </a:custGeom>
                <a:noFill/>
                <a:ln cap="rnd" w="190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756" name="Google Shape;2901;p43"/>
              <p:cNvGrpSpPr/>
              <p:nvPr/>
            </p:nvGrpSpPr>
            <p:grpSpPr>
              <a:xfrm>
                <a:off x="3238200" y="3028680"/>
                <a:ext cx="627480" cy="552600"/>
                <a:chOff x="3238200" y="3028680"/>
                <a:chExt cx="627480" cy="552600"/>
              </a:xfrm>
            </p:grpSpPr>
            <p:sp>
              <p:nvSpPr>
                <p:cNvPr id="2757" name="Google Shape;2902;p43"/>
                <p:cNvSpPr/>
                <p:nvPr/>
              </p:nvSpPr>
              <p:spPr>
                <a:xfrm>
                  <a:off x="3243960" y="3028680"/>
                  <a:ext cx="621720" cy="6120"/>
                </a:xfrm>
                <a:custGeom>
                  <a:avLst/>
                  <a:gdLst>
                    <a:gd name="textAreaLeft" fmla="*/ 0 w 621720"/>
                    <a:gd name="textAreaRight" fmla="*/ 622080 w 621720"/>
                    <a:gd name="textAreaTop" fmla="*/ 0 h 6120"/>
                    <a:gd name="textAreaBottom" fmla="*/ 6480 h 6120"/>
                  </a:gdLst>
                  <a:ahLst/>
                  <a:cxnLst/>
                  <a:rect l="textAreaLeft" t="textAreaTop" r="textAreaRight" b="textAreaBottom"/>
                  <a:pathLst>
                    <a:path w="912017" h="9529">
                      <a:moveTo>
                        <a:pt x="912018" y="9529"/>
                      </a:moveTo>
                      <a:lnTo>
                        <a:pt x="0" y="0"/>
                      </a:lnTo>
                    </a:path>
                  </a:pathLst>
                </a:custGeom>
                <a:noFill/>
                <a:ln cap="rnd"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8" name="Google Shape;2903;p43"/>
                <p:cNvSpPr/>
                <p:nvPr/>
              </p:nvSpPr>
              <p:spPr>
                <a:xfrm>
                  <a:off x="3242520" y="3165480"/>
                  <a:ext cx="621720" cy="6120"/>
                </a:xfrm>
                <a:custGeom>
                  <a:avLst/>
                  <a:gdLst>
                    <a:gd name="textAreaLeft" fmla="*/ 0 w 621720"/>
                    <a:gd name="textAreaRight" fmla="*/ 622080 w 621720"/>
                    <a:gd name="textAreaTop" fmla="*/ 0 h 6120"/>
                    <a:gd name="textAreaBottom" fmla="*/ 6480 h 6120"/>
                  </a:gdLst>
                  <a:ahLst/>
                  <a:cxnLst/>
                  <a:rect l="textAreaLeft" t="textAreaTop" r="textAreaRight" b="textAreaBottom"/>
                  <a:pathLst>
                    <a:path w="912111" h="9529">
                      <a:moveTo>
                        <a:pt x="912111" y="9529"/>
                      </a:moveTo>
                      <a:lnTo>
                        <a:pt x="0" y="0"/>
                      </a:lnTo>
                    </a:path>
                  </a:pathLst>
                </a:custGeom>
                <a:noFill/>
                <a:ln cap="rnd"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59" name="Google Shape;2904;p43"/>
                <p:cNvSpPr/>
                <p:nvPr/>
              </p:nvSpPr>
              <p:spPr>
                <a:xfrm>
                  <a:off x="3241080" y="3301920"/>
                  <a:ext cx="621720" cy="6120"/>
                </a:xfrm>
                <a:custGeom>
                  <a:avLst/>
                  <a:gdLst>
                    <a:gd name="textAreaLeft" fmla="*/ 0 w 621720"/>
                    <a:gd name="textAreaRight" fmla="*/ 622080 w 621720"/>
                    <a:gd name="textAreaTop" fmla="*/ 0 h 6120"/>
                    <a:gd name="textAreaBottom" fmla="*/ 6480 h 6120"/>
                  </a:gdLst>
                  <a:ahLst/>
                  <a:cxnLst/>
                  <a:rect l="textAreaLeft" t="textAreaTop" r="textAreaRight" b="textAreaBottom"/>
                  <a:pathLst>
                    <a:path w="912017" h="9529">
                      <a:moveTo>
                        <a:pt x="912018" y="9529"/>
                      </a:moveTo>
                      <a:lnTo>
                        <a:pt x="0" y="0"/>
                      </a:lnTo>
                    </a:path>
                  </a:pathLst>
                </a:custGeom>
                <a:noFill/>
                <a:ln cap="rnd"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0" name="Google Shape;2905;p43"/>
                <p:cNvSpPr/>
                <p:nvPr/>
              </p:nvSpPr>
              <p:spPr>
                <a:xfrm>
                  <a:off x="3239640" y="3438720"/>
                  <a:ext cx="621720" cy="6120"/>
                </a:xfrm>
                <a:custGeom>
                  <a:avLst/>
                  <a:gdLst>
                    <a:gd name="textAreaLeft" fmla="*/ 0 w 621720"/>
                    <a:gd name="textAreaRight" fmla="*/ 622080 w 621720"/>
                    <a:gd name="textAreaTop" fmla="*/ 0 h 6120"/>
                    <a:gd name="textAreaBottom" fmla="*/ 6480 h 6120"/>
                  </a:gdLst>
                  <a:ahLst/>
                  <a:cxnLst/>
                  <a:rect l="textAreaLeft" t="textAreaTop" r="textAreaRight" b="textAreaBottom"/>
                  <a:pathLst>
                    <a:path w="912017" h="9435">
                      <a:moveTo>
                        <a:pt x="912018" y="9436"/>
                      </a:moveTo>
                      <a:lnTo>
                        <a:pt x="0" y="0"/>
                      </a:lnTo>
                    </a:path>
                  </a:pathLst>
                </a:custGeom>
                <a:noFill/>
                <a:ln cap="rnd"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1" name="Google Shape;2906;p43"/>
                <p:cNvSpPr/>
                <p:nvPr/>
              </p:nvSpPr>
              <p:spPr>
                <a:xfrm>
                  <a:off x="3238200" y="3575160"/>
                  <a:ext cx="621720" cy="6120"/>
                </a:xfrm>
                <a:custGeom>
                  <a:avLst/>
                  <a:gdLst>
                    <a:gd name="textAreaLeft" fmla="*/ 0 w 621720"/>
                    <a:gd name="textAreaRight" fmla="*/ 622080 w 621720"/>
                    <a:gd name="textAreaTop" fmla="*/ 0 h 6120"/>
                    <a:gd name="textAreaBottom" fmla="*/ 6480 h 6120"/>
                  </a:gdLst>
                  <a:ahLst/>
                  <a:cxnLst/>
                  <a:rect l="textAreaLeft" t="textAreaTop" r="textAreaRight" b="textAreaBottom"/>
                  <a:pathLst>
                    <a:path w="912111" h="9529">
                      <a:moveTo>
                        <a:pt x="912111" y="9529"/>
                      </a:moveTo>
                      <a:lnTo>
                        <a:pt x="0" y="0"/>
                      </a:lnTo>
                    </a:path>
                  </a:pathLst>
                </a:custGeom>
                <a:noFill/>
                <a:ln cap="rnd"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2762" name="Google Shape;2907;p43"/>
            <p:cNvGrpSpPr/>
            <p:nvPr/>
          </p:nvGrpSpPr>
          <p:grpSpPr>
            <a:xfrm>
              <a:off x="3255120" y="3143880"/>
              <a:ext cx="593280" cy="322200"/>
              <a:chOff x="3255120" y="3143880"/>
              <a:chExt cx="593280" cy="322200"/>
            </a:xfrm>
          </p:grpSpPr>
          <p:sp>
            <p:nvSpPr>
              <p:cNvPr id="2763" name="Google Shape;2908;p43"/>
              <p:cNvSpPr/>
              <p:nvPr/>
            </p:nvSpPr>
            <p:spPr>
              <a:xfrm>
                <a:off x="3270960" y="3159720"/>
                <a:ext cx="561600" cy="290880"/>
              </a:xfrm>
              <a:custGeom>
                <a:avLst/>
                <a:gdLst>
                  <a:gd name="textAreaLeft" fmla="*/ 0 w 561600"/>
                  <a:gd name="textAreaRight" fmla="*/ 561960 w 561600"/>
                  <a:gd name="textAreaTop" fmla="*/ 0 h 290880"/>
                  <a:gd name="textAreaBottom" fmla="*/ 291240 h 290880"/>
                </a:gdLst>
                <a:ahLst/>
                <a:cxnLst/>
                <a:rect l="textAreaLeft" t="textAreaTop" r="textAreaRight" b="textAreaBottom"/>
                <a:pathLst>
                  <a:path w="823994" h="427170">
                    <a:moveTo>
                      <a:pt x="209396" y="427171"/>
                    </a:moveTo>
                    <a:cubicBezTo>
                      <a:pt x="209396" y="427171"/>
                      <a:pt x="208649" y="427171"/>
                      <a:pt x="208275" y="427171"/>
                    </a:cubicBezTo>
                    <a:cubicBezTo>
                      <a:pt x="202016" y="426237"/>
                      <a:pt x="192580" y="424929"/>
                      <a:pt x="871" y="13017"/>
                    </a:cubicBezTo>
                    <a:cubicBezTo>
                      <a:pt x="-1277" y="8439"/>
                      <a:pt x="684" y="3020"/>
                      <a:pt x="5262" y="871"/>
                    </a:cubicBezTo>
                    <a:cubicBezTo>
                      <a:pt x="9840" y="-1278"/>
                      <a:pt x="15259" y="684"/>
                      <a:pt x="17408" y="5262"/>
                    </a:cubicBezTo>
                    <a:cubicBezTo>
                      <a:pt x="82805" y="145774"/>
                      <a:pt x="180995" y="352711"/>
                      <a:pt x="208836" y="401292"/>
                    </a:cubicBezTo>
                    <a:cubicBezTo>
                      <a:pt x="234808" y="352057"/>
                      <a:pt x="336735" y="148670"/>
                      <a:pt x="406150" y="9279"/>
                    </a:cubicBezTo>
                    <a:cubicBezTo>
                      <a:pt x="407458" y="6570"/>
                      <a:pt x="409981" y="4795"/>
                      <a:pt x="412970" y="4328"/>
                    </a:cubicBezTo>
                    <a:cubicBezTo>
                      <a:pt x="415866" y="3861"/>
                      <a:pt x="418856" y="4888"/>
                      <a:pt x="420911" y="7037"/>
                    </a:cubicBezTo>
                    <a:lnTo>
                      <a:pt x="612620" y="205846"/>
                    </a:lnTo>
                    <a:lnTo>
                      <a:pt x="808439" y="11055"/>
                    </a:lnTo>
                    <a:cubicBezTo>
                      <a:pt x="811990" y="7504"/>
                      <a:pt x="817782" y="7504"/>
                      <a:pt x="821332" y="11055"/>
                    </a:cubicBezTo>
                    <a:cubicBezTo>
                      <a:pt x="824882" y="14605"/>
                      <a:pt x="824882" y="20397"/>
                      <a:pt x="821332" y="23947"/>
                    </a:cubicBezTo>
                    <a:lnTo>
                      <a:pt x="618973" y="225279"/>
                    </a:lnTo>
                    <a:cubicBezTo>
                      <a:pt x="615516" y="228736"/>
                      <a:pt x="609350" y="228642"/>
                      <a:pt x="605893" y="225185"/>
                    </a:cubicBezTo>
                    <a:lnTo>
                      <a:pt x="416801" y="28992"/>
                    </a:lnTo>
                    <a:cubicBezTo>
                      <a:pt x="354486" y="154182"/>
                      <a:pt x="223410" y="416520"/>
                      <a:pt x="216777" y="423994"/>
                    </a:cubicBezTo>
                    <a:cubicBezTo>
                      <a:pt x="215002" y="426050"/>
                      <a:pt x="212199" y="427171"/>
                      <a:pt x="209490" y="427171"/>
                    </a:cubicBezTo>
                    <a:close/>
                  </a:path>
                </a:pathLst>
              </a:custGeom>
              <a:solidFill>
                <a:schemeClr val="l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4" name="Google Shape;2909;p43"/>
              <p:cNvSpPr/>
              <p:nvPr/>
            </p:nvSpPr>
            <p:spPr>
              <a:xfrm>
                <a:off x="3255120" y="3143880"/>
                <a:ext cx="43560" cy="43560"/>
              </a:xfrm>
              <a:custGeom>
                <a:avLst/>
                <a:gdLst>
                  <a:gd name="textAreaLeft" fmla="*/ 0 w 43560"/>
                  <a:gd name="textAreaRight" fmla="*/ 43920 w 43560"/>
                  <a:gd name="textAreaTop" fmla="*/ 0 h 43560"/>
                  <a:gd name="textAreaBottom" fmla="*/ 43920 h 43560"/>
                </a:gdLst>
                <a:ahLst/>
                <a:cxnLst/>
                <a:rect l="textAreaLeft" t="textAreaTop" r="textAreaRight" b="textAreaBottom"/>
                <a:pathLst>
                  <a:path w="64373" h="64373">
                    <a:moveTo>
                      <a:pt x="64372" y="32514"/>
                    </a:moveTo>
                    <a:cubicBezTo>
                      <a:pt x="64185" y="50265"/>
                      <a:pt x="49611" y="64559"/>
                      <a:pt x="31860" y="64372"/>
                    </a:cubicBezTo>
                    <a:cubicBezTo>
                      <a:pt x="14109" y="64185"/>
                      <a:pt x="-185" y="49611"/>
                      <a:pt x="2" y="31860"/>
                    </a:cubicBezTo>
                    <a:cubicBezTo>
                      <a:pt x="189" y="14109"/>
                      <a:pt x="14763" y="-185"/>
                      <a:pt x="32514" y="2"/>
                    </a:cubicBezTo>
                    <a:cubicBezTo>
                      <a:pt x="50265" y="189"/>
                      <a:pt x="64559" y="14763"/>
                      <a:pt x="64372" y="32514"/>
                    </a:cubicBezTo>
                    <a:close/>
                  </a:path>
                </a:pathLst>
              </a:custGeom>
              <a:solidFill>
                <a:schemeClr val="accent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5" name="Google Shape;2910;p43"/>
              <p:cNvSpPr/>
              <p:nvPr/>
            </p:nvSpPr>
            <p:spPr>
              <a:xfrm>
                <a:off x="3391920" y="3422520"/>
                <a:ext cx="43560" cy="43560"/>
              </a:xfrm>
              <a:custGeom>
                <a:avLst/>
                <a:gdLst>
                  <a:gd name="textAreaLeft" fmla="*/ 0 w 43560"/>
                  <a:gd name="textAreaRight" fmla="*/ 43920 w 43560"/>
                  <a:gd name="textAreaTop" fmla="*/ 0 h 43560"/>
                  <a:gd name="textAreaBottom" fmla="*/ 43920 h 43560"/>
                </a:gdLst>
                <a:ahLst/>
                <a:cxnLst/>
                <a:rect l="textAreaLeft" t="textAreaTop" r="textAreaRight" b="textAreaBottom"/>
                <a:pathLst>
                  <a:path w="64373" h="64373">
                    <a:moveTo>
                      <a:pt x="64372" y="32514"/>
                    </a:moveTo>
                    <a:cubicBezTo>
                      <a:pt x="64185" y="50265"/>
                      <a:pt x="49611" y="64559"/>
                      <a:pt x="31860" y="64372"/>
                    </a:cubicBezTo>
                    <a:cubicBezTo>
                      <a:pt x="14109" y="64185"/>
                      <a:pt x="-185" y="49611"/>
                      <a:pt x="2" y="31860"/>
                    </a:cubicBezTo>
                    <a:cubicBezTo>
                      <a:pt x="189" y="14109"/>
                      <a:pt x="14763" y="-185"/>
                      <a:pt x="32514" y="2"/>
                    </a:cubicBezTo>
                    <a:cubicBezTo>
                      <a:pt x="50265" y="189"/>
                      <a:pt x="64559" y="14763"/>
                      <a:pt x="64372" y="32514"/>
                    </a:cubicBezTo>
                    <a:close/>
                  </a:path>
                </a:pathLst>
              </a:custGeom>
              <a:solidFill>
                <a:schemeClr val="accent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6" name="Google Shape;2911;p43"/>
              <p:cNvSpPr/>
              <p:nvPr/>
            </p:nvSpPr>
            <p:spPr>
              <a:xfrm>
                <a:off x="3531600" y="3146760"/>
                <a:ext cx="43560" cy="43560"/>
              </a:xfrm>
              <a:custGeom>
                <a:avLst/>
                <a:gdLst>
                  <a:gd name="textAreaLeft" fmla="*/ 0 w 43560"/>
                  <a:gd name="textAreaRight" fmla="*/ 43920 w 43560"/>
                  <a:gd name="textAreaTop" fmla="*/ 0 h 43560"/>
                  <a:gd name="textAreaBottom" fmla="*/ 43920 h 43560"/>
                </a:gdLst>
                <a:ahLst/>
                <a:cxnLst/>
                <a:rect l="textAreaLeft" t="textAreaTop" r="textAreaRight" b="textAreaBottom"/>
                <a:pathLst>
                  <a:path w="64373" h="64373">
                    <a:moveTo>
                      <a:pt x="64372" y="32514"/>
                    </a:moveTo>
                    <a:cubicBezTo>
                      <a:pt x="64185" y="50265"/>
                      <a:pt x="49611" y="64559"/>
                      <a:pt x="31860" y="64372"/>
                    </a:cubicBezTo>
                    <a:cubicBezTo>
                      <a:pt x="14109" y="64185"/>
                      <a:pt x="-185" y="49611"/>
                      <a:pt x="2" y="31860"/>
                    </a:cubicBezTo>
                    <a:cubicBezTo>
                      <a:pt x="189" y="14109"/>
                      <a:pt x="14763" y="-185"/>
                      <a:pt x="32514" y="2"/>
                    </a:cubicBezTo>
                    <a:cubicBezTo>
                      <a:pt x="50265" y="189"/>
                      <a:pt x="64559" y="14763"/>
                      <a:pt x="64372" y="32514"/>
                    </a:cubicBezTo>
                    <a:close/>
                  </a:path>
                </a:pathLst>
              </a:custGeom>
              <a:solidFill>
                <a:schemeClr val="accent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7" name="Google Shape;2912;p43"/>
              <p:cNvSpPr/>
              <p:nvPr/>
            </p:nvSpPr>
            <p:spPr>
              <a:xfrm>
                <a:off x="3666600" y="3284640"/>
                <a:ext cx="43560" cy="43560"/>
              </a:xfrm>
              <a:custGeom>
                <a:avLst/>
                <a:gdLst>
                  <a:gd name="textAreaLeft" fmla="*/ 0 w 43560"/>
                  <a:gd name="textAreaRight" fmla="*/ 43920 w 43560"/>
                  <a:gd name="textAreaTop" fmla="*/ 0 h 43560"/>
                  <a:gd name="textAreaBottom" fmla="*/ 43920 h 43560"/>
                </a:gdLst>
                <a:ahLst/>
                <a:cxnLst/>
                <a:rect l="textAreaLeft" t="textAreaTop" r="textAreaRight" b="textAreaBottom"/>
                <a:pathLst>
                  <a:path w="64373" h="64373">
                    <a:moveTo>
                      <a:pt x="64372" y="32514"/>
                    </a:moveTo>
                    <a:cubicBezTo>
                      <a:pt x="64185" y="50265"/>
                      <a:pt x="49611" y="64559"/>
                      <a:pt x="31860" y="64372"/>
                    </a:cubicBezTo>
                    <a:cubicBezTo>
                      <a:pt x="14109" y="64185"/>
                      <a:pt x="-185" y="49611"/>
                      <a:pt x="2" y="31860"/>
                    </a:cubicBezTo>
                    <a:cubicBezTo>
                      <a:pt x="189" y="14109"/>
                      <a:pt x="14763" y="-185"/>
                      <a:pt x="32514" y="2"/>
                    </a:cubicBezTo>
                    <a:cubicBezTo>
                      <a:pt x="50265" y="189"/>
                      <a:pt x="64559" y="14763"/>
                      <a:pt x="64372" y="32514"/>
                    </a:cubicBezTo>
                    <a:close/>
                  </a:path>
                </a:pathLst>
              </a:custGeom>
              <a:solidFill>
                <a:schemeClr val="accent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68" name="Google Shape;2913;p43"/>
              <p:cNvSpPr/>
              <p:nvPr/>
            </p:nvSpPr>
            <p:spPr>
              <a:xfrm>
                <a:off x="3804840" y="3149640"/>
                <a:ext cx="43560" cy="43560"/>
              </a:xfrm>
              <a:custGeom>
                <a:avLst/>
                <a:gdLst>
                  <a:gd name="textAreaLeft" fmla="*/ 0 w 43560"/>
                  <a:gd name="textAreaRight" fmla="*/ 43920 w 43560"/>
                  <a:gd name="textAreaTop" fmla="*/ 0 h 43560"/>
                  <a:gd name="textAreaBottom" fmla="*/ 43920 h 43560"/>
                </a:gdLst>
                <a:ahLst/>
                <a:cxnLst/>
                <a:rect l="textAreaLeft" t="textAreaTop" r="textAreaRight" b="textAreaBottom"/>
                <a:pathLst>
                  <a:path w="64373" h="64373">
                    <a:moveTo>
                      <a:pt x="64372" y="32514"/>
                    </a:moveTo>
                    <a:cubicBezTo>
                      <a:pt x="64185" y="50265"/>
                      <a:pt x="49611" y="64559"/>
                      <a:pt x="31860" y="64372"/>
                    </a:cubicBezTo>
                    <a:cubicBezTo>
                      <a:pt x="14109" y="64185"/>
                      <a:pt x="-185" y="49611"/>
                      <a:pt x="2" y="31860"/>
                    </a:cubicBezTo>
                    <a:cubicBezTo>
                      <a:pt x="189" y="14109"/>
                      <a:pt x="14763" y="-185"/>
                      <a:pt x="32514" y="2"/>
                    </a:cubicBezTo>
                    <a:cubicBezTo>
                      <a:pt x="50264" y="189"/>
                      <a:pt x="64558" y="14763"/>
                      <a:pt x="64372" y="32514"/>
                    </a:cubicBezTo>
                    <a:close/>
                  </a:path>
                </a:pathLst>
              </a:custGeom>
              <a:solidFill>
                <a:schemeClr val="accent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2769" name="Google Shape;2914;p43"/>
          <p:cNvGrpSpPr/>
          <p:nvPr/>
        </p:nvGrpSpPr>
        <p:grpSpPr>
          <a:xfrm>
            <a:off x="924480" y="2779560"/>
            <a:ext cx="1158120" cy="1020960"/>
            <a:chOff x="924480" y="2779560"/>
            <a:chExt cx="1158120" cy="1020960"/>
          </a:xfrm>
        </p:grpSpPr>
        <p:sp>
          <p:nvSpPr>
            <p:cNvPr id="2770" name="Google Shape;2915;p43"/>
            <p:cNvSpPr/>
            <p:nvPr/>
          </p:nvSpPr>
          <p:spPr>
            <a:xfrm>
              <a:off x="977400" y="2779560"/>
              <a:ext cx="1105200" cy="1020960"/>
            </a:xfrm>
            <a:custGeom>
              <a:avLst/>
              <a:gdLst>
                <a:gd name="textAreaLeft" fmla="*/ 0 w 1105200"/>
                <a:gd name="textAreaRight" fmla="*/ 1105560 w 1105200"/>
                <a:gd name="textAreaTop" fmla="*/ 0 h 1020960"/>
                <a:gd name="textAreaBottom" fmla="*/ 1021320 h 1020960"/>
              </a:gdLst>
              <a:ahLst/>
              <a:cxnLst/>
              <a:rect l="textAreaLeft" t="textAreaTop" r="textAreaRight" b="textAreaBottom"/>
              <a:pathLst>
                <a:path w="1621024" h="1497423">
                  <a:moveTo>
                    <a:pt x="1506297" y="6261"/>
                  </a:moveTo>
                  <a:lnTo>
                    <a:pt x="121641" y="1"/>
                  </a:lnTo>
                  <a:cubicBezTo>
                    <a:pt x="57925" y="-279"/>
                    <a:pt x="5980" y="51105"/>
                    <a:pt x="5700" y="114821"/>
                  </a:cubicBezTo>
                  <a:lnTo>
                    <a:pt x="1" y="1375222"/>
                  </a:lnTo>
                  <a:cubicBezTo>
                    <a:pt x="-279" y="1438938"/>
                    <a:pt x="51105" y="1490882"/>
                    <a:pt x="114821" y="1491163"/>
                  </a:cubicBezTo>
                  <a:lnTo>
                    <a:pt x="1499384" y="1497422"/>
                  </a:lnTo>
                  <a:cubicBezTo>
                    <a:pt x="1563100" y="1497702"/>
                    <a:pt x="1615044" y="1446318"/>
                    <a:pt x="1615324" y="1382602"/>
                  </a:cubicBezTo>
                  <a:lnTo>
                    <a:pt x="1621023" y="122201"/>
                  </a:lnTo>
                  <a:cubicBezTo>
                    <a:pt x="1621304" y="58485"/>
                    <a:pt x="1569920" y="6541"/>
                    <a:pt x="1506204" y="6261"/>
                  </a:cubicBezTo>
                  <a:close/>
                </a:path>
              </a:pathLst>
            </a:custGeom>
            <a:solidFill>
              <a:schemeClr val="dk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71" name="Google Shape;2916;p43"/>
            <p:cNvSpPr/>
            <p:nvPr/>
          </p:nvSpPr>
          <p:spPr>
            <a:xfrm>
              <a:off x="924480" y="2779560"/>
              <a:ext cx="1105200" cy="1020960"/>
            </a:xfrm>
            <a:custGeom>
              <a:avLst/>
              <a:gdLst>
                <a:gd name="textAreaLeft" fmla="*/ 0 w 1105200"/>
                <a:gd name="textAreaRight" fmla="*/ 1105560 w 1105200"/>
                <a:gd name="textAreaTop" fmla="*/ 0 h 1020960"/>
                <a:gd name="textAreaBottom" fmla="*/ 1021320 h 1020960"/>
              </a:gdLst>
              <a:ahLst/>
              <a:cxnLst/>
              <a:rect l="textAreaLeft" t="textAreaTop" r="textAreaRight" b="textAreaBottom"/>
              <a:pathLst>
                <a:path w="1621024" h="1497423">
                  <a:moveTo>
                    <a:pt x="1506204" y="6261"/>
                  </a:moveTo>
                  <a:lnTo>
                    <a:pt x="121641" y="1"/>
                  </a:lnTo>
                  <a:cubicBezTo>
                    <a:pt x="57925" y="-279"/>
                    <a:pt x="5980" y="51105"/>
                    <a:pt x="5700" y="114821"/>
                  </a:cubicBezTo>
                  <a:lnTo>
                    <a:pt x="1" y="1375222"/>
                  </a:lnTo>
                  <a:cubicBezTo>
                    <a:pt x="-279" y="1438938"/>
                    <a:pt x="51105" y="1490882"/>
                    <a:pt x="114821" y="1491163"/>
                  </a:cubicBezTo>
                  <a:lnTo>
                    <a:pt x="1499384" y="1497422"/>
                  </a:lnTo>
                  <a:cubicBezTo>
                    <a:pt x="1563100" y="1497702"/>
                    <a:pt x="1615044" y="1446318"/>
                    <a:pt x="1615324" y="1382602"/>
                  </a:cubicBezTo>
                  <a:lnTo>
                    <a:pt x="1621023" y="122201"/>
                  </a:lnTo>
                  <a:cubicBezTo>
                    <a:pt x="1621304" y="58485"/>
                    <a:pt x="1569920" y="6541"/>
                    <a:pt x="1506204" y="6261"/>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72" name="Google Shape;2917;p43"/>
            <p:cNvSpPr/>
            <p:nvPr/>
          </p:nvSpPr>
          <p:spPr>
            <a:xfrm rot="16217400">
              <a:off x="1072800" y="310824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73" name="Google Shape;2918;p43"/>
            <p:cNvSpPr/>
            <p:nvPr/>
          </p:nvSpPr>
          <p:spPr>
            <a:xfrm rot="16217400">
              <a:off x="1304280" y="310932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74" name="Google Shape;2919;p43"/>
            <p:cNvSpPr/>
            <p:nvPr/>
          </p:nvSpPr>
          <p:spPr>
            <a:xfrm rot="16217400">
              <a:off x="1535760" y="311040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120" h="298680">
                  <a:moveTo>
                    <a:pt x="125750" y="0"/>
                  </a:moveTo>
                  <a:cubicBezTo>
                    <a:pt x="146389" y="0"/>
                    <a:pt x="163121" y="16731"/>
                    <a:pt x="163121" y="37370"/>
                  </a:cubicBezTo>
                  <a:lnTo>
                    <a:pt x="163121" y="261311"/>
                  </a:lnTo>
                  <a:cubicBezTo>
                    <a:pt x="163121" y="281950"/>
                    <a:pt x="146389" y="298681"/>
                    <a:pt x="125750" y="298681"/>
                  </a:cubicBezTo>
                  <a:lnTo>
                    <a:pt x="37370" y="298681"/>
                  </a:lnTo>
                  <a:cubicBezTo>
                    <a:pt x="16731" y="298681"/>
                    <a:pt x="0" y="281950"/>
                    <a:pt x="0" y="261311"/>
                  </a:cubicBezTo>
                  <a:lnTo>
                    <a:pt x="0" y="37370"/>
                  </a:lnTo>
                  <a:cubicBezTo>
                    <a:pt x="0" y="16731"/>
                    <a:pt x="16731"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75" name="Google Shape;2920;p43"/>
            <p:cNvSpPr/>
            <p:nvPr/>
          </p:nvSpPr>
          <p:spPr>
            <a:xfrm rot="16217400">
              <a:off x="1771200" y="311148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76" name="Google Shape;2921;p43"/>
            <p:cNvSpPr/>
            <p:nvPr/>
          </p:nvSpPr>
          <p:spPr>
            <a:xfrm rot="16217400">
              <a:off x="1770840" y="325656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77" name="Google Shape;2922;p43"/>
            <p:cNvSpPr/>
            <p:nvPr/>
          </p:nvSpPr>
          <p:spPr>
            <a:xfrm rot="16217400">
              <a:off x="1697040" y="3474720"/>
              <a:ext cx="255960" cy="203400"/>
            </a:xfrm>
            <a:custGeom>
              <a:avLst/>
              <a:gdLst>
                <a:gd name="textAreaLeft" fmla="*/ 0 w 255960"/>
                <a:gd name="textAreaRight" fmla="*/ 256320 w 255960"/>
                <a:gd name="textAreaTop" fmla="*/ 0 h 203400"/>
                <a:gd name="textAreaBottom" fmla="*/ 203760 h 203400"/>
              </a:gdLst>
              <a:ahLst/>
              <a:cxnLst/>
              <a:rect l="textAreaLeft" t="textAreaTop" r="textAreaRight" b="textAreaBottom"/>
              <a:pathLst>
                <a:path w="375850" h="298680">
                  <a:moveTo>
                    <a:pt x="37370" y="0"/>
                  </a:moveTo>
                  <a:lnTo>
                    <a:pt x="338480" y="0"/>
                  </a:lnTo>
                  <a:cubicBezTo>
                    <a:pt x="359127" y="0"/>
                    <a:pt x="375850" y="16723"/>
                    <a:pt x="375850" y="37370"/>
                  </a:cubicBezTo>
                  <a:lnTo>
                    <a:pt x="375850" y="261311"/>
                  </a:lnTo>
                  <a:cubicBezTo>
                    <a:pt x="375850" y="281958"/>
                    <a:pt x="359127" y="298681"/>
                    <a:pt x="338480"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78" name="Google Shape;2923;p43"/>
            <p:cNvSpPr/>
            <p:nvPr/>
          </p:nvSpPr>
          <p:spPr>
            <a:xfrm rot="16217400">
              <a:off x="1072080" y="325368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79" name="Google Shape;2924;p43"/>
            <p:cNvSpPr/>
            <p:nvPr/>
          </p:nvSpPr>
          <p:spPr>
            <a:xfrm rot="16217400">
              <a:off x="1303560" y="325440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0" name="Google Shape;2925;p43"/>
            <p:cNvSpPr/>
            <p:nvPr/>
          </p:nvSpPr>
          <p:spPr>
            <a:xfrm rot="16217400">
              <a:off x="1535040" y="325548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1" name="Google Shape;2926;p43"/>
            <p:cNvSpPr/>
            <p:nvPr/>
          </p:nvSpPr>
          <p:spPr>
            <a:xfrm rot="16217400">
              <a:off x="1071360" y="339876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2" name="Google Shape;2927;p43"/>
            <p:cNvSpPr/>
            <p:nvPr/>
          </p:nvSpPr>
          <p:spPr>
            <a:xfrm rot="16217400">
              <a:off x="1302840" y="339984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3" name="Google Shape;2928;p43"/>
            <p:cNvSpPr/>
            <p:nvPr/>
          </p:nvSpPr>
          <p:spPr>
            <a:xfrm rot="16217400">
              <a:off x="1534320" y="340092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4" name="Google Shape;2929;p43"/>
            <p:cNvSpPr/>
            <p:nvPr/>
          </p:nvSpPr>
          <p:spPr>
            <a:xfrm rot="16217400">
              <a:off x="1070640" y="354384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120" h="298680">
                  <a:moveTo>
                    <a:pt x="125750" y="0"/>
                  </a:moveTo>
                  <a:cubicBezTo>
                    <a:pt x="146389" y="0"/>
                    <a:pt x="163121" y="16731"/>
                    <a:pt x="163121" y="37370"/>
                  </a:cubicBezTo>
                  <a:lnTo>
                    <a:pt x="163121" y="261311"/>
                  </a:lnTo>
                  <a:cubicBezTo>
                    <a:pt x="163121" y="281950"/>
                    <a:pt x="146389" y="298681"/>
                    <a:pt x="125750" y="298681"/>
                  </a:cubicBezTo>
                  <a:lnTo>
                    <a:pt x="37370" y="298681"/>
                  </a:lnTo>
                  <a:cubicBezTo>
                    <a:pt x="16731" y="298681"/>
                    <a:pt x="0" y="281950"/>
                    <a:pt x="0" y="261311"/>
                  </a:cubicBezTo>
                  <a:lnTo>
                    <a:pt x="0" y="37370"/>
                  </a:lnTo>
                  <a:cubicBezTo>
                    <a:pt x="0" y="16731"/>
                    <a:pt x="16731"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5" name="Google Shape;2930;p43"/>
            <p:cNvSpPr/>
            <p:nvPr/>
          </p:nvSpPr>
          <p:spPr>
            <a:xfrm rot="16217400">
              <a:off x="1302120" y="354492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027" h="298680">
                  <a:moveTo>
                    <a:pt x="37370" y="0"/>
                  </a:moveTo>
                  <a:lnTo>
                    <a:pt x="125657" y="0"/>
                  </a:lnTo>
                  <a:cubicBezTo>
                    <a:pt x="146304" y="0"/>
                    <a:pt x="163027" y="16723"/>
                    <a:pt x="163027" y="37370"/>
                  </a:cubicBezTo>
                  <a:lnTo>
                    <a:pt x="163027" y="261311"/>
                  </a:lnTo>
                  <a:cubicBezTo>
                    <a:pt x="163027" y="281958"/>
                    <a:pt x="146304" y="298681"/>
                    <a:pt x="125657" y="298681"/>
                  </a:cubicBezTo>
                  <a:lnTo>
                    <a:pt x="37370" y="298681"/>
                  </a:lnTo>
                  <a:cubicBezTo>
                    <a:pt x="16723" y="298681"/>
                    <a:pt x="0" y="281958"/>
                    <a:pt x="0" y="261311"/>
                  </a:cubicBezTo>
                  <a:lnTo>
                    <a:pt x="0" y="37370"/>
                  </a:lnTo>
                  <a:cubicBezTo>
                    <a:pt x="0" y="16723"/>
                    <a:pt x="16723"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6" name="Google Shape;2931;p43"/>
            <p:cNvSpPr/>
            <p:nvPr/>
          </p:nvSpPr>
          <p:spPr>
            <a:xfrm rot="16217400">
              <a:off x="1533600" y="3546000"/>
              <a:ext cx="110880" cy="203400"/>
            </a:xfrm>
            <a:custGeom>
              <a:avLst/>
              <a:gdLst>
                <a:gd name="textAreaLeft" fmla="*/ 0 w 110880"/>
                <a:gd name="textAreaRight" fmla="*/ 111240 w 110880"/>
                <a:gd name="textAreaTop" fmla="*/ 0 h 203400"/>
                <a:gd name="textAreaBottom" fmla="*/ 203760 h 203400"/>
              </a:gdLst>
              <a:ahLst/>
              <a:cxnLst/>
              <a:rect l="textAreaLeft" t="textAreaTop" r="textAreaRight" b="textAreaBottom"/>
              <a:pathLst>
                <a:path w="163120" h="298680">
                  <a:moveTo>
                    <a:pt x="125750" y="0"/>
                  </a:moveTo>
                  <a:cubicBezTo>
                    <a:pt x="146389" y="0"/>
                    <a:pt x="163121" y="16731"/>
                    <a:pt x="163121" y="37370"/>
                  </a:cubicBezTo>
                  <a:lnTo>
                    <a:pt x="163121" y="261311"/>
                  </a:lnTo>
                  <a:cubicBezTo>
                    <a:pt x="163121" y="281950"/>
                    <a:pt x="146389" y="298681"/>
                    <a:pt x="125750" y="298681"/>
                  </a:cubicBezTo>
                  <a:lnTo>
                    <a:pt x="37370" y="298681"/>
                  </a:lnTo>
                  <a:cubicBezTo>
                    <a:pt x="16731" y="298681"/>
                    <a:pt x="0" y="281950"/>
                    <a:pt x="0" y="261311"/>
                  </a:cubicBezTo>
                  <a:lnTo>
                    <a:pt x="0" y="37370"/>
                  </a:lnTo>
                  <a:cubicBezTo>
                    <a:pt x="0" y="16731"/>
                    <a:pt x="16731" y="0"/>
                    <a:pt x="37370" y="0"/>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87" name="Google Shape;2932;p43"/>
            <p:cNvSpPr/>
            <p:nvPr/>
          </p:nvSpPr>
          <p:spPr>
            <a:xfrm rot="16217400">
              <a:off x="1381680" y="2556360"/>
              <a:ext cx="193320" cy="902160"/>
            </a:xfrm>
            <a:custGeom>
              <a:avLst/>
              <a:gdLst>
                <a:gd name="textAreaLeft" fmla="*/ 0 w 193320"/>
                <a:gd name="textAreaRight" fmla="*/ 193680 w 193320"/>
                <a:gd name="textAreaTop" fmla="*/ 0 h 902160"/>
                <a:gd name="textAreaBottom" fmla="*/ 902520 h 902160"/>
              </a:gdLst>
              <a:ahLst/>
              <a:cxnLst/>
              <a:rect l="textAreaLeft" t="textAreaTop" r="textAreaRight" b="textAreaBottom"/>
              <a:pathLst>
                <a:path w="284012" h="1322902">
                  <a:moveTo>
                    <a:pt x="225155" y="0"/>
                  </a:moveTo>
                  <a:cubicBezTo>
                    <a:pt x="257661" y="0"/>
                    <a:pt x="284013" y="26352"/>
                    <a:pt x="284013" y="58858"/>
                  </a:cubicBezTo>
                  <a:lnTo>
                    <a:pt x="284013" y="1264045"/>
                  </a:lnTo>
                  <a:cubicBezTo>
                    <a:pt x="284013" y="1296551"/>
                    <a:pt x="257661" y="1322903"/>
                    <a:pt x="225155" y="1322903"/>
                  </a:cubicBezTo>
                  <a:lnTo>
                    <a:pt x="58858" y="1322903"/>
                  </a:lnTo>
                  <a:cubicBezTo>
                    <a:pt x="26352" y="1322903"/>
                    <a:pt x="0" y="1296551"/>
                    <a:pt x="0" y="1264045"/>
                  </a:cubicBezTo>
                  <a:lnTo>
                    <a:pt x="0" y="58858"/>
                  </a:lnTo>
                  <a:cubicBezTo>
                    <a:pt x="0" y="26352"/>
                    <a:pt x="26352" y="0"/>
                    <a:pt x="58858" y="0"/>
                  </a:cubicBezTo>
                  <a:close/>
                </a:path>
              </a:pathLst>
            </a:custGeom>
            <a:solidFill>
              <a:schemeClr val="l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788" name="Google Shape;2933;p43"/>
          <p:cNvGrpSpPr/>
          <p:nvPr/>
        </p:nvGrpSpPr>
        <p:grpSpPr>
          <a:xfrm>
            <a:off x="4384080" y="2719080"/>
            <a:ext cx="831600" cy="1142640"/>
            <a:chOff x="4384080" y="2719080"/>
            <a:chExt cx="831600" cy="1142640"/>
          </a:xfrm>
        </p:grpSpPr>
        <p:sp>
          <p:nvSpPr>
            <p:cNvPr id="2789" name="Google Shape;2934;p43"/>
            <p:cNvSpPr/>
            <p:nvPr/>
          </p:nvSpPr>
          <p:spPr>
            <a:xfrm rot="16234200">
              <a:off x="4267440" y="2914560"/>
              <a:ext cx="1064520" cy="821160"/>
            </a:xfrm>
            <a:custGeom>
              <a:avLst/>
              <a:gdLst>
                <a:gd name="textAreaLeft" fmla="*/ 0 w 1064520"/>
                <a:gd name="textAreaRight" fmla="*/ 1064880 w 1064520"/>
                <a:gd name="textAreaTop" fmla="*/ 0 h 821160"/>
                <a:gd name="textAreaBottom" fmla="*/ 821520 h 821160"/>
              </a:gdLst>
              <a:ahLst/>
              <a:cxnLst/>
              <a:rect l="textAreaLeft" t="textAreaTop" r="textAreaRight" b="textAreaBottom"/>
              <a:pathLst>
                <a:path w="1561323" h="1204438">
                  <a:moveTo>
                    <a:pt x="1434452" y="0"/>
                  </a:moveTo>
                  <a:cubicBezTo>
                    <a:pt x="1504521" y="0"/>
                    <a:pt x="1561323" y="56802"/>
                    <a:pt x="1561323" y="126872"/>
                  </a:cubicBezTo>
                  <a:lnTo>
                    <a:pt x="1561323" y="1077567"/>
                  </a:lnTo>
                  <a:cubicBezTo>
                    <a:pt x="1561323" y="1147637"/>
                    <a:pt x="1504521" y="1204439"/>
                    <a:pt x="1434452" y="1204439"/>
                  </a:cubicBezTo>
                  <a:lnTo>
                    <a:pt x="126871" y="1204439"/>
                  </a:lnTo>
                  <a:cubicBezTo>
                    <a:pt x="56802" y="1204439"/>
                    <a:pt x="0" y="1147637"/>
                    <a:pt x="0" y="1077567"/>
                  </a:cubicBezTo>
                  <a:lnTo>
                    <a:pt x="0" y="126872"/>
                  </a:lnTo>
                  <a:cubicBezTo>
                    <a:pt x="0" y="56802"/>
                    <a:pt x="56802" y="0"/>
                    <a:pt x="126871" y="0"/>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90" name="Google Shape;2935;p43"/>
            <p:cNvSpPr/>
            <p:nvPr/>
          </p:nvSpPr>
          <p:spPr>
            <a:xfrm rot="34200">
              <a:off x="4482720" y="2873520"/>
              <a:ext cx="641520" cy="902880"/>
            </a:xfrm>
            <a:custGeom>
              <a:avLst/>
              <a:gdLst>
                <a:gd name="textAreaLeft" fmla="*/ 0 w 641520"/>
                <a:gd name="textAreaRight" fmla="*/ 641880 w 641520"/>
                <a:gd name="textAreaTop" fmla="*/ 0 h 902880"/>
                <a:gd name="textAreaBottom" fmla="*/ 903240 h 902880"/>
              </a:gdLst>
              <a:ahLst/>
              <a:cxnLst/>
              <a:rect l="textAreaLeft" t="textAreaTop" r="textAreaRight" b="textAreaBottom"/>
              <a:pathLst>
                <a:path w="940979" h="1324303">
                  <a:moveTo>
                    <a:pt x="895761" y="0"/>
                  </a:moveTo>
                  <a:cubicBezTo>
                    <a:pt x="920734" y="0"/>
                    <a:pt x="940980" y="20245"/>
                    <a:pt x="940980" y="45218"/>
                  </a:cubicBezTo>
                  <a:lnTo>
                    <a:pt x="940980" y="1279086"/>
                  </a:lnTo>
                  <a:cubicBezTo>
                    <a:pt x="940980" y="1304059"/>
                    <a:pt x="920735" y="1324304"/>
                    <a:pt x="895761" y="1324304"/>
                  </a:cubicBezTo>
                  <a:lnTo>
                    <a:pt x="45218" y="1324304"/>
                  </a:lnTo>
                  <a:cubicBezTo>
                    <a:pt x="20245" y="1324304"/>
                    <a:pt x="0" y="1304059"/>
                    <a:pt x="0" y="1279086"/>
                  </a:cubicBezTo>
                  <a:lnTo>
                    <a:pt x="0" y="45218"/>
                  </a:lnTo>
                  <a:cubicBezTo>
                    <a:pt x="0" y="20245"/>
                    <a:pt x="20244" y="0"/>
                    <a:pt x="45218" y="0"/>
                  </a:cubicBezTo>
                  <a:close/>
                </a:path>
              </a:pathLst>
            </a:custGeom>
            <a:solidFill>
              <a:srgbClr val="fcfd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791" name="Google Shape;2936;p43"/>
            <p:cNvGrpSpPr/>
            <p:nvPr/>
          </p:nvGrpSpPr>
          <p:grpSpPr>
            <a:xfrm>
              <a:off x="4853880" y="3504960"/>
              <a:ext cx="173160" cy="181800"/>
              <a:chOff x="4853880" y="3504960"/>
              <a:chExt cx="173160" cy="181800"/>
            </a:xfrm>
          </p:grpSpPr>
          <p:sp>
            <p:nvSpPr>
              <p:cNvPr id="2792" name="Google Shape;2937;p43"/>
              <p:cNvSpPr/>
              <p:nvPr/>
            </p:nvSpPr>
            <p:spPr>
              <a:xfrm>
                <a:off x="4853880" y="3513600"/>
                <a:ext cx="173160" cy="173160"/>
              </a:xfrm>
              <a:custGeom>
                <a:avLst/>
                <a:gdLst>
                  <a:gd name="textAreaLeft" fmla="*/ 0 w 173160"/>
                  <a:gd name="textAreaRight" fmla="*/ 173520 w 173160"/>
                  <a:gd name="textAreaTop" fmla="*/ 0 h 173160"/>
                  <a:gd name="textAreaBottom" fmla="*/ 173520 h 173160"/>
                </a:gdLst>
                <a:ahLst/>
                <a:cxnLst/>
                <a:rect l="textAreaLeft" t="textAreaTop" r="textAreaRight" b="textAreaBottom"/>
                <a:pathLst>
                  <a:path w="254129" h="254131">
                    <a:moveTo>
                      <a:pt x="127066" y="127066"/>
                    </a:moveTo>
                    <a:lnTo>
                      <a:pt x="128374" y="7"/>
                    </a:lnTo>
                    <a:cubicBezTo>
                      <a:pt x="58211" y="-740"/>
                      <a:pt x="754" y="55595"/>
                      <a:pt x="7" y="125758"/>
                    </a:cubicBezTo>
                    <a:cubicBezTo>
                      <a:pt x="-740" y="195920"/>
                      <a:pt x="55595" y="253377"/>
                      <a:pt x="125757" y="254124"/>
                    </a:cubicBezTo>
                    <a:cubicBezTo>
                      <a:pt x="195920" y="254872"/>
                      <a:pt x="253377" y="198536"/>
                      <a:pt x="254124" y="128374"/>
                    </a:cubicBezTo>
                    <a:cubicBezTo>
                      <a:pt x="254311" y="108754"/>
                      <a:pt x="249920" y="90163"/>
                      <a:pt x="242166" y="73533"/>
                    </a:cubicBezTo>
                    <a:lnTo>
                      <a:pt x="127066" y="127066"/>
                    </a:ln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793" name="Google Shape;2938;p43"/>
              <p:cNvSpPr/>
              <p:nvPr/>
            </p:nvSpPr>
            <p:spPr>
              <a:xfrm>
                <a:off x="4945680" y="3504960"/>
                <a:ext cx="78120" cy="86400"/>
              </a:xfrm>
              <a:custGeom>
                <a:avLst/>
                <a:gdLst>
                  <a:gd name="textAreaLeft" fmla="*/ 0 w 78120"/>
                  <a:gd name="textAreaRight" fmla="*/ 78480 w 78120"/>
                  <a:gd name="textAreaTop" fmla="*/ 0 h 86400"/>
                  <a:gd name="textAreaBottom" fmla="*/ 86760 h 86400"/>
                </a:gdLst>
                <a:ahLst/>
                <a:cxnLst/>
                <a:rect l="textAreaLeft" t="textAreaTop" r="textAreaRight" b="textAreaBottom"/>
                <a:pathLst>
                  <a:path w="115100" h="127058">
                    <a:moveTo>
                      <a:pt x="115100" y="73526"/>
                    </a:moveTo>
                    <a:cubicBezTo>
                      <a:pt x="95107" y="30550"/>
                      <a:pt x="51851" y="561"/>
                      <a:pt x="1308" y="0"/>
                    </a:cubicBezTo>
                    <a:lnTo>
                      <a:pt x="0" y="127058"/>
                    </a:lnTo>
                    <a:lnTo>
                      <a:pt x="115100" y="73526"/>
                    </a:lnTo>
                    <a:close/>
                  </a:path>
                </a:pathLst>
              </a:custGeom>
              <a:solidFill>
                <a:schemeClr val="accent1"/>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2794" name="Google Shape;2939;p43"/>
            <p:cNvSpPr/>
            <p:nvPr/>
          </p:nvSpPr>
          <p:spPr>
            <a:xfrm>
              <a:off x="4570560" y="2859120"/>
              <a:ext cx="460080" cy="74880"/>
            </a:xfrm>
            <a:custGeom>
              <a:avLst/>
              <a:gdLst>
                <a:gd name="textAreaLeft" fmla="*/ 0 w 460080"/>
                <a:gd name="textAreaRight" fmla="*/ 460440 w 460080"/>
                <a:gd name="textAreaTop" fmla="*/ 0 h 74880"/>
                <a:gd name="textAreaBottom" fmla="*/ 75240 h 74880"/>
              </a:gdLst>
              <a:ahLst/>
              <a:cxnLst/>
              <a:rect l="textAreaLeft" t="textAreaTop" r="textAreaRight" b="textAreaBottom"/>
              <a:pathLst>
                <a:path w="674811" h="110241">
                  <a:moveTo>
                    <a:pt x="673690" y="110242"/>
                  </a:moveTo>
                  <a:lnTo>
                    <a:pt x="0" y="103235"/>
                  </a:lnTo>
                  <a:lnTo>
                    <a:pt x="1121" y="0"/>
                  </a:lnTo>
                  <a:lnTo>
                    <a:pt x="674811" y="7007"/>
                  </a:lnTo>
                  <a:lnTo>
                    <a:pt x="673690" y="110242"/>
                  </a:lnTo>
                  <a:close/>
                  <a:moveTo>
                    <a:pt x="14014" y="89501"/>
                  </a:moveTo>
                  <a:lnTo>
                    <a:pt x="660050" y="96228"/>
                  </a:lnTo>
                  <a:lnTo>
                    <a:pt x="660797" y="20647"/>
                  </a:lnTo>
                  <a:lnTo>
                    <a:pt x="14761" y="13920"/>
                  </a:lnTo>
                  <a:lnTo>
                    <a:pt x="14014" y="89501"/>
                  </a:lnTo>
                  <a:close/>
                </a:path>
              </a:pathLst>
            </a:custGeom>
            <a:solidFill>
              <a:schemeClr val="dk2"/>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795" name="Google Shape;2940;p43"/>
            <p:cNvGrpSpPr/>
            <p:nvPr/>
          </p:nvGrpSpPr>
          <p:grpSpPr>
            <a:xfrm>
              <a:off x="4531680" y="3023640"/>
              <a:ext cx="529560" cy="658800"/>
              <a:chOff x="4531680" y="3023640"/>
              <a:chExt cx="529560" cy="658800"/>
            </a:xfrm>
          </p:grpSpPr>
          <p:sp>
            <p:nvSpPr>
              <p:cNvPr id="2796" name="Google Shape;2941;p43"/>
              <p:cNvSpPr/>
              <p:nvPr/>
            </p:nvSpPr>
            <p:spPr>
              <a:xfrm>
                <a:off x="4531680" y="3675240"/>
                <a:ext cx="271800" cy="7200"/>
              </a:xfrm>
              <a:custGeom>
                <a:avLst/>
                <a:gdLst>
                  <a:gd name="textAreaLeft" fmla="*/ 0 w 271800"/>
                  <a:gd name="textAreaRight" fmla="*/ 272160 w 271800"/>
                  <a:gd name="textAreaTop" fmla="*/ 0 h 7200"/>
                  <a:gd name="textAreaBottom" fmla="*/ 7560 h 7200"/>
                </a:gdLst>
                <a:ahLst/>
                <a:cxnLst/>
                <a:rect l="textAreaLeft" t="textAreaTop" r="textAreaRight" b="textAreaBottom"/>
                <a:pathLst>
                  <a:path w="399206" h="11024">
                    <a:moveTo>
                      <a:pt x="395749" y="11024"/>
                    </a:moveTo>
                    <a:lnTo>
                      <a:pt x="3457" y="6914"/>
                    </a:lnTo>
                    <a:cubicBezTo>
                      <a:pt x="1588" y="6914"/>
                      <a:pt x="0" y="5325"/>
                      <a:pt x="0" y="3457"/>
                    </a:cubicBezTo>
                    <a:cubicBezTo>
                      <a:pt x="0" y="1588"/>
                      <a:pt x="1588" y="0"/>
                      <a:pt x="3457" y="0"/>
                    </a:cubicBezTo>
                    <a:lnTo>
                      <a:pt x="395749" y="4111"/>
                    </a:lnTo>
                    <a:cubicBezTo>
                      <a:pt x="397618" y="4111"/>
                      <a:pt x="399206" y="5699"/>
                      <a:pt x="399206" y="7568"/>
                    </a:cubicBezTo>
                    <a:cubicBezTo>
                      <a:pt x="399206" y="9436"/>
                      <a:pt x="397618" y="11024"/>
                      <a:pt x="395749" y="11024"/>
                    </a:cubicBezTo>
                    <a:close/>
                  </a:path>
                </a:pathLst>
              </a:custGeom>
              <a:solidFill>
                <a:schemeClr val="dk1"/>
              </a:solidFill>
              <a:ln w="19050">
                <a:solidFill>
                  <a:srgbClr val="3a19a4"/>
                </a:solidFill>
                <a:round/>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97" name="Google Shape;2942;p43"/>
              <p:cNvSpPr/>
              <p:nvPr/>
            </p:nvSpPr>
            <p:spPr>
              <a:xfrm>
                <a:off x="4532400" y="3602520"/>
                <a:ext cx="271800" cy="7200"/>
              </a:xfrm>
              <a:custGeom>
                <a:avLst/>
                <a:gdLst>
                  <a:gd name="textAreaLeft" fmla="*/ 0 w 271800"/>
                  <a:gd name="textAreaRight" fmla="*/ 272160 w 271800"/>
                  <a:gd name="textAreaTop" fmla="*/ 0 h 7200"/>
                  <a:gd name="textAreaBottom" fmla="*/ 7560 h 7200"/>
                </a:gdLst>
                <a:ahLst/>
                <a:cxnLst/>
                <a:rect l="textAreaLeft" t="textAreaTop" r="textAreaRight" b="textAreaBottom"/>
                <a:pathLst>
                  <a:path w="399206" h="11024">
                    <a:moveTo>
                      <a:pt x="395749" y="11024"/>
                    </a:moveTo>
                    <a:lnTo>
                      <a:pt x="3457" y="6914"/>
                    </a:lnTo>
                    <a:cubicBezTo>
                      <a:pt x="1589" y="6914"/>
                      <a:pt x="0" y="5325"/>
                      <a:pt x="0" y="3457"/>
                    </a:cubicBezTo>
                    <a:cubicBezTo>
                      <a:pt x="0" y="1588"/>
                      <a:pt x="1589" y="0"/>
                      <a:pt x="3457" y="0"/>
                    </a:cubicBezTo>
                    <a:lnTo>
                      <a:pt x="395749" y="4111"/>
                    </a:lnTo>
                    <a:cubicBezTo>
                      <a:pt x="397618" y="4111"/>
                      <a:pt x="399207" y="5699"/>
                      <a:pt x="399207" y="7568"/>
                    </a:cubicBezTo>
                    <a:cubicBezTo>
                      <a:pt x="399207" y="9436"/>
                      <a:pt x="397618" y="11024"/>
                      <a:pt x="395749" y="11024"/>
                    </a:cubicBezTo>
                    <a:close/>
                  </a:path>
                </a:pathLst>
              </a:custGeom>
              <a:solidFill>
                <a:schemeClr val="dk1"/>
              </a:solidFill>
              <a:ln w="19050">
                <a:solidFill>
                  <a:srgbClr val="3a19a4"/>
                </a:solidFill>
                <a:round/>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98" name="Google Shape;2943;p43"/>
              <p:cNvSpPr/>
              <p:nvPr/>
            </p:nvSpPr>
            <p:spPr>
              <a:xfrm>
                <a:off x="4533120" y="3529800"/>
                <a:ext cx="271800" cy="7200"/>
              </a:xfrm>
              <a:custGeom>
                <a:avLst/>
                <a:gdLst>
                  <a:gd name="textAreaLeft" fmla="*/ 0 w 271800"/>
                  <a:gd name="textAreaRight" fmla="*/ 272160 w 271800"/>
                  <a:gd name="textAreaTop" fmla="*/ 0 h 7200"/>
                  <a:gd name="textAreaBottom" fmla="*/ 7560 h 7200"/>
                </a:gdLst>
                <a:ahLst/>
                <a:cxnLst/>
                <a:rect l="textAreaLeft" t="textAreaTop" r="textAreaRight" b="textAreaBottom"/>
                <a:pathLst>
                  <a:path w="399206" h="11024">
                    <a:moveTo>
                      <a:pt x="395750" y="11024"/>
                    </a:moveTo>
                    <a:lnTo>
                      <a:pt x="3457" y="6913"/>
                    </a:lnTo>
                    <a:cubicBezTo>
                      <a:pt x="1589" y="6913"/>
                      <a:pt x="0" y="5325"/>
                      <a:pt x="0" y="3457"/>
                    </a:cubicBezTo>
                    <a:cubicBezTo>
                      <a:pt x="0" y="1588"/>
                      <a:pt x="1589" y="0"/>
                      <a:pt x="3457" y="0"/>
                    </a:cubicBezTo>
                    <a:lnTo>
                      <a:pt x="395750" y="4111"/>
                    </a:lnTo>
                    <a:cubicBezTo>
                      <a:pt x="397618" y="4111"/>
                      <a:pt x="399207" y="5699"/>
                      <a:pt x="399207" y="7567"/>
                    </a:cubicBezTo>
                    <a:cubicBezTo>
                      <a:pt x="399207" y="9436"/>
                      <a:pt x="397618" y="11024"/>
                      <a:pt x="395750" y="11024"/>
                    </a:cubicBezTo>
                    <a:close/>
                  </a:path>
                </a:pathLst>
              </a:custGeom>
              <a:solidFill>
                <a:schemeClr val="dk1"/>
              </a:solidFill>
              <a:ln w="19050">
                <a:solidFill>
                  <a:srgbClr val="3a19a4"/>
                </a:solidFill>
                <a:round/>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799" name="Google Shape;2944;p43"/>
              <p:cNvSpPr/>
              <p:nvPr/>
            </p:nvSpPr>
            <p:spPr>
              <a:xfrm>
                <a:off x="4534200" y="3456720"/>
                <a:ext cx="522720" cy="9720"/>
              </a:xfrm>
              <a:custGeom>
                <a:avLst/>
                <a:gdLst>
                  <a:gd name="textAreaLeft" fmla="*/ 0 w 522720"/>
                  <a:gd name="textAreaRight" fmla="*/ 523080 w 522720"/>
                  <a:gd name="textAreaTop" fmla="*/ 0 h 9720"/>
                  <a:gd name="textAreaBottom" fmla="*/ 10080 h 9720"/>
                </a:gdLst>
                <a:ahLst/>
                <a:cxnLst/>
                <a:rect l="textAreaLeft" t="textAreaTop" r="textAreaRight" b="textAreaBottom"/>
                <a:pathLst>
                  <a:path w="766834" h="14854">
                    <a:moveTo>
                      <a:pt x="763378" y="14855"/>
                    </a:moveTo>
                    <a:lnTo>
                      <a:pt x="3457" y="6913"/>
                    </a:lnTo>
                    <a:cubicBezTo>
                      <a:pt x="1589" y="6913"/>
                      <a:pt x="0" y="5325"/>
                      <a:pt x="0" y="3457"/>
                    </a:cubicBezTo>
                    <a:cubicBezTo>
                      <a:pt x="0" y="1588"/>
                      <a:pt x="1589" y="0"/>
                      <a:pt x="3457" y="0"/>
                    </a:cubicBezTo>
                    <a:lnTo>
                      <a:pt x="763378" y="7941"/>
                    </a:lnTo>
                    <a:cubicBezTo>
                      <a:pt x="765247" y="7941"/>
                      <a:pt x="766835" y="9529"/>
                      <a:pt x="766835" y="11398"/>
                    </a:cubicBezTo>
                    <a:cubicBezTo>
                      <a:pt x="766835" y="13266"/>
                      <a:pt x="765247" y="14855"/>
                      <a:pt x="763378" y="14855"/>
                    </a:cubicBezTo>
                    <a:close/>
                  </a:path>
                </a:pathLst>
              </a:custGeom>
              <a:solidFill>
                <a:schemeClr val="dk1"/>
              </a:solidFill>
              <a:ln w="19050">
                <a:solidFill>
                  <a:srgbClr val="3a19a4"/>
                </a:solidFill>
                <a:round/>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0" name="Google Shape;2945;p43"/>
              <p:cNvSpPr/>
              <p:nvPr/>
            </p:nvSpPr>
            <p:spPr>
              <a:xfrm>
                <a:off x="4534920" y="3384000"/>
                <a:ext cx="522720" cy="9720"/>
              </a:xfrm>
              <a:custGeom>
                <a:avLst/>
                <a:gdLst>
                  <a:gd name="textAreaLeft" fmla="*/ 0 w 522720"/>
                  <a:gd name="textAreaRight" fmla="*/ 523080 w 522720"/>
                  <a:gd name="textAreaTop" fmla="*/ 0 h 9720"/>
                  <a:gd name="textAreaBottom" fmla="*/ 10080 h 9720"/>
                </a:gdLst>
                <a:ahLst/>
                <a:cxnLst/>
                <a:rect l="textAreaLeft" t="textAreaTop" r="textAreaRight" b="textAreaBottom"/>
                <a:pathLst>
                  <a:path w="766834" h="14854">
                    <a:moveTo>
                      <a:pt x="763378" y="14855"/>
                    </a:moveTo>
                    <a:lnTo>
                      <a:pt x="3457" y="6913"/>
                    </a:lnTo>
                    <a:cubicBezTo>
                      <a:pt x="1589" y="6913"/>
                      <a:pt x="0" y="5325"/>
                      <a:pt x="0" y="3457"/>
                    </a:cubicBezTo>
                    <a:cubicBezTo>
                      <a:pt x="0" y="1588"/>
                      <a:pt x="1589" y="0"/>
                      <a:pt x="3457" y="0"/>
                    </a:cubicBezTo>
                    <a:lnTo>
                      <a:pt x="763378" y="7941"/>
                    </a:lnTo>
                    <a:cubicBezTo>
                      <a:pt x="765247" y="7941"/>
                      <a:pt x="766835" y="9529"/>
                      <a:pt x="766835" y="11398"/>
                    </a:cubicBezTo>
                    <a:cubicBezTo>
                      <a:pt x="766835" y="13266"/>
                      <a:pt x="765247" y="14855"/>
                      <a:pt x="763378" y="14855"/>
                    </a:cubicBezTo>
                    <a:close/>
                  </a:path>
                </a:pathLst>
              </a:custGeom>
              <a:solidFill>
                <a:schemeClr val="dk1"/>
              </a:solidFill>
              <a:ln w="19050">
                <a:solidFill>
                  <a:srgbClr val="3a19a4"/>
                </a:solidFill>
                <a:round/>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1" name="Google Shape;2946;p43"/>
              <p:cNvSpPr/>
              <p:nvPr/>
            </p:nvSpPr>
            <p:spPr>
              <a:xfrm>
                <a:off x="4535640" y="3311280"/>
                <a:ext cx="522720" cy="9720"/>
              </a:xfrm>
              <a:custGeom>
                <a:avLst/>
                <a:gdLst>
                  <a:gd name="textAreaLeft" fmla="*/ 0 w 522720"/>
                  <a:gd name="textAreaRight" fmla="*/ 523080 w 522720"/>
                  <a:gd name="textAreaTop" fmla="*/ 0 h 9720"/>
                  <a:gd name="textAreaBottom" fmla="*/ 10080 h 9720"/>
                </a:gdLst>
                <a:ahLst/>
                <a:cxnLst/>
                <a:rect l="textAreaLeft" t="textAreaTop" r="textAreaRight" b="textAreaBottom"/>
                <a:pathLst>
                  <a:path w="766834" h="14854">
                    <a:moveTo>
                      <a:pt x="763378" y="14855"/>
                    </a:moveTo>
                    <a:lnTo>
                      <a:pt x="3457" y="6913"/>
                    </a:lnTo>
                    <a:cubicBezTo>
                      <a:pt x="1588" y="6913"/>
                      <a:pt x="0" y="5325"/>
                      <a:pt x="0" y="3457"/>
                    </a:cubicBezTo>
                    <a:cubicBezTo>
                      <a:pt x="0" y="1588"/>
                      <a:pt x="1588" y="0"/>
                      <a:pt x="3457" y="0"/>
                    </a:cubicBezTo>
                    <a:lnTo>
                      <a:pt x="763378" y="7941"/>
                    </a:lnTo>
                    <a:cubicBezTo>
                      <a:pt x="765246" y="7941"/>
                      <a:pt x="766834" y="9529"/>
                      <a:pt x="766834" y="11398"/>
                    </a:cubicBezTo>
                    <a:cubicBezTo>
                      <a:pt x="766834" y="13266"/>
                      <a:pt x="765246" y="14855"/>
                      <a:pt x="763378" y="14855"/>
                    </a:cubicBezTo>
                    <a:close/>
                  </a:path>
                </a:pathLst>
              </a:custGeom>
              <a:solidFill>
                <a:schemeClr val="dk1"/>
              </a:solidFill>
              <a:ln w="19050">
                <a:solidFill>
                  <a:srgbClr val="3a19a4"/>
                </a:solidFill>
                <a:round/>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2" name="Google Shape;2947;p43"/>
              <p:cNvSpPr/>
              <p:nvPr/>
            </p:nvSpPr>
            <p:spPr>
              <a:xfrm>
                <a:off x="4890600" y="3242160"/>
                <a:ext cx="168120" cy="6120"/>
              </a:xfrm>
              <a:custGeom>
                <a:avLst/>
                <a:gdLst>
                  <a:gd name="textAreaLeft" fmla="*/ 0 w 168120"/>
                  <a:gd name="textAreaRight" fmla="*/ 168480 w 168120"/>
                  <a:gd name="textAreaTop" fmla="*/ 0 h 6120"/>
                  <a:gd name="textAreaBottom" fmla="*/ 6480 h 6120"/>
                </a:gdLst>
                <a:ahLst/>
                <a:cxnLst/>
                <a:rect l="textAreaLeft" t="textAreaTop" r="textAreaRight" b="textAreaBottom"/>
                <a:pathLst>
                  <a:path w="247202" h="9435">
                    <a:moveTo>
                      <a:pt x="243746" y="9436"/>
                    </a:moveTo>
                    <a:lnTo>
                      <a:pt x="3457" y="6914"/>
                    </a:lnTo>
                    <a:cubicBezTo>
                      <a:pt x="1588" y="6914"/>
                      <a:pt x="0" y="5325"/>
                      <a:pt x="0" y="3457"/>
                    </a:cubicBezTo>
                    <a:cubicBezTo>
                      <a:pt x="0" y="1588"/>
                      <a:pt x="1588" y="0"/>
                      <a:pt x="3457" y="0"/>
                    </a:cubicBezTo>
                    <a:lnTo>
                      <a:pt x="243746" y="2523"/>
                    </a:lnTo>
                    <a:cubicBezTo>
                      <a:pt x="245615" y="2523"/>
                      <a:pt x="247203" y="4111"/>
                      <a:pt x="247203" y="5979"/>
                    </a:cubicBezTo>
                    <a:cubicBezTo>
                      <a:pt x="247203" y="7848"/>
                      <a:pt x="245615" y="9436"/>
                      <a:pt x="243746" y="9436"/>
                    </a:cubicBezTo>
                    <a:close/>
                  </a:path>
                </a:pathLst>
              </a:custGeom>
              <a:solidFill>
                <a:schemeClr val="dk1"/>
              </a:solidFill>
              <a:ln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3" name="Google Shape;2948;p43"/>
              <p:cNvSpPr/>
              <p:nvPr/>
            </p:nvSpPr>
            <p:spPr>
              <a:xfrm>
                <a:off x="4891680" y="3169440"/>
                <a:ext cx="168120" cy="6120"/>
              </a:xfrm>
              <a:custGeom>
                <a:avLst/>
                <a:gdLst>
                  <a:gd name="textAreaLeft" fmla="*/ 0 w 168120"/>
                  <a:gd name="textAreaRight" fmla="*/ 168480 w 168120"/>
                  <a:gd name="textAreaTop" fmla="*/ 0 h 6120"/>
                  <a:gd name="textAreaBottom" fmla="*/ 6480 h 6120"/>
                </a:gdLst>
                <a:ahLst/>
                <a:cxnLst/>
                <a:rect l="textAreaLeft" t="textAreaTop" r="textAreaRight" b="textAreaBottom"/>
                <a:pathLst>
                  <a:path w="247202" h="9435">
                    <a:moveTo>
                      <a:pt x="243746" y="9436"/>
                    </a:moveTo>
                    <a:lnTo>
                      <a:pt x="3457" y="6914"/>
                    </a:lnTo>
                    <a:cubicBezTo>
                      <a:pt x="1588" y="6914"/>
                      <a:pt x="0" y="5325"/>
                      <a:pt x="0" y="3457"/>
                    </a:cubicBezTo>
                    <a:cubicBezTo>
                      <a:pt x="0" y="1588"/>
                      <a:pt x="1588" y="0"/>
                      <a:pt x="3457" y="0"/>
                    </a:cubicBezTo>
                    <a:lnTo>
                      <a:pt x="243746" y="2523"/>
                    </a:lnTo>
                    <a:cubicBezTo>
                      <a:pt x="245615" y="2523"/>
                      <a:pt x="247203" y="4111"/>
                      <a:pt x="247203" y="5979"/>
                    </a:cubicBezTo>
                    <a:cubicBezTo>
                      <a:pt x="247203" y="7848"/>
                      <a:pt x="245615" y="9436"/>
                      <a:pt x="243746" y="9436"/>
                    </a:cubicBezTo>
                    <a:close/>
                  </a:path>
                </a:pathLst>
              </a:custGeom>
              <a:solidFill>
                <a:schemeClr val="dk1"/>
              </a:solidFill>
              <a:ln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4" name="Google Shape;2949;p43"/>
              <p:cNvSpPr/>
              <p:nvPr/>
            </p:nvSpPr>
            <p:spPr>
              <a:xfrm>
                <a:off x="4892400" y="3096360"/>
                <a:ext cx="168120" cy="6120"/>
              </a:xfrm>
              <a:custGeom>
                <a:avLst/>
                <a:gdLst>
                  <a:gd name="textAreaLeft" fmla="*/ 0 w 168120"/>
                  <a:gd name="textAreaRight" fmla="*/ 168480 w 168120"/>
                  <a:gd name="textAreaTop" fmla="*/ 0 h 6120"/>
                  <a:gd name="textAreaBottom" fmla="*/ 6480 h 6120"/>
                </a:gdLst>
                <a:ahLst/>
                <a:cxnLst/>
                <a:rect l="textAreaLeft" t="textAreaTop" r="textAreaRight" b="textAreaBottom"/>
                <a:pathLst>
                  <a:path w="247203" h="9435">
                    <a:moveTo>
                      <a:pt x="243746" y="9436"/>
                    </a:moveTo>
                    <a:lnTo>
                      <a:pt x="3457" y="6913"/>
                    </a:lnTo>
                    <a:cubicBezTo>
                      <a:pt x="1588" y="6913"/>
                      <a:pt x="0" y="5325"/>
                      <a:pt x="0" y="3457"/>
                    </a:cubicBezTo>
                    <a:cubicBezTo>
                      <a:pt x="0" y="1588"/>
                      <a:pt x="1588" y="0"/>
                      <a:pt x="3457" y="0"/>
                    </a:cubicBezTo>
                    <a:lnTo>
                      <a:pt x="243746" y="2522"/>
                    </a:lnTo>
                    <a:cubicBezTo>
                      <a:pt x="245615" y="2522"/>
                      <a:pt x="247204" y="4111"/>
                      <a:pt x="247204" y="5979"/>
                    </a:cubicBezTo>
                    <a:cubicBezTo>
                      <a:pt x="247204" y="7848"/>
                      <a:pt x="245615" y="9436"/>
                      <a:pt x="243746" y="9436"/>
                    </a:cubicBezTo>
                    <a:close/>
                  </a:path>
                </a:pathLst>
              </a:custGeom>
              <a:solidFill>
                <a:schemeClr val="dk1"/>
              </a:solidFill>
              <a:ln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5" name="Google Shape;2950;p43"/>
              <p:cNvSpPr/>
              <p:nvPr/>
            </p:nvSpPr>
            <p:spPr>
              <a:xfrm>
                <a:off x="4893120" y="3023640"/>
                <a:ext cx="168120" cy="6120"/>
              </a:xfrm>
              <a:custGeom>
                <a:avLst/>
                <a:gdLst>
                  <a:gd name="textAreaLeft" fmla="*/ 0 w 168120"/>
                  <a:gd name="textAreaRight" fmla="*/ 168480 w 168120"/>
                  <a:gd name="textAreaTop" fmla="*/ 0 h 6120"/>
                  <a:gd name="textAreaBottom" fmla="*/ 6480 h 6120"/>
                </a:gdLst>
                <a:ahLst/>
                <a:cxnLst/>
                <a:rect l="textAreaLeft" t="textAreaTop" r="textAreaRight" b="textAreaBottom"/>
                <a:pathLst>
                  <a:path w="247203" h="9435">
                    <a:moveTo>
                      <a:pt x="243747" y="9436"/>
                    </a:moveTo>
                    <a:lnTo>
                      <a:pt x="3457" y="6913"/>
                    </a:lnTo>
                    <a:cubicBezTo>
                      <a:pt x="1588" y="6913"/>
                      <a:pt x="0" y="5325"/>
                      <a:pt x="0" y="3457"/>
                    </a:cubicBezTo>
                    <a:cubicBezTo>
                      <a:pt x="0" y="1588"/>
                      <a:pt x="1588" y="0"/>
                      <a:pt x="3457" y="0"/>
                    </a:cubicBezTo>
                    <a:lnTo>
                      <a:pt x="243747" y="2522"/>
                    </a:lnTo>
                    <a:cubicBezTo>
                      <a:pt x="245615" y="2522"/>
                      <a:pt x="247204" y="4111"/>
                      <a:pt x="247204" y="5979"/>
                    </a:cubicBezTo>
                    <a:cubicBezTo>
                      <a:pt x="247204" y="7848"/>
                      <a:pt x="245615" y="9436"/>
                      <a:pt x="243747" y="9436"/>
                    </a:cubicBezTo>
                    <a:close/>
                  </a:path>
                </a:pathLst>
              </a:custGeom>
              <a:solidFill>
                <a:schemeClr val="dk1"/>
              </a:solidFill>
              <a:ln w="190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806" name="Google Shape;2951;p43"/>
            <p:cNvGrpSpPr/>
            <p:nvPr/>
          </p:nvGrpSpPr>
          <p:grpSpPr>
            <a:xfrm>
              <a:off x="4534200" y="2997000"/>
              <a:ext cx="309600" cy="251280"/>
              <a:chOff x="4534200" y="2997000"/>
              <a:chExt cx="309600" cy="251280"/>
            </a:xfrm>
          </p:grpSpPr>
          <p:sp>
            <p:nvSpPr>
              <p:cNvPr id="2807" name="Google Shape;2952;p43"/>
              <p:cNvSpPr/>
              <p:nvPr/>
            </p:nvSpPr>
            <p:spPr>
              <a:xfrm>
                <a:off x="4534200" y="2997000"/>
                <a:ext cx="309600" cy="251280"/>
              </a:xfrm>
              <a:custGeom>
                <a:avLst/>
                <a:gdLst>
                  <a:gd name="textAreaLeft" fmla="*/ 0 w 309600"/>
                  <a:gd name="textAreaRight" fmla="*/ 309960 w 309600"/>
                  <a:gd name="textAreaTop" fmla="*/ 0 h 251280"/>
                  <a:gd name="textAreaBottom" fmla="*/ 251640 h 251280"/>
                </a:gdLst>
                <a:ahLst/>
                <a:cxnLst/>
                <a:rect l="textAreaLeft" t="textAreaTop" r="textAreaRight" b="textAreaBottom"/>
                <a:pathLst>
                  <a:path w="454611" h="369127">
                    <a:moveTo>
                      <a:pt x="447603" y="369125"/>
                    </a:moveTo>
                    <a:lnTo>
                      <a:pt x="6822" y="364548"/>
                    </a:lnTo>
                    <a:cubicBezTo>
                      <a:pt x="2992" y="364548"/>
                      <a:pt x="-91" y="361371"/>
                      <a:pt x="2" y="357541"/>
                    </a:cubicBezTo>
                    <a:lnTo>
                      <a:pt x="3646" y="6822"/>
                    </a:lnTo>
                    <a:cubicBezTo>
                      <a:pt x="3646" y="2992"/>
                      <a:pt x="6822" y="-91"/>
                      <a:pt x="10653" y="2"/>
                    </a:cubicBezTo>
                    <a:cubicBezTo>
                      <a:pt x="14483" y="2"/>
                      <a:pt x="17566" y="3179"/>
                      <a:pt x="17473" y="7009"/>
                    </a:cubicBezTo>
                    <a:lnTo>
                      <a:pt x="13923" y="350814"/>
                    </a:lnTo>
                    <a:lnTo>
                      <a:pt x="447790" y="355299"/>
                    </a:lnTo>
                    <a:cubicBezTo>
                      <a:pt x="451620" y="355299"/>
                      <a:pt x="454703" y="358475"/>
                      <a:pt x="454610" y="362305"/>
                    </a:cubicBezTo>
                    <a:cubicBezTo>
                      <a:pt x="454610" y="366136"/>
                      <a:pt x="451433" y="369219"/>
                      <a:pt x="447603" y="369125"/>
                    </a:cubicBezTo>
                    <a:close/>
                  </a:path>
                </a:pathLst>
              </a:custGeom>
              <a:solidFill>
                <a:schemeClr val="dk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08" name="Google Shape;2953;p43"/>
              <p:cNvSpPr/>
              <p:nvPr/>
            </p:nvSpPr>
            <p:spPr>
              <a:xfrm>
                <a:off x="4563000" y="3024360"/>
                <a:ext cx="259920" cy="180720"/>
              </a:xfrm>
              <a:custGeom>
                <a:avLst/>
                <a:gdLst>
                  <a:gd name="textAreaLeft" fmla="*/ 0 w 259920"/>
                  <a:gd name="textAreaRight" fmla="*/ 260280 w 259920"/>
                  <a:gd name="textAreaTop" fmla="*/ 0 h 180720"/>
                  <a:gd name="textAreaBottom" fmla="*/ 181080 h 180720"/>
                </a:gdLst>
                <a:ahLst/>
                <a:cxnLst/>
                <a:rect l="textAreaLeft" t="textAreaTop" r="textAreaRight" b="textAreaBottom"/>
                <a:pathLst>
                  <a:path w="381548" h="265608">
                    <a:moveTo>
                      <a:pt x="0" y="265608"/>
                    </a:moveTo>
                    <a:cubicBezTo>
                      <a:pt x="324746" y="254864"/>
                      <a:pt x="381549" y="1401"/>
                      <a:pt x="381549" y="1401"/>
                    </a:cubicBezTo>
                    <a:lnTo>
                      <a:pt x="245148" y="0"/>
                    </a:lnTo>
                    <a:cubicBezTo>
                      <a:pt x="189653" y="242906"/>
                      <a:pt x="94" y="265608"/>
                      <a:pt x="94" y="265608"/>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809" name="Google Shape;2954;p43"/>
            <p:cNvSpPr/>
            <p:nvPr/>
          </p:nvSpPr>
          <p:spPr>
            <a:xfrm rot="34200">
              <a:off x="4610880" y="2774880"/>
              <a:ext cx="388080" cy="121680"/>
            </a:xfrm>
            <a:custGeom>
              <a:avLst/>
              <a:gdLst>
                <a:gd name="textAreaLeft" fmla="*/ 0 w 388080"/>
                <a:gd name="textAreaRight" fmla="*/ 388440 w 388080"/>
                <a:gd name="textAreaTop" fmla="*/ 0 h 121680"/>
                <a:gd name="textAreaBottom" fmla="*/ 122040 h 121680"/>
              </a:gdLst>
              <a:ahLst/>
              <a:cxnLst/>
              <a:rect l="textAreaLeft" t="textAreaTop" r="textAreaRight" b="textAreaBottom"/>
              <a:pathLst>
                <a:path w="569333" h="178816">
                  <a:moveTo>
                    <a:pt x="0" y="0"/>
                  </a:moveTo>
                  <a:lnTo>
                    <a:pt x="569334" y="0"/>
                  </a:lnTo>
                  <a:lnTo>
                    <a:pt x="569334" y="178816"/>
                  </a:lnTo>
                  <a:lnTo>
                    <a:pt x="0" y="178816"/>
                  </a:ln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10" name="Google Shape;2955;p43"/>
            <p:cNvSpPr/>
            <p:nvPr/>
          </p:nvSpPr>
          <p:spPr>
            <a:xfrm rot="16234200">
              <a:off x="4750920" y="2665440"/>
              <a:ext cx="109440" cy="218880"/>
            </a:xfrm>
            <a:custGeom>
              <a:avLst/>
              <a:gdLst>
                <a:gd name="textAreaLeft" fmla="*/ 0 w 109440"/>
                <a:gd name="textAreaRight" fmla="*/ 109800 w 109440"/>
                <a:gd name="textAreaTop" fmla="*/ 0 h 218880"/>
                <a:gd name="textAreaBottom" fmla="*/ 219240 h 218880"/>
              </a:gdLst>
              <a:ahLst/>
              <a:cxnLst/>
              <a:rect l="textAreaLeft" t="textAreaTop" r="textAreaRight" b="textAreaBottom"/>
              <a:pathLst>
                <a:path w="161065" h="321196">
                  <a:moveTo>
                    <a:pt x="161065" y="160598"/>
                  </a:moveTo>
                  <a:cubicBezTo>
                    <a:pt x="161065" y="249294"/>
                    <a:pt x="125009" y="321196"/>
                    <a:pt x="80533" y="321196"/>
                  </a:cubicBezTo>
                  <a:cubicBezTo>
                    <a:pt x="36056" y="321196"/>
                    <a:pt x="0" y="249294"/>
                    <a:pt x="0" y="160598"/>
                  </a:cubicBezTo>
                  <a:cubicBezTo>
                    <a:pt x="0" y="71902"/>
                    <a:pt x="36056" y="0"/>
                    <a:pt x="80533" y="0"/>
                  </a:cubicBezTo>
                  <a:cubicBezTo>
                    <a:pt x="125009" y="0"/>
                    <a:pt x="161065" y="71902"/>
                    <a:pt x="161065" y="160598"/>
                  </a:cubicBez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811" name="Google Shape;2956;p43"/>
          <p:cNvGrpSpPr/>
          <p:nvPr/>
        </p:nvGrpSpPr>
        <p:grpSpPr>
          <a:xfrm>
            <a:off x="6903720" y="2859120"/>
            <a:ext cx="1328040" cy="862200"/>
            <a:chOff x="6903720" y="2859120"/>
            <a:chExt cx="1328040" cy="862200"/>
          </a:xfrm>
        </p:grpSpPr>
        <p:sp>
          <p:nvSpPr>
            <p:cNvPr id="2812" name="Google Shape;2957;p43"/>
            <p:cNvSpPr/>
            <p:nvPr/>
          </p:nvSpPr>
          <p:spPr>
            <a:xfrm>
              <a:off x="6903720" y="2859120"/>
              <a:ext cx="1328040" cy="862200"/>
            </a:xfrm>
            <a:custGeom>
              <a:avLst/>
              <a:gdLst>
                <a:gd name="textAreaLeft" fmla="*/ 0 w 1328040"/>
                <a:gd name="textAreaRight" fmla="*/ 1328400 w 1328040"/>
                <a:gd name="textAreaTop" fmla="*/ 0 h 862200"/>
                <a:gd name="textAreaBottom" fmla="*/ 862560 h 862200"/>
              </a:gdLst>
              <a:ahLst/>
              <a:cxnLst/>
              <a:rect l="textAreaLeft" t="textAreaTop" r="textAreaRight" b="textAreaBottom"/>
              <a:pathLst>
                <a:path w="1947730" h="1264324">
                  <a:moveTo>
                    <a:pt x="1860657" y="0"/>
                  </a:moveTo>
                  <a:lnTo>
                    <a:pt x="87072" y="0"/>
                  </a:lnTo>
                  <a:cubicBezTo>
                    <a:pt x="38958" y="0"/>
                    <a:pt x="0" y="38958"/>
                    <a:pt x="0" y="87072"/>
                  </a:cubicBezTo>
                  <a:lnTo>
                    <a:pt x="0" y="1177252"/>
                  </a:lnTo>
                  <a:cubicBezTo>
                    <a:pt x="0" y="1225366"/>
                    <a:pt x="38958" y="1264325"/>
                    <a:pt x="87072" y="1264325"/>
                  </a:cubicBezTo>
                  <a:lnTo>
                    <a:pt x="1860657" y="1264325"/>
                  </a:lnTo>
                  <a:cubicBezTo>
                    <a:pt x="1908772" y="1264325"/>
                    <a:pt x="1947730" y="1225366"/>
                    <a:pt x="1947730" y="1177252"/>
                  </a:cubicBezTo>
                  <a:lnTo>
                    <a:pt x="1947730" y="87166"/>
                  </a:lnTo>
                  <a:cubicBezTo>
                    <a:pt x="1947730" y="39052"/>
                    <a:pt x="1908772" y="93"/>
                    <a:pt x="1860657" y="93"/>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813" name="Google Shape;2958;p43"/>
            <p:cNvGrpSpPr/>
            <p:nvPr/>
          </p:nvGrpSpPr>
          <p:grpSpPr>
            <a:xfrm>
              <a:off x="7041960" y="3055680"/>
              <a:ext cx="436320" cy="436320"/>
              <a:chOff x="7041960" y="3055680"/>
              <a:chExt cx="436320" cy="436320"/>
            </a:xfrm>
          </p:grpSpPr>
          <p:sp>
            <p:nvSpPr>
              <p:cNvPr id="2814" name="Google Shape;2959;p43"/>
              <p:cNvSpPr/>
              <p:nvPr/>
            </p:nvSpPr>
            <p:spPr>
              <a:xfrm>
                <a:off x="7041960" y="3055680"/>
                <a:ext cx="436320" cy="436320"/>
              </a:xfrm>
              <a:custGeom>
                <a:avLst/>
                <a:gdLst>
                  <a:gd name="textAreaLeft" fmla="*/ 0 w 436320"/>
                  <a:gd name="textAreaRight" fmla="*/ 436680 w 436320"/>
                  <a:gd name="textAreaTop" fmla="*/ 0 h 436320"/>
                  <a:gd name="textAreaBottom" fmla="*/ 436680 h 436320"/>
                </a:gdLst>
                <a:ahLst/>
                <a:cxnLst/>
                <a:rect l="textAreaLeft" t="textAreaTop" r="textAreaRight" b="textAreaBottom"/>
                <a:pathLst>
                  <a:path w="640337" h="640337">
                    <a:moveTo>
                      <a:pt x="320262" y="0"/>
                    </a:moveTo>
                    <a:lnTo>
                      <a:pt x="320262" y="133225"/>
                    </a:lnTo>
                    <a:cubicBezTo>
                      <a:pt x="423498" y="133225"/>
                      <a:pt x="507206" y="216934"/>
                      <a:pt x="507206" y="320169"/>
                    </a:cubicBezTo>
                    <a:cubicBezTo>
                      <a:pt x="507206" y="423404"/>
                      <a:pt x="423498" y="507113"/>
                      <a:pt x="320262" y="507113"/>
                    </a:cubicBezTo>
                    <a:cubicBezTo>
                      <a:pt x="217027" y="507113"/>
                      <a:pt x="133318" y="423404"/>
                      <a:pt x="133318" y="320169"/>
                    </a:cubicBezTo>
                    <a:cubicBezTo>
                      <a:pt x="133318" y="310452"/>
                      <a:pt x="134065" y="300923"/>
                      <a:pt x="135467" y="291580"/>
                    </a:cubicBezTo>
                    <a:lnTo>
                      <a:pt x="3737" y="271214"/>
                    </a:lnTo>
                    <a:cubicBezTo>
                      <a:pt x="1308" y="287189"/>
                      <a:pt x="0" y="303539"/>
                      <a:pt x="0" y="320169"/>
                    </a:cubicBezTo>
                    <a:cubicBezTo>
                      <a:pt x="0" y="497023"/>
                      <a:pt x="143408" y="640337"/>
                      <a:pt x="320169" y="640337"/>
                    </a:cubicBezTo>
                    <a:cubicBezTo>
                      <a:pt x="497023" y="640337"/>
                      <a:pt x="640337" y="496929"/>
                      <a:pt x="640337" y="320169"/>
                    </a:cubicBezTo>
                    <a:cubicBezTo>
                      <a:pt x="640337" y="143314"/>
                      <a:pt x="496930" y="0"/>
                      <a:pt x="320169" y="0"/>
                    </a:cubicBezTo>
                    <a:close/>
                  </a:path>
                </a:pathLst>
              </a:custGeom>
              <a:solidFill>
                <a:schemeClr val="l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15" name="Google Shape;2960;p43"/>
              <p:cNvSpPr/>
              <p:nvPr/>
            </p:nvSpPr>
            <p:spPr>
              <a:xfrm>
                <a:off x="7044480" y="3055680"/>
                <a:ext cx="215640" cy="198720"/>
              </a:xfrm>
              <a:custGeom>
                <a:avLst/>
                <a:gdLst>
                  <a:gd name="textAreaLeft" fmla="*/ 0 w 215640"/>
                  <a:gd name="textAreaRight" fmla="*/ 216000 w 215640"/>
                  <a:gd name="textAreaTop" fmla="*/ 0 h 198720"/>
                  <a:gd name="textAreaBottom" fmla="*/ 199080 h 198720"/>
                </a:gdLst>
                <a:ahLst/>
                <a:cxnLst/>
                <a:rect l="textAreaLeft" t="textAreaTop" r="textAreaRight" b="textAreaBottom"/>
                <a:pathLst>
                  <a:path w="316524" h="291673">
                    <a:moveTo>
                      <a:pt x="316525" y="133225"/>
                    </a:moveTo>
                    <a:lnTo>
                      <a:pt x="316525" y="0"/>
                    </a:lnTo>
                    <a:cubicBezTo>
                      <a:pt x="156300" y="0"/>
                      <a:pt x="23543" y="117623"/>
                      <a:pt x="0" y="271307"/>
                    </a:cubicBezTo>
                    <a:lnTo>
                      <a:pt x="131729" y="291674"/>
                    </a:lnTo>
                    <a:cubicBezTo>
                      <a:pt x="145463" y="201986"/>
                      <a:pt x="223006" y="133318"/>
                      <a:pt x="316525" y="133318"/>
                    </a:cubicBezTo>
                    <a:close/>
                  </a:path>
                </a:pathLst>
              </a:custGeom>
              <a:solidFill>
                <a:schemeClr val="accent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816" name="Google Shape;2961;p43"/>
            <p:cNvSpPr/>
            <p:nvPr/>
          </p:nvSpPr>
          <p:spPr>
            <a:xfrm>
              <a:off x="7260480" y="3013560"/>
              <a:ext cx="6120" cy="260280"/>
            </a:xfrm>
            <a:custGeom>
              <a:avLst/>
              <a:gdLst>
                <a:gd name="textAreaLeft" fmla="*/ 0 w 6120"/>
                <a:gd name="textAreaRight" fmla="*/ 6480 w 6120"/>
                <a:gd name="textAreaTop" fmla="*/ 0 h 260280"/>
                <a:gd name="textAreaBottom" fmla="*/ 260640 h 260280"/>
              </a:gdLst>
              <a:ahLst/>
              <a:cxnLst/>
              <a:rect l="textAreaLeft" t="textAreaTop" r="textAreaRight" b="textAreaBottom"/>
              <a:pathLst>
                <a:path w="9342" h="381922">
                  <a:moveTo>
                    <a:pt x="0" y="0"/>
                  </a:moveTo>
                  <a:lnTo>
                    <a:pt x="0" y="381923"/>
                  </a:lnTo>
                </a:path>
              </a:pathLst>
            </a:custGeom>
            <a:noFill/>
            <a:ln cap="rnd" w="132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817" name="Google Shape;2962;p43"/>
            <p:cNvGrpSpPr/>
            <p:nvPr/>
          </p:nvGrpSpPr>
          <p:grpSpPr>
            <a:xfrm>
              <a:off x="7656840" y="3055680"/>
              <a:ext cx="436320" cy="436320"/>
              <a:chOff x="7656840" y="3055680"/>
              <a:chExt cx="436320" cy="436320"/>
            </a:xfrm>
          </p:grpSpPr>
          <p:sp>
            <p:nvSpPr>
              <p:cNvPr id="2818" name="Google Shape;2963;p43"/>
              <p:cNvSpPr/>
              <p:nvPr/>
            </p:nvSpPr>
            <p:spPr>
              <a:xfrm>
                <a:off x="7695000" y="3055680"/>
                <a:ext cx="398160" cy="436320"/>
              </a:xfrm>
              <a:custGeom>
                <a:avLst/>
                <a:gdLst>
                  <a:gd name="textAreaLeft" fmla="*/ 0 w 398160"/>
                  <a:gd name="textAreaRight" fmla="*/ 398520 w 398160"/>
                  <a:gd name="textAreaTop" fmla="*/ 0 h 436320"/>
                  <a:gd name="textAreaBottom" fmla="*/ 436680 h 436320"/>
                </a:gdLst>
                <a:ahLst/>
                <a:cxnLst/>
                <a:rect l="textAreaLeft" t="textAreaTop" r="textAreaRight" b="textAreaBottom"/>
                <a:pathLst>
                  <a:path w="584469" h="640337">
                    <a:moveTo>
                      <a:pt x="264394" y="0"/>
                    </a:moveTo>
                    <a:lnTo>
                      <a:pt x="264394" y="133225"/>
                    </a:lnTo>
                    <a:cubicBezTo>
                      <a:pt x="367628" y="133225"/>
                      <a:pt x="451338" y="216934"/>
                      <a:pt x="451338" y="320169"/>
                    </a:cubicBezTo>
                    <a:cubicBezTo>
                      <a:pt x="451338" y="423404"/>
                      <a:pt x="367628" y="507113"/>
                      <a:pt x="264394" y="507113"/>
                    </a:cubicBezTo>
                    <a:cubicBezTo>
                      <a:pt x="200304" y="507113"/>
                      <a:pt x="143782" y="474787"/>
                      <a:pt x="110055" y="425646"/>
                    </a:cubicBezTo>
                    <a:lnTo>
                      <a:pt x="0" y="500853"/>
                    </a:lnTo>
                    <a:cubicBezTo>
                      <a:pt x="57644" y="585029"/>
                      <a:pt x="154526" y="640337"/>
                      <a:pt x="264301" y="640337"/>
                    </a:cubicBezTo>
                    <a:cubicBezTo>
                      <a:pt x="441154" y="640337"/>
                      <a:pt x="584469" y="496929"/>
                      <a:pt x="584469" y="320169"/>
                    </a:cubicBezTo>
                    <a:cubicBezTo>
                      <a:pt x="584469" y="143314"/>
                      <a:pt x="441062" y="0"/>
                      <a:pt x="264301" y="0"/>
                    </a:cubicBezTo>
                    <a:close/>
                  </a:path>
                </a:pathLst>
              </a:custGeom>
              <a:solidFill>
                <a:schemeClr val="l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19" name="Google Shape;2964;p43"/>
              <p:cNvSpPr/>
              <p:nvPr/>
            </p:nvSpPr>
            <p:spPr>
              <a:xfrm>
                <a:off x="7656840" y="3055680"/>
                <a:ext cx="218160" cy="341280"/>
              </a:xfrm>
              <a:custGeom>
                <a:avLst/>
                <a:gdLst>
                  <a:gd name="textAreaLeft" fmla="*/ 0 w 218160"/>
                  <a:gd name="textAreaRight" fmla="*/ 218520 w 218160"/>
                  <a:gd name="textAreaTop" fmla="*/ 0 h 341280"/>
                  <a:gd name="textAreaBottom" fmla="*/ 341640 h 341280"/>
                </a:gdLst>
                <a:ahLst/>
                <a:cxnLst/>
                <a:rect l="textAreaLeft" t="textAreaTop" r="textAreaRight" b="textAreaBottom"/>
                <a:pathLst>
                  <a:path w="320262" h="501039">
                    <a:moveTo>
                      <a:pt x="133318" y="320169"/>
                    </a:moveTo>
                    <a:cubicBezTo>
                      <a:pt x="133318" y="310452"/>
                      <a:pt x="134065" y="300923"/>
                      <a:pt x="135467" y="291580"/>
                    </a:cubicBezTo>
                    <a:cubicBezTo>
                      <a:pt x="149200" y="201892"/>
                      <a:pt x="226743" y="133225"/>
                      <a:pt x="320262" y="133225"/>
                    </a:cubicBezTo>
                    <a:lnTo>
                      <a:pt x="320262" y="0"/>
                    </a:lnTo>
                    <a:cubicBezTo>
                      <a:pt x="160038" y="0"/>
                      <a:pt x="27281" y="117623"/>
                      <a:pt x="3737" y="271307"/>
                    </a:cubicBezTo>
                    <a:cubicBezTo>
                      <a:pt x="1308" y="287283"/>
                      <a:pt x="0" y="303632"/>
                      <a:pt x="0" y="320262"/>
                    </a:cubicBezTo>
                    <a:cubicBezTo>
                      <a:pt x="0" y="387341"/>
                      <a:pt x="20647" y="449563"/>
                      <a:pt x="55868" y="501040"/>
                    </a:cubicBezTo>
                    <a:lnTo>
                      <a:pt x="165923" y="425833"/>
                    </a:lnTo>
                    <a:cubicBezTo>
                      <a:pt x="145370" y="395843"/>
                      <a:pt x="133225" y="359501"/>
                      <a:pt x="133225" y="320355"/>
                    </a:cubicBezTo>
                    <a:close/>
                  </a:path>
                </a:pathLst>
              </a:custGeom>
              <a:solidFill>
                <a:schemeClr val="accent1"/>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820" name="Google Shape;2965;p43"/>
            <p:cNvGrpSpPr/>
            <p:nvPr/>
          </p:nvGrpSpPr>
          <p:grpSpPr>
            <a:xfrm>
              <a:off x="6965280" y="2907720"/>
              <a:ext cx="181800" cy="39600"/>
              <a:chOff x="6965280" y="2907720"/>
              <a:chExt cx="181800" cy="39600"/>
            </a:xfrm>
          </p:grpSpPr>
          <p:sp>
            <p:nvSpPr>
              <p:cNvPr id="2821" name="Google Shape;2966;p43"/>
              <p:cNvSpPr/>
              <p:nvPr/>
            </p:nvSpPr>
            <p:spPr>
              <a:xfrm>
                <a:off x="6965280" y="2907720"/>
                <a:ext cx="38160" cy="39600"/>
              </a:xfrm>
              <a:custGeom>
                <a:avLst/>
                <a:gdLst>
                  <a:gd name="textAreaLeft" fmla="*/ 0 w 38160"/>
                  <a:gd name="textAreaRight" fmla="*/ 38520 w 38160"/>
                  <a:gd name="textAreaTop" fmla="*/ 0 h 39600"/>
                  <a:gd name="textAreaBottom" fmla="*/ 39960 h 39600"/>
                </a:gdLst>
                <a:ahLst/>
                <a:cxnLst/>
                <a:rect l="textAreaLeft" t="textAreaTop" r="textAreaRight" b="textAreaBottom"/>
                <a:pathLst>
                  <a:path w="56545" h="58577">
                    <a:moveTo>
                      <a:pt x="28273" y="0"/>
                    </a:moveTo>
                    <a:cubicBezTo>
                      <a:pt x="-9378" y="0"/>
                      <a:pt x="-9470" y="58578"/>
                      <a:pt x="28273" y="58578"/>
                    </a:cubicBezTo>
                    <a:cubicBezTo>
                      <a:pt x="65923" y="58578"/>
                      <a:pt x="66017" y="0"/>
                      <a:pt x="28273" y="0"/>
                    </a:cubicBezTo>
                    <a:close/>
                  </a:path>
                </a:pathLst>
              </a:custGeom>
              <a:solidFill>
                <a:schemeClr val="accent1"/>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22" name="Google Shape;2967;p43"/>
              <p:cNvSpPr/>
              <p:nvPr/>
            </p:nvSpPr>
            <p:spPr>
              <a:xfrm>
                <a:off x="7036920" y="2907720"/>
                <a:ext cx="38160" cy="39600"/>
              </a:xfrm>
              <a:custGeom>
                <a:avLst/>
                <a:gdLst>
                  <a:gd name="textAreaLeft" fmla="*/ 0 w 38160"/>
                  <a:gd name="textAreaRight" fmla="*/ 38520 w 38160"/>
                  <a:gd name="textAreaTop" fmla="*/ 0 h 39600"/>
                  <a:gd name="textAreaBottom" fmla="*/ 39960 h 39600"/>
                </a:gdLst>
                <a:ahLst/>
                <a:cxnLst/>
                <a:rect l="textAreaLeft" t="textAreaTop" r="textAreaRight" b="textAreaBottom"/>
                <a:pathLst>
                  <a:path w="56546" h="58577">
                    <a:moveTo>
                      <a:pt x="28273" y="0"/>
                    </a:moveTo>
                    <a:cubicBezTo>
                      <a:pt x="-9378" y="0"/>
                      <a:pt x="-9471" y="58578"/>
                      <a:pt x="28273" y="58578"/>
                    </a:cubicBezTo>
                    <a:cubicBezTo>
                      <a:pt x="65924" y="58578"/>
                      <a:pt x="66017" y="0"/>
                      <a:pt x="28273" y="0"/>
                    </a:cubicBezTo>
                    <a:close/>
                  </a:path>
                </a:pathLst>
              </a:custGeom>
              <a:solidFill>
                <a:schemeClr val="accent1"/>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23" name="Google Shape;2968;p43"/>
              <p:cNvSpPr/>
              <p:nvPr/>
            </p:nvSpPr>
            <p:spPr>
              <a:xfrm>
                <a:off x="7108920" y="2907720"/>
                <a:ext cx="38160" cy="39600"/>
              </a:xfrm>
              <a:custGeom>
                <a:avLst/>
                <a:gdLst>
                  <a:gd name="textAreaLeft" fmla="*/ 0 w 38160"/>
                  <a:gd name="textAreaRight" fmla="*/ 38520 w 38160"/>
                  <a:gd name="textAreaTop" fmla="*/ 0 h 39600"/>
                  <a:gd name="textAreaBottom" fmla="*/ 39960 h 39600"/>
                </a:gdLst>
                <a:ahLst/>
                <a:cxnLst/>
                <a:rect l="textAreaLeft" t="textAreaTop" r="textAreaRight" b="textAreaBottom"/>
                <a:pathLst>
                  <a:path w="56546" h="58577">
                    <a:moveTo>
                      <a:pt x="28273" y="0"/>
                    </a:moveTo>
                    <a:cubicBezTo>
                      <a:pt x="-9378" y="0"/>
                      <a:pt x="-9471" y="58578"/>
                      <a:pt x="28273" y="58578"/>
                    </a:cubicBezTo>
                    <a:cubicBezTo>
                      <a:pt x="65924" y="58578"/>
                      <a:pt x="66017" y="0"/>
                      <a:pt x="28273" y="0"/>
                    </a:cubicBezTo>
                    <a:close/>
                  </a:path>
                </a:pathLst>
              </a:custGeom>
              <a:solidFill>
                <a:schemeClr val="accent1"/>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824" name="Google Shape;2969;p43"/>
            <p:cNvGrpSpPr/>
            <p:nvPr/>
          </p:nvGrpSpPr>
          <p:grpSpPr>
            <a:xfrm>
              <a:off x="6995880" y="3596400"/>
              <a:ext cx="634680" cy="72360"/>
              <a:chOff x="6995880" y="3596400"/>
              <a:chExt cx="634680" cy="72360"/>
            </a:xfrm>
          </p:grpSpPr>
          <p:sp>
            <p:nvSpPr>
              <p:cNvPr id="2825" name="Google Shape;2970;p43"/>
              <p:cNvSpPr/>
              <p:nvPr/>
            </p:nvSpPr>
            <p:spPr>
              <a:xfrm>
                <a:off x="6995880" y="3596400"/>
                <a:ext cx="226800" cy="6120"/>
              </a:xfrm>
              <a:custGeom>
                <a:avLst/>
                <a:gdLst>
                  <a:gd name="textAreaLeft" fmla="*/ 0 w 226800"/>
                  <a:gd name="textAreaRight" fmla="*/ 227160 w 226800"/>
                  <a:gd name="textAreaTop" fmla="*/ 0 h 6120"/>
                  <a:gd name="textAreaBottom" fmla="*/ 6480 h 6120"/>
                </a:gdLst>
                <a:ahLst/>
                <a:cxnLst/>
                <a:rect l="textAreaLeft" t="textAreaTop" r="textAreaRight" b="textAreaBottom"/>
                <a:pathLst>
                  <a:path w="333061" h="9342">
                    <a:moveTo>
                      <a:pt x="0" y="0"/>
                    </a:moveTo>
                    <a:cubicBezTo>
                      <a:pt x="841" y="0"/>
                      <a:pt x="1681" y="0"/>
                      <a:pt x="2523" y="0"/>
                    </a:cubicBezTo>
                    <a:lnTo>
                      <a:pt x="333061" y="0"/>
                    </a:lnTo>
                  </a:path>
                </a:pathLst>
              </a:custGeom>
              <a:noFill/>
              <a:ln cap="rnd" w="132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26" name="Google Shape;2971;p43"/>
              <p:cNvSpPr/>
              <p:nvPr/>
            </p:nvSpPr>
            <p:spPr>
              <a:xfrm>
                <a:off x="6995880" y="3629520"/>
                <a:ext cx="634680" cy="6120"/>
              </a:xfrm>
              <a:custGeom>
                <a:avLst/>
                <a:gdLst>
                  <a:gd name="textAreaLeft" fmla="*/ 0 w 634680"/>
                  <a:gd name="textAreaRight" fmla="*/ 635040 w 634680"/>
                  <a:gd name="textAreaTop" fmla="*/ 0 h 6120"/>
                  <a:gd name="textAreaBottom" fmla="*/ 6480 h 6120"/>
                </a:gdLst>
                <a:ahLst/>
                <a:cxnLst/>
                <a:rect l="textAreaLeft" t="textAreaTop" r="textAreaRight" b="textAreaBottom"/>
                <a:pathLst>
                  <a:path w="931075" h="9342">
                    <a:moveTo>
                      <a:pt x="0" y="0"/>
                    </a:moveTo>
                    <a:lnTo>
                      <a:pt x="15135" y="0"/>
                    </a:lnTo>
                    <a:cubicBezTo>
                      <a:pt x="15135" y="0"/>
                      <a:pt x="931076" y="0"/>
                      <a:pt x="931076" y="0"/>
                    </a:cubicBezTo>
                  </a:path>
                </a:pathLst>
              </a:custGeom>
              <a:noFill/>
              <a:ln cap="rnd" w="132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27" name="Google Shape;2972;p43"/>
              <p:cNvSpPr/>
              <p:nvPr/>
            </p:nvSpPr>
            <p:spPr>
              <a:xfrm>
                <a:off x="6995880" y="3662640"/>
                <a:ext cx="634680" cy="6120"/>
              </a:xfrm>
              <a:custGeom>
                <a:avLst/>
                <a:gdLst>
                  <a:gd name="textAreaLeft" fmla="*/ 0 w 634680"/>
                  <a:gd name="textAreaRight" fmla="*/ 635040 w 634680"/>
                  <a:gd name="textAreaTop" fmla="*/ 0 h 6120"/>
                  <a:gd name="textAreaBottom" fmla="*/ 6480 h 6120"/>
                </a:gdLst>
                <a:ahLst/>
                <a:cxnLst/>
                <a:rect l="textAreaLeft" t="textAreaTop" r="textAreaRight" b="textAreaBottom"/>
                <a:pathLst>
                  <a:path w="931075" h="9342">
                    <a:moveTo>
                      <a:pt x="0" y="0"/>
                    </a:moveTo>
                    <a:lnTo>
                      <a:pt x="15135" y="0"/>
                    </a:lnTo>
                    <a:cubicBezTo>
                      <a:pt x="15135" y="0"/>
                      <a:pt x="931076" y="0"/>
                      <a:pt x="931076" y="0"/>
                    </a:cubicBezTo>
                  </a:path>
                </a:pathLst>
              </a:custGeom>
              <a:noFill/>
              <a:ln cap="rnd" w="13250">
                <a:solidFill>
                  <a:srgbClr val="3a19a4"/>
                </a:solidFill>
                <a:round/>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828" name="Google Shape;2973;p43"/>
            <p:cNvSpPr/>
            <p:nvPr/>
          </p:nvSpPr>
          <p:spPr>
            <a:xfrm>
              <a:off x="7875360" y="3013560"/>
              <a:ext cx="6120" cy="260280"/>
            </a:xfrm>
            <a:custGeom>
              <a:avLst/>
              <a:gdLst>
                <a:gd name="textAreaLeft" fmla="*/ 0 w 6120"/>
                <a:gd name="textAreaRight" fmla="*/ 6480 w 6120"/>
                <a:gd name="textAreaTop" fmla="*/ 0 h 260280"/>
                <a:gd name="textAreaBottom" fmla="*/ 260640 h 260280"/>
              </a:gdLst>
              <a:ahLst/>
              <a:cxnLst/>
              <a:rect l="textAreaLeft" t="textAreaTop" r="textAreaRight" b="textAreaBottom"/>
              <a:pathLst>
                <a:path w="9342" h="381922">
                  <a:moveTo>
                    <a:pt x="0" y="0"/>
                  </a:moveTo>
                  <a:lnTo>
                    <a:pt x="0" y="381923"/>
                  </a:lnTo>
                </a:path>
              </a:pathLst>
            </a:custGeom>
            <a:noFill/>
            <a:ln cap="rnd" w="13250">
              <a:solidFill>
                <a:srgbClr val="3a19a4"/>
              </a:solidFill>
              <a:round/>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829" name="Google Shape;2974;p43"/>
          <p:cNvGrpSpPr/>
          <p:nvPr/>
        </p:nvGrpSpPr>
        <p:grpSpPr>
          <a:xfrm>
            <a:off x="7294320" y="4278960"/>
            <a:ext cx="547560" cy="58680"/>
            <a:chOff x="7294320" y="4278960"/>
            <a:chExt cx="547560" cy="58680"/>
          </a:xfrm>
        </p:grpSpPr>
        <p:sp>
          <p:nvSpPr>
            <p:cNvPr id="2830" name="Google Shape;2975;p43"/>
            <p:cNvSpPr/>
            <p:nvPr/>
          </p:nvSpPr>
          <p:spPr>
            <a:xfrm rot="5400000">
              <a:off x="7783200" y="4278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31" name="Google Shape;2976;p43"/>
            <p:cNvSpPr/>
            <p:nvPr/>
          </p:nvSpPr>
          <p:spPr>
            <a:xfrm rot="5400000">
              <a:off x="7620120" y="4278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32" name="Google Shape;2977;p43"/>
            <p:cNvSpPr/>
            <p:nvPr/>
          </p:nvSpPr>
          <p:spPr>
            <a:xfrm rot="5400000">
              <a:off x="7457400" y="4278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33" name="Google Shape;2978;p43"/>
            <p:cNvSpPr/>
            <p:nvPr/>
          </p:nvSpPr>
          <p:spPr>
            <a:xfrm rot="5400000">
              <a:off x="7294320" y="42789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4" name="PlaceHolder 1"/>
          <p:cNvSpPr>
            <a:spLocks noGrp="1"/>
          </p:cNvSpPr>
          <p:nvPr>
            <p:ph type="subTitle"/>
          </p:nvPr>
        </p:nvSpPr>
        <p:spPr>
          <a:xfrm>
            <a:off x="824760" y="1113480"/>
            <a:ext cx="7407720" cy="2463120"/>
          </a:xfrm>
          <a:prstGeom prst="rect">
            <a:avLst/>
          </a:prstGeom>
          <a:noFill/>
          <a:ln w="0">
            <a:noFill/>
          </a:ln>
        </p:spPr>
        <p:txBody>
          <a:bodyPr lIns="91440" rIns="91440" tIns="91440" bIns="91440" anchor="t">
            <a:noAutofit/>
          </a:bodyPr>
          <a:p>
            <a:pPr>
              <a:lnSpc>
                <a:spcPct val="100000"/>
              </a:lnSpc>
              <a:tabLst>
                <a:tab algn="l" pos="0"/>
              </a:tabLst>
            </a:pPr>
            <a:r>
              <a:rPr b="0" lang="en" sz="1200" strike="noStrike" u="none">
                <a:solidFill>
                  <a:schemeClr val="dk2"/>
                </a:solidFill>
                <a:effectLst/>
                <a:uFillTx/>
                <a:latin typeface="DM Sans Medium"/>
                <a:ea typeface="DM Sans Medium"/>
              </a:rPr>
              <a:t>Did you like the resources used in this template? Get them on these websites:</a:t>
            </a:r>
            <a:endParaRPr b="0" lang="en-US" sz="1200" strike="noStrike" u="none">
              <a:solidFill>
                <a:srgbClr val="000000"/>
              </a:solidFill>
              <a:effectLst/>
              <a:uFillTx/>
              <a:latin typeface="Arial"/>
            </a:endParaRPr>
          </a:p>
          <a:p>
            <a:pPr>
              <a:lnSpc>
                <a:spcPct val="100000"/>
              </a:lnSpc>
              <a:spcBef>
                <a:spcPts val="1001"/>
              </a:spcBef>
              <a:tabLst>
                <a:tab algn="l" pos="0"/>
              </a:tabLst>
            </a:pPr>
            <a:r>
              <a:rPr b="1" lang="en" sz="1200" strike="noStrike" u="none">
                <a:solidFill>
                  <a:schemeClr val="dk2"/>
                </a:solidFill>
                <a:effectLst/>
                <a:uFillTx/>
                <a:latin typeface="DM Sans"/>
                <a:ea typeface="DM Sans"/>
              </a:rPr>
              <a:t>Illustrations</a:t>
            </a:r>
            <a:endParaRPr b="0" lang="en-US" sz="1200" strike="noStrike" u="none">
              <a:solidFill>
                <a:srgbClr val="000000"/>
              </a:solidFill>
              <a:effectLst/>
              <a:uFillTx/>
              <a:latin typeface="Arial"/>
            </a:endParaRPr>
          </a:p>
          <a:p>
            <a:pPr marL="457200" indent="-304920">
              <a:lnSpc>
                <a:spcPct val="125000"/>
              </a:lnSpc>
              <a:spcBef>
                <a:spcPts val="799"/>
              </a:spcBef>
              <a:buClr>
                <a:srgbClr val="4c067a"/>
              </a:buClr>
              <a:buFont typeface="DM Sans Medium"/>
              <a:buChar char="●"/>
              <a:tabLst>
                <a:tab algn="l" pos="0"/>
              </a:tabLst>
            </a:pPr>
            <a:r>
              <a:rPr b="0" lang="en" sz="1200" strike="noStrike" u="sng">
                <a:solidFill>
                  <a:schemeClr val="dk2"/>
                </a:solidFill>
                <a:effectLst/>
                <a:uFillTx/>
                <a:latin typeface="DM Sans Medium"/>
                <a:ea typeface="DM Sans Medium"/>
                <a:hlinkClick r:id="rId1"/>
              </a:rPr>
              <a:t>Flat design accounting services instagram stories</a:t>
            </a:r>
            <a:endParaRPr b="0" lang="en-US" sz="1200" strike="noStrike" u="none">
              <a:solidFill>
                <a:srgbClr val="000000"/>
              </a:solidFill>
              <a:effectLst/>
              <a:uFillTx/>
              <a:latin typeface="Arial"/>
            </a:endParaRPr>
          </a:p>
          <a:p>
            <a:pPr marL="457200" indent="-304920">
              <a:lnSpc>
                <a:spcPct val="125000"/>
              </a:lnSpc>
              <a:buClr>
                <a:srgbClr val="4c067a"/>
              </a:buClr>
              <a:buFont typeface="DM Sans Medium"/>
              <a:buChar char="●"/>
              <a:tabLst>
                <a:tab algn="l" pos="0"/>
              </a:tabLst>
            </a:pPr>
            <a:r>
              <a:rPr b="0" lang="en" sz="1200" strike="noStrike" u="sng">
                <a:solidFill>
                  <a:schemeClr val="dk2"/>
                </a:solidFill>
                <a:effectLst/>
                <a:uFillTx/>
                <a:latin typeface="DM Sans Medium"/>
                <a:ea typeface="DM Sans Medium"/>
                <a:hlinkClick r:id="rId2"/>
              </a:rPr>
              <a:t>Artificial intelligence twitch background</a:t>
            </a:r>
            <a:endParaRPr b="0" lang="en-US" sz="1200" strike="noStrike" u="none">
              <a:solidFill>
                <a:srgbClr val="000000"/>
              </a:solidFill>
              <a:effectLst/>
              <a:uFillTx/>
              <a:latin typeface="Arial"/>
            </a:endParaRPr>
          </a:p>
          <a:p>
            <a:pPr>
              <a:lnSpc>
                <a:spcPct val="100000"/>
              </a:lnSpc>
              <a:tabLst>
                <a:tab algn="l" pos="0"/>
              </a:tabLst>
            </a:pPr>
            <a:endParaRPr b="0" lang="en-US" sz="1200" strike="noStrike" u="none">
              <a:solidFill>
                <a:srgbClr val="000000"/>
              </a:solidFill>
              <a:effectLst/>
              <a:uFillTx/>
              <a:latin typeface="Arial"/>
            </a:endParaRPr>
          </a:p>
          <a:p>
            <a:pPr>
              <a:lnSpc>
                <a:spcPct val="100000"/>
              </a:lnSpc>
              <a:spcBef>
                <a:spcPts val="1001"/>
              </a:spcBef>
              <a:tabLst>
                <a:tab algn="l" pos="0"/>
              </a:tabLst>
            </a:pPr>
            <a:r>
              <a:rPr b="1" lang="en" sz="1200" strike="noStrike" u="none">
                <a:solidFill>
                  <a:schemeClr val="dk2"/>
                </a:solidFill>
                <a:effectLst/>
                <a:uFillTx/>
                <a:latin typeface="DM Sans"/>
                <a:ea typeface="DM Sans"/>
              </a:rPr>
              <a:t>Photos</a:t>
            </a:r>
            <a:endParaRPr b="0" lang="en-US" sz="1200" strike="noStrike" u="none">
              <a:solidFill>
                <a:srgbClr val="000000"/>
              </a:solidFill>
              <a:effectLst/>
              <a:uFillTx/>
              <a:latin typeface="Arial"/>
            </a:endParaRPr>
          </a:p>
          <a:p>
            <a:pPr marL="457200" indent="-304920">
              <a:lnSpc>
                <a:spcPct val="125000"/>
              </a:lnSpc>
              <a:spcBef>
                <a:spcPts val="799"/>
              </a:spcBef>
              <a:buClr>
                <a:srgbClr val="4c067a"/>
              </a:buClr>
              <a:buFont typeface="DM Sans Medium"/>
              <a:buChar char="●"/>
              <a:tabLst>
                <a:tab algn="l" pos="0"/>
              </a:tabLst>
            </a:pPr>
            <a:r>
              <a:rPr b="0" lang="en" sz="1200" strike="noStrike" u="sng">
                <a:solidFill>
                  <a:schemeClr val="dk2"/>
                </a:solidFill>
                <a:effectLst/>
                <a:uFillTx/>
                <a:latin typeface="DM Sans Medium"/>
                <a:ea typeface="DM Sans Medium"/>
                <a:hlinkClick r:id="rId3"/>
              </a:rPr>
              <a:t>Office workers using finance graphs</a:t>
            </a:r>
            <a:endParaRPr b="0" lang="en-US" sz="1200" strike="noStrike" u="none">
              <a:solidFill>
                <a:srgbClr val="000000"/>
              </a:solidFill>
              <a:effectLst/>
              <a:uFillTx/>
              <a:latin typeface="Arial"/>
            </a:endParaRPr>
          </a:p>
          <a:p>
            <a:pPr marL="457200" indent="-304920">
              <a:lnSpc>
                <a:spcPct val="125000"/>
              </a:lnSpc>
              <a:buClr>
                <a:srgbClr val="4c067a"/>
              </a:buClr>
              <a:buFont typeface="DM Sans Medium"/>
              <a:buChar char="●"/>
              <a:tabLst>
                <a:tab algn="l" pos="0"/>
              </a:tabLst>
            </a:pPr>
            <a:r>
              <a:rPr b="0" lang="en" sz="1200" strike="noStrike" u="sng">
                <a:solidFill>
                  <a:schemeClr val="dk2"/>
                </a:solidFill>
                <a:effectLst/>
                <a:uFillTx/>
                <a:latin typeface="DM Sans Medium"/>
                <a:ea typeface="DM Sans Medium"/>
                <a:hlinkClick r:id="rId4"/>
              </a:rPr>
              <a:t>Close up hand typing on calculator</a:t>
            </a:r>
            <a:endParaRPr b="0" lang="en-US" sz="1200" strike="noStrike" u="none">
              <a:solidFill>
                <a:srgbClr val="000000"/>
              </a:solidFill>
              <a:effectLst/>
              <a:uFillTx/>
              <a:latin typeface="Arial"/>
            </a:endParaRPr>
          </a:p>
        </p:txBody>
      </p:sp>
      <p:grpSp>
        <p:nvGrpSpPr>
          <p:cNvPr id="2835" name="Google Shape;2984;p44"/>
          <p:cNvGrpSpPr/>
          <p:nvPr/>
        </p:nvGrpSpPr>
        <p:grpSpPr>
          <a:xfrm>
            <a:off x="6014520" y="2488680"/>
            <a:ext cx="1171440" cy="1704960"/>
            <a:chOff x="6014520" y="2488680"/>
            <a:chExt cx="1171440" cy="1704960"/>
          </a:xfrm>
        </p:grpSpPr>
        <p:sp>
          <p:nvSpPr>
            <p:cNvPr id="2836" name="Google Shape;2985;p44"/>
            <p:cNvSpPr/>
            <p:nvPr/>
          </p:nvSpPr>
          <p:spPr>
            <a:xfrm>
              <a:off x="6014520" y="2488680"/>
              <a:ext cx="1171440" cy="1704960"/>
            </a:xfrm>
            <a:custGeom>
              <a:avLst/>
              <a:gdLst>
                <a:gd name="textAreaLeft" fmla="*/ 0 w 1171440"/>
                <a:gd name="textAreaRight" fmla="*/ 1171800 w 1171440"/>
                <a:gd name="textAreaTop" fmla="*/ 0 h 1704960"/>
                <a:gd name="textAreaBottom" fmla="*/ 1705320 h 1704960"/>
              </a:gdLst>
              <a:ahLst/>
              <a:cxnLst/>
              <a:rect l="textAreaLeft" t="textAreaTop" r="textAreaRight" b="textAreaBottom"/>
              <a:pathLst>
                <a:path w="907951" h="1321457">
                  <a:moveTo>
                    <a:pt x="822017" y="1321457"/>
                  </a:moveTo>
                  <a:cubicBezTo>
                    <a:pt x="592707" y="1312239"/>
                    <a:pt x="344576" y="1313845"/>
                    <a:pt x="85934" y="1321457"/>
                  </a:cubicBezTo>
                  <a:cubicBezTo>
                    <a:pt x="38480" y="1321457"/>
                    <a:pt x="0" y="1282977"/>
                    <a:pt x="0" y="1235523"/>
                  </a:cubicBezTo>
                  <a:cubicBezTo>
                    <a:pt x="14736" y="872614"/>
                    <a:pt x="14386" y="488929"/>
                    <a:pt x="0" y="85934"/>
                  </a:cubicBezTo>
                  <a:cubicBezTo>
                    <a:pt x="0" y="38480"/>
                    <a:pt x="38480" y="0"/>
                    <a:pt x="85934" y="0"/>
                  </a:cubicBezTo>
                  <a:cubicBezTo>
                    <a:pt x="327536" y="4609"/>
                    <a:pt x="573013" y="4470"/>
                    <a:pt x="822017" y="0"/>
                  </a:cubicBezTo>
                  <a:cubicBezTo>
                    <a:pt x="869472" y="0"/>
                    <a:pt x="907952" y="38480"/>
                    <a:pt x="907952" y="85934"/>
                  </a:cubicBezTo>
                  <a:cubicBezTo>
                    <a:pt x="893251" y="456316"/>
                    <a:pt x="893530" y="839756"/>
                    <a:pt x="907952" y="1235523"/>
                  </a:cubicBezTo>
                  <a:cubicBezTo>
                    <a:pt x="907952" y="1283012"/>
                    <a:pt x="869472" y="1321457"/>
                    <a:pt x="822017" y="1321457"/>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837" name="Google Shape;2986;p44"/>
            <p:cNvGrpSpPr/>
            <p:nvPr/>
          </p:nvGrpSpPr>
          <p:grpSpPr>
            <a:xfrm>
              <a:off x="6176160" y="2602800"/>
              <a:ext cx="848160" cy="848160"/>
              <a:chOff x="6176160" y="2602800"/>
              <a:chExt cx="848160" cy="848160"/>
            </a:xfrm>
          </p:grpSpPr>
          <p:sp>
            <p:nvSpPr>
              <p:cNvPr id="2838" name="Google Shape;2987;p44"/>
              <p:cNvSpPr/>
              <p:nvPr/>
            </p:nvSpPr>
            <p:spPr>
              <a:xfrm>
                <a:off x="6600240" y="2602800"/>
                <a:ext cx="299160" cy="424080"/>
              </a:xfrm>
              <a:custGeom>
                <a:avLst/>
                <a:gdLst>
                  <a:gd name="textAreaLeft" fmla="*/ 0 w 299160"/>
                  <a:gd name="textAreaRight" fmla="*/ 299520 w 299160"/>
                  <a:gd name="textAreaTop" fmla="*/ 0 h 424080"/>
                  <a:gd name="textAreaBottom" fmla="*/ 424440 h 424080"/>
                </a:gdLst>
                <a:ahLst/>
                <a:cxnLst/>
                <a:rect l="textAreaLeft" t="textAreaTop" r="textAreaRight" b="textAreaBottom"/>
                <a:pathLst>
                  <a:path w="232068" h="328786">
                    <a:moveTo>
                      <a:pt x="232068" y="90747"/>
                    </a:moveTo>
                    <a:cubicBezTo>
                      <a:pt x="173615" y="32084"/>
                      <a:pt x="92674" y="-3499"/>
                      <a:pt x="209" y="273"/>
                    </a:cubicBezTo>
                    <a:cubicBezTo>
                      <a:pt x="139" y="273"/>
                      <a:pt x="69" y="273"/>
                      <a:pt x="0" y="273"/>
                    </a:cubicBezTo>
                    <a:lnTo>
                      <a:pt x="0" y="328786"/>
                    </a:lnTo>
                    <a:lnTo>
                      <a:pt x="232068" y="9074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39" name="Google Shape;2988;p44"/>
              <p:cNvSpPr/>
              <p:nvPr/>
            </p:nvSpPr>
            <p:spPr>
              <a:xfrm>
                <a:off x="6600240" y="2719800"/>
                <a:ext cx="406080" cy="306720"/>
              </a:xfrm>
              <a:custGeom>
                <a:avLst/>
                <a:gdLst>
                  <a:gd name="textAreaLeft" fmla="*/ 0 w 406080"/>
                  <a:gd name="textAreaRight" fmla="*/ 406440 w 406080"/>
                  <a:gd name="textAreaTop" fmla="*/ 0 h 306720"/>
                  <a:gd name="textAreaBottom" fmla="*/ 307080 h 306720"/>
                </a:gdLst>
                <a:ahLst/>
                <a:cxnLst/>
                <a:rect l="textAreaLeft" t="textAreaTop" r="textAreaRight" b="textAreaBottom"/>
                <a:pathLst>
                  <a:path w="314930" h="238039">
                    <a:moveTo>
                      <a:pt x="314930" y="140862"/>
                    </a:moveTo>
                    <a:cubicBezTo>
                      <a:pt x="299112" y="86982"/>
                      <a:pt x="270444" y="38515"/>
                      <a:pt x="232068" y="0"/>
                    </a:cubicBezTo>
                    <a:lnTo>
                      <a:pt x="0" y="238040"/>
                    </a:lnTo>
                    <a:lnTo>
                      <a:pt x="314930" y="140862"/>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40" name="Google Shape;2989;p44"/>
              <p:cNvSpPr/>
              <p:nvPr/>
            </p:nvSpPr>
            <p:spPr>
              <a:xfrm>
                <a:off x="6176160" y="2603160"/>
                <a:ext cx="699840" cy="847800"/>
              </a:xfrm>
              <a:custGeom>
                <a:avLst/>
                <a:gdLst>
                  <a:gd name="textAreaLeft" fmla="*/ 0 w 699840"/>
                  <a:gd name="textAreaRight" fmla="*/ 700200 w 699840"/>
                  <a:gd name="textAreaTop" fmla="*/ 0 h 847800"/>
                  <a:gd name="textAreaBottom" fmla="*/ 848160 h 847800"/>
                </a:gdLst>
                <a:ahLst/>
                <a:cxnLst/>
                <a:rect l="textAreaLeft" t="textAreaTop" r="textAreaRight" b="textAreaBottom"/>
                <a:pathLst>
                  <a:path w="542526" h="657306">
                    <a:moveTo>
                      <a:pt x="328860" y="0"/>
                    </a:moveTo>
                    <a:cubicBezTo>
                      <a:pt x="147598" y="7507"/>
                      <a:pt x="10019" y="146553"/>
                      <a:pt x="416" y="328653"/>
                    </a:cubicBezTo>
                    <a:cubicBezTo>
                      <a:pt x="-9151" y="509915"/>
                      <a:pt x="147563" y="657306"/>
                      <a:pt x="329070" y="657306"/>
                    </a:cubicBezTo>
                    <a:cubicBezTo>
                      <a:pt x="410569" y="657306"/>
                      <a:pt x="485086" y="627556"/>
                      <a:pt x="542527" y="578460"/>
                    </a:cubicBezTo>
                    <a:lnTo>
                      <a:pt x="328860" y="328513"/>
                    </a:lnTo>
                    <a:lnTo>
                      <a:pt x="32886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41" name="Google Shape;2990;p44"/>
              <p:cNvSpPr/>
              <p:nvPr/>
            </p:nvSpPr>
            <p:spPr>
              <a:xfrm>
                <a:off x="6600240" y="2901600"/>
                <a:ext cx="424080" cy="447840"/>
              </a:xfrm>
              <a:custGeom>
                <a:avLst/>
                <a:gdLst>
                  <a:gd name="textAreaLeft" fmla="*/ 0 w 424080"/>
                  <a:gd name="textAreaRight" fmla="*/ 424440 w 424080"/>
                  <a:gd name="textAreaTop" fmla="*/ 0 h 447840"/>
                  <a:gd name="textAreaBottom" fmla="*/ 448200 h 447840"/>
                </a:gdLst>
                <a:ahLst/>
                <a:cxnLst/>
                <a:rect l="textAreaLeft" t="textAreaTop" r="textAreaRight" b="textAreaBottom"/>
                <a:pathLst>
                  <a:path w="328862" h="347159">
                    <a:moveTo>
                      <a:pt x="328863" y="97353"/>
                    </a:moveTo>
                    <a:cubicBezTo>
                      <a:pt x="328863" y="63691"/>
                      <a:pt x="324009" y="30973"/>
                      <a:pt x="314930" y="0"/>
                    </a:cubicBezTo>
                    <a:lnTo>
                      <a:pt x="0" y="97213"/>
                    </a:lnTo>
                    <a:lnTo>
                      <a:pt x="213666" y="347160"/>
                    </a:lnTo>
                    <a:cubicBezTo>
                      <a:pt x="284132" y="286890"/>
                      <a:pt x="328863" y="197360"/>
                      <a:pt x="328863" y="9735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842" name="Google Shape;2991;p44"/>
            <p:cNvGrpSpPr/>
            <p:nvPr/>
          </p:nvGrpSpPr>
          <p:grpSpPr>
            <a:xfrm>
              <a:off x="6228000" y="3613680"/>
              <a:ext cx="744120" cy="166680"/>
              <a:chOff x="6228000" y="3613680"/>
              <a:chExt cx="744120" cy="166680"/>
            </a:xfrm>
          </p:grpSpPr>
          <p:sp>
            <p:nvSpPr>
              <p:cNvPr id="2843" name="Google Shape;2992;p44"/>
              <p:cNvSpPr/>
              <p:nvPr/>
            </p:nvSpPr>
            <p:spPr>
              <a:xfrm>
                <a:off x="6228000" y="3613680"/>
                <a:ext cx="110880" cy="110880"/>
              </a:xfrm>
              <a:custGeom>
                <a:avLst/>
                <a:gdLst>
                  <a:gd name="textAreaLeft" fmla="*/ 0 w 110880"/>
                  <a:gd name="textAreaRight" fmla="*/ 111240 w 110880"/>
                  <a:gd name="textAreaTop" fmla="*/ 0 h 110880"/>
                  <a:gd name="textAreaBottom" fmla="*/ 111240 h 11088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844" name="Google Shape;2993;p44"/>
              <p:cNvGrpSpPr/>
              <p:nvPr/>
            </p:nvGrpSpPr>
            <p:grpSpPr>
              <a:xfrm>
                <a:off x="6403320" y="3613680"/>
                <a:ext cx="568800" cy="166680"/>
                <a:chOff x="6403320" y="3613680"/>
                <a:chExt cx="568800" cy="166680"/>
              </a:xfrm>
            </p:grpSpPr>
            <p:sp>
              <p:nvSpPr>
                <p:cNvPr id="2845" name="Google Shape;2994;p44"/>
                <p:cNvSpPr/>
                <p:nvPr/>
              </p:nvSpPr>
              <p:spPr>
                <a:xfrm>
                  <a:off x="6532200" y="3613680"/>
                  <a:ext cx="439920" cy="30600"/>
                </a:xfrm>
                <a:custGeom>
                  <a:avLst/>
                  <a:gdLst>
                    <a:gd name="textAreaLeft" fmla="*/ 0 w 439920"/>
                    <a:gd name="textAreaRight" fmla="*/ 440280 w 439920"/>
                    <a:gd name="textAreaTop" fmla="*/ 0 h 30600"/>
                    <a:gd name="textAreaBottom" fmla="*/ 30960 h 3060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46" name="Google Shape;2995;p44"/>
                <p:cNvSpPr/>
                <p:nvPr/>
              </p:nvSpPr>
              <p:spPr>
                <a:xfrm>
                  <a:off x="6403320" y="3681720"/>
                  <a:ext cx="568800" cy="30600"/>
                </a:xfrm>
                <a:custGeom>
                  <a:avLst/>
                  <a:gdLst>
                    <a:gd name="textAreaLeft" fmla="*/ 0 w 568800"/>
                    <a:gd name="textAreaRight" fmla="*/ 569160 w 568800"/>
                    <a:gd name="textAreaTop" fmla="*/ 0 h 30600"/>
                    <a:gd name="textAreaBottom" fmla="*/ 30960 h 306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47" name="Google Shape;2996;p44"/>
                <p:cNvSpPr/>
                <p:nvPr/>
              </p:nvSpPr>
              <p:spPr>
                <a:xfrm>
                  <a:off x="6403320" y="3749760"/>
                  <a:ext cx="568800" cy="30600"/>
                </a:xfrm>
                <a:custGeom>
                  <a:avLst/>
                  <a:gdLst>
                    <a:gd name="textAreaLeft" fmla="*/ 0 w 568800"/>
                    <a:gd name="textAreaRight" fmla="*/ 569160 w 568800"/>
                    <a:gd name="textAreaTop" fmla="*/ 0 h 30600"/>
                    <a:gd name="textAreaBottom" fmla="*/ 30960 h 306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848" name="Google Shape;2997;p44"/>
            <p:cNvGrpSpPr/>
            <p:nvPr/>
          </p:nvGrpSpPr>
          <p:grpSpPr>
            <a:xfrm>
              <a:off x="6228000" y="3866040"/>
              <a:ext cx="744120" cy="166680"/>
              <a:chOff x="6228000" y="3866040"/>
              <a:chExt cx="744120" cy="166680"/>
            </a:xfrm>
          </p:grpSpPr>
          <p:sp>
            <p:nvSpPr>
              <p:cNvPr id="2849" name="Google Shape;2998;p44"/>
              <p:cNvSpPr/>
              <p:nvPr/>
            </p:nvSpPr>
            <p:spPr>
              <a:xfrm>
                <a:off x="6228000" y="3866040"/>
                <a:ext cx="110880" cy="110880"/>
              </a:xfrm>
              <a:custGeom>
                <a:avLst/>
                <a:gdLst>
                  <a:gd name="textAreaLeft" fmla="*/ 0 w 110880"/>
                  <a:gd name="textAreaRight" fmla="*/ 111240 w 110880"/>
                  <a:gd name="textAreaTop" fmla="*/ 0 h 110880"/>
                  <a:gd name="textAreaBottom" fmla="*/ 111240 h 11088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850" name="Google Shape;2999;p44"/>
              <p:cNvGrpSpPr/>
              <p:nvPr/>
            </p:nvGrpSpPr>
            <p:grpSpPr>
              <a:xfrm>
                <a:off x="6403320" y="3866040"/>
                <a:ext cx="568800" cy="166680"/>
                <a:chOff x="6403320" y="3866040"/>
                <a:chExt cx="568800" cy="166680"/>
              </a:xfrm>
            </p:grpSpPr>
            <p:sp>
              <p:nvSpPr>
                <p:cNvPr id="2851" name="Google Shape;3000;p44"/>
                <p:cNvSpPr/>
                <p:nvPr/>
              </p:nvSpPr>
              <p:spPr>
                <a:xfrm>
                  <a:off x="6532200" y="3866040"/>
                  <a:ext cx="439920" cy="30600"/>
                </a:xfrm>
                <a:custGeom>
                  <a:avLst/>
                  <a:gdLst>
                    <a:gd name="textAreaLeft" fmla="*/ 0 w 439920"/>
                    <a:gd name="textAreaRight" fmla="*/ 440280 w 439920"/>
                    <a:gd name="textAreaTop" fmla="*/ 0 h 30600"/>
                    <a:gd name="textAreaBottom" fmla="*/ 30960 h 3060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52" name="Google Shape;3001;p44"/>
                <p:cNvSpPr/>
                <p:nvPr/>
              </p:nvSpPr>
              <p:spPr>
                <a:xfrm>
                  <a:off x="6403320" y="3934080"/>
                  <a:ext cx="568800" cy="30600"/>
                </a:xfrm>
                <a:custGeom>
                  <a:avLst/>
                  <a:gdLst>
                    <a:gd name="textAreaLeft" fmla="*/ 0 w 568800"/>
                    <a:gd name="textAreaRight" fmla="*/ 569160 w 568800"/>
                    <a:gd name="textAreaTop" fmla="*/ 0 h 30600"/>
                    <a:gd name="textAreaBottom" fmla="*/ 30960 h 306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53" name="Google Shape;3002;p44"/>
                <p:cNvSpPr/>
                <p:nvPr/>
              </p:nvSpPr>
              <p:spPr>
                <a:xfrm>
                  <a:off x="6403320" y="4002120"/>
                  <a:ext cx="568800" cy="30600"/>
                </a:xfrm>
                <a:custGeom>
                  <a:avLst/>
                  <a:gdLst>
                    <a:gd name="textAreaLeft" fmla="*/ 0 w 568800"/>
                    <a:gd name="textAreaRight" fmla="*/ 569160 w 568800"/>
                    <a:gd name="textAreaTop" fmla="*/ 0 h 30600"/>
                    <a:gd name="textAreaBottom" fmla="*/ 30960 h 3060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2854" name="PlaceHolder 2"/>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Resources</a:t>
            </a:r>
            <a:endParaRPr b="0" lang="en-US" sz="3000" strike="noStrike" u="none">
              <a:solidFill>
                <a:srgbClr val="000000"/>
              </a:solidFill>
              <a:effectLst/>
              <a:uFillTx/>
              <a:latin typeface="Arial"/>
            </a:endParaRPr>
          </a:p>
        </p:txBody>
      </p:sp>
      <p:grpSp>
        <p:nvGrpSpPr>
          <p:cNvPr id="2855" name="Google Shape;3004;p44"/>
          <p:cNvGrpSpPr/>
          <p:nvPr/>
        </p:nvGrpSpPr>
        <p:grpSpPr>
          <a:xfrm>
            <a:off x="6691320" y="2116800"/>
            <a:ext cx="1182240" cy="589320"/>
            <a:chOff x="6691320" y="2116800"/>
            <a:chExt cx="1182240" cy="589320"/>
          </a:xfrm>
        </p:grpSpPr>
        <p:sp>
          <p:nvSpPr>
            <p:cNvPr id="2856" name="Google Shape;3005;p44"/>
            <p:cNvSpPr/>
            <p:nvPr/>
          </p:nvSpPr>
          <p:spPr>
            <a:xfrm>
              <a:off x="6691320" y="2116800"/>
              <a:ext cx="1182240" cy="589320"/>
            </a:xfrm>
            <a:custGeom>
              <a:avLst/>
              <a:gdLst>
                <a:gd name="textAreaLeft" fmla="*/ 0 w 1182240"/>
                <a:gd name="textAreaRight" fmla="*/ 1182600 w 1182240"/>
                <a:gd name="textAreaTop" fmla="*/ 0 h 589320"/>
                <a:gd name="textAreaBottom" fmla="*/ 589680 h 589320"/>
              </a:gdLst>
              <a:ahLst/>
              <a:cxnLst/>
              <a:rect l="textAreaLeft" t="textAreaTop" r="textAreaRight" b="textAreaBottom"/>
              <a:pathLst>
                <a:path w="916296" h="456909">
                  <a:moveTo>
                    <a:pt x="855644" y="456909"/>
                  </a:moveTo>
                  <a:cubicBezTo>
                    <a:pt x="590647" y="448668"/>
                    <a:pt x="325650" y="448668"/>
                    <a:pt x="60654" y="456909"/>
                  </a:cubicBezTo>
                  <a:cubicBezTo>
                    <a:pt x="27132" y="456909"/>
                    <a:pt x="0" y="429743"/>
                    <a:pt x="0" y="396256"/>
                  </a:cubicBezTo>
                  <a:cubicBezTo>
                    <a:pt x="8485" y="287939"/>
                    <a:pt x="7962" y="175850"/>
                    <a:pt x="0" y="60653"/>
                  </a:cubicBezTo>
                  <a:cubicBezTo>
                    <a:pt x="0" y="27132"/>
                    <a:pt x="27167" y="0"/>
                    <a:pt x="60654" y="0"/>
                  </a:cubicBezTo>
                  <a:cubicBezTo>
                    <a:pt x="320762" y="5133"/>
                    <a:pt x="585933" y="4959"/>
                    <a:pt x="855644" y="0"/>
                  </a:cubicBezTo>
                  <a:cubicBezTo>
                    <a:pt x="889165" y="0"/>
                    <a:pt x="916297" y="27167"/>
                    <a:pt x="916297" y="60653"/>
                  </a:cubicBezTo>
                  <a:cubicBezTo>
                    <a:pt x="907952" y="175850"/>
                    <a:pt x="907428" y="287939"/>
                    <a:pt x="916297" y="396256"/>
                  </a:cubicBezTo>
                  <a:cubicBezTo>
                    <a:pt x="916297" y="429743"/>
                    <a:pt x="889131" y="456909"/>
                    <a:pt x="855644" y="456909"/>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57" name="Google Shape;3006;p44"/>
            <p:cNvSpPr/>
            <p:nvPr/>
          </p:nvSpPr>
          <p:spPr>
            <a:xfrm>
              <a:off x="6798960" y="2205360"/>
              <a:ext cx="432000" cy="432000"/>
            </a:xfrm>
            <a:custGeom>
              <a:avLst/>
              <a:gdLst>
                <a:gd name="textAreaLeft" fmla="*/ 0 w 432000"/>
                <a:gd name="textAreaRight" fmla="*/ 432360 w 432000"/>
                <a:gd name="textAreaTop" fmla="*/ 0 h 432000"/>
                <a:gd name="textAreaBottom" fmla="*/ 432360 h 432000"/>
              </a:gdLst>
              <a:ahLst/>
              <a:cxnLst/>
              <a:rect l="textAreaLeft" t="textAreaTop" r="textAreaRight" b="textAreaBottom"/>
              <a:pathLst>
                <a:path w="335008" h="335008">
                  <a:moveTo>
                    <a:pt x="228820" y="154794"/>
                  </a:moveTo>
                  <a:cubicBezTo>
                    <a:pt x="229658" y="158914"/>
                    <a:pt x="230113" y="163174"/>
                    <a:pt x="230113" y="167539"/>
                  </a:cubicBezTo>
                  <a:cubicBezTo>
                    <a:pt x="230113" y="202108"/>
                    <a:pt x="202073" y="230148"/>
                    <a:pt x="167504" y="230148"/>
                  </a:cubicBezTo>
                  <a:cubicBezTo>
                    <a:pt x="132934" y="230148"/>
                    <a:pt x="104895" y="202108"/>
                    <a:pt x="104895" y="167539"/>
                  </a:cubicBezTo>
                  <a:cubicBezTo>
                    <a:pt x="104895" y="132970"/>
                    <a:pt x="132934" y="104930"/>
                    <a:pt x="167504" y="104930"/>
                  </a:cubicBezTo>
                  <a:lnTo>
                    <a:pt x="167504" y="0"/>
                  </a:lnTo>
                  <a:cubicBezTo>
                    <a:pt x="75005" y="0"/>
                    <a:pt x="0" y="75005"/>
                    <a:pt x="0" y="167504"/>
                  </a:cubicBezTo>
                  <a:cubicBezTo>
                    <a:pt x="0" y="260003"/>
                    <a:pt x="75005" y="335009"/>
                    <a:pt x="167504" y="335009"/>
                  </a:cubicBezTo>
                  <a:cubicBezTo>
                    <a:pt x="260003" y="335009"/>
                    <a:pt x="335008" y="260003"/>
                    <a:pt x="335008" y="167504"/>
                  </a:cubicBezTo>
                  <a:cubicBezTo>
                    <a:pt x="335008" y="155806"/>
                    <a:pt x="333786" y="144388"/>
                    <a:pt x="331516" y="133389"/>
                  </a:cubicBezTo>
                  <a:lnTo>
                    <a:pt x="228820" y="154794"/>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58" name="Google Shape;3007;p44"/>
            <p:cNvSpPr/>
            <p:nvPr/>
          </p:nvSpPr>
          <p:spPr>
            <a:xfrm>
              <a:off x="7044120" y="2176560"/>
              <a:ext cx="211320" cy="199440"/>
            </a:xfrm>
            <a:custGeom>
              <a:avLst/>
              <a:gdLst>
                <a:gd name="textAreaLeft" fmla="*/ 0 w 211320"/>
                <a:gd name="textAreaRight" fmla="*/ 211680 w 211320"/>
                <a:gd name="textAreaTop" fmla="*/ 0 h 199440"/>
                <a:gd name="textAreaBottom" fmla="*/ 199800 h 199440"/>
              </a:gdLst>
              <a:ahLst/>
              <a:cxnLst/>
              <a:rect l="textAreaLeft" t="textAreaTop" r="textAreaRight" b="textAreaBottom"/>
              <a:pathLst>
                <a:path w="164012" h="154759">
                  <a:moveTo>
                    <a:pt x="0" y="104895"/>
                  </a:moveTo>
                  <a:cubicBezTo>
                    <a:pt x="30204" y="104895"/>
                    <a:pt x="55416" y="126300"/>
                    <a:pt x="61282" y="154759"/>
                  </a:cubicBezTo>
                  <a:lnTo>
                    <a:pt x="164012" y="133389"/>
                  </a:lnTo>
                  <a:cubicBezTo>
                    <a:pt x="148264" y="57232"/>
                    <a:pt x="80801" y="0"/>
                    <a:pt x="0" y="0"/>
                  </a:cubicBezTo>
                  <a:lnTo>
                    <a:pt x="0" y="0"/>
                  </a:lnTo>
                  <a:lnTo>
                    <a:pt x="0" y="104895"/>
                  </a:lnTo>
                  <a:lnTo>
                    <a:pt x="0" y="104895"/>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859" name="Google Shape;3008;p44"/>
            <p:cNvGrpSpPr/>
            <p:nvPr/>
          </p:nvGrpSpPr>
          <p:grpSpPr>
            <a:xfrm>
              <a:off x="7311600" y="2221200"/>
              <a:ext cx="483840" cy="371880"/>
              <a:chOff x="7311600" y="2221200"/>
              <a:chExt cx="483840" cy="371880"/>
            </a:xfrm>
          </p:grpSpPr>
          <p:sp>
            <p:nvSpPr>
              <p:cNvPr id="2860" name="Google Shape;3009;p44"/>
              <p:cNvSpPr/>
              <p:nvPr/>
            </p:nvSpPr>
            <p:spPr>
              <a:xfrm>
                <a:off x="7311600" y="2571120"/>
                <a:ext cx="483840" cy="21960"/>
              </a:xfrm>
              <a:custGeom>
                <a:avLst/>
                <a:gdLst>
                  <a:gd name="textAreaLeft" fmla="*/ 0 w 483840"/>
                  <a:gd name="textAreaRight" fmla="*/ 484200 w 483840"/>
                  <a:gd name="textAreaTop" fmla="*/ 0 h 21960"/>
                  <a:gd name="textAreaBottom" fmla="*/ 22320 h 2196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61" name="Google Shape;3010;p44"/>
              <p:cNvSpPr/>
              <p:nvPr/>
            </p:nvSpPr>
            <p:spPr>
              <a:xfrm>
                <a:off x="7311600" y="2483640"/>
                <a:ext cx="483840" cy="21960"/>
              </a:xfrm>
              <a:custGeom>
                <a:avLst/>
                <a:gdLst>
                  <a:gd name="textAreaLeft" fmla="*/ 0 w 483840"/>
                  <a:gd name="textAreaRight" fmla="*/ 484200 w 483840"/>
                  <a:gd name="textAreaTop" fmla="*/ 0 h 21960"/>
                  <a:gd name="textAreaBottom" fmla="*/ 22320 h 2196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62" name="Google Shape;3011;p44"/>
              <p:cNvSpPr/>
              <p:nvPr/>
            </p:nvSpPr>
            <p:spPr>
              <a:xfrm>
                <a:off x="7311600" y="2396160"/>
                <a:ext cx="483840" cy="21960"/>
              </a:xfrm>
              <a:custGeom>
                <a:avLst/>
                <a:gdLst>
                  <a:gd name="textAreaLeft" fmla="*/ 0 w 483840"/>
                  <a:gd name="textAreaRight" fmla="*/ 484200 w 483840"/>
                  <a:gd name="textAreaTop" fmla="*/ 0 h 21960"/>
                  <a:gd name="textAreaBottom" fmla="*/ 22320 h 2196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63" name="Google Shape;3012;p44"/>
              <p:cNvSpPr/>
              <p:nvPr/>
            </p:nvSpPr>
            <p:spPr>
              <a:xfrm>
                <a:off x="7311600" y="2308680"/>
                <a:ext cx="483840" cy="21960"/>
              </a:xfrm>
              <a:custGeom>
                <a:avLst/>
                <a:gdLst>
                  <a:gd name="textAreaLeft" fmla="*/ 0 w 483840"/>
                  <a:gd name="textAreaRight" fmla="*/ 484200 w 483840"/>
                  <a:gd name="textAreaTop" fmla="*/ 0 h 21960"/>
                  <a:gd name="textAreaBottom" fmla="*/ 22320 h 2196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64" name="Google Shape;3013;p44"/>
              <p:cNvSpPr/>
              <p:nvPr/>
            </p:nvSpPr>
            <p:spPr>
              <a:xfrm>
                <a:off x="7511760" y="2221200"/>
                <a:ext cx="283680" cy="21960"/>
              </a:xfrm>
              <a:custGeom>
                <a:avLst/>
                <a:gdLst>
                  <a:gd name="textAreaLeft" fmla="*/ 0 w 283680"/>
                  <a:gd name="textAreaRight" fmla="*/ 284040 w 283680"/>
                  <a:gd name="textAreaTop" fmla="*/ 0 h 21960"/>
                  <a:gd name="textAreaBottom" fmla="*/ 22320 h 21960"/>
                </a:gdLst>
                <a:ahLst/>
                <a:cxnLst/>
                <a:rect l="textAreaLeft" t="textAreaTop" r="textAreaRight" b="textAreaBottom"/>
                <a:pathLst>
                  <a:path w="220035" h="17249">
                    <a:moveTo>
                      <a:pt x="211707" y="0"/>
                    </a:moveTo>
                    <a:lnTo>
                      <a:pt x="8341" y="0"/>
                    </a:lnTo>
                    <a:cubicBezTo>
                      <a:pt x="-2763" y="0"/>
                      <a:pt x="-2798" y="17250"/>
                      <a:pt x="8341" y="17250"/>
                    </a:cubicBezTo>
                    <a:lnTo>
                      <a:pt x="211707" y="17250"/>
                    </a:lnTo>
                    <a:cubicBezTo>
                      <a:pt x="222811" y="17250"/>
                      <a:pt x="222811" y="0"/>
                      <a:pt x="211707" y="0"/>
                    </a:cubicBezTo>
                    <a:close/>
                  </a:path>
                </a:pathLst>
              </a:custGeom>
              <a:solidFill>
                <a:srgbClr val="3a19a4"/>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865" name="Google Shape;3014;p44"/>
          <p:cNvGrpSpPr/>
          <p:nvPr/>
        </p:nvGrpSpPr>
        <p:grpSpPr>
          <a:xfrm>
            <a:off x="7692480" y="3715920"/>
            <a:ext cx="58680" cy="547560"/>
            <a:chOff x="7692480" y="3715920"/>
            <a:chExt cx="58680" cy="547560"/>
          </a:xfrm>
        </p:grpSpPr>
        <p:sp>
          <p:nvSpPr>
            <p:cNvPr id="2866" name="Google Shape;3015;p44"/>
            <p:cNvSpPr/>
            <p:nvPr/>
          </p:nvSpPr>
          <p:spPr>
            <a:xfrm>
              <a:off x="7692480" y="37159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67" name="Google Shape;3016;p44"/>
            <p:cNvSpPr/>
            <p:nvPr/>
          </p:nvSpPr>
          <p:spPr>
            <a:xfrm>
              <a:off x="7692480" y="38790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68" name="Google Shape;3017;p44"/>
            <p:cNvSpPr/>
            <p:nvPr/>
          </p:nvSpPr>
          <p:spPr>
            <a:xfrm>
              <a:off x="7692480" y="40417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869" name="Google Shape;3018;p44"/>
            <p:cNvSpPr/>
            <p:nvPr/>
          </p:nvSpPr>
          <p:spPr>
            <a:xfrm>
              <a:off x="7692480" y="42048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870"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Instructions for use</a:t>
            </a:r>
            <a:endParaRPr b="0" lang="en-US" sz="2400" strike="noStrike" u="none">
              <a:solidFill>
                <a:srgbClr val="000000"/>
              </a:solidFill>
              <a:effectLst/>
              <a:uFillTx/>
              <a:latin typeface="Arial"/>
            </a:endParaRPr>
          </a:p>
        </p:txBody>
      </p:sp>
      <p:sp>
        <p:nvSpPr>
          <p:cNvPr id="2871" name="Google Shape;3024;p45"/>
          <p:cNvSpPr/>
          <p:nvPr/>
        </p:nvSpPr>
        <p:spPr>
          <a:xfrm>
            <a:off x="723240" y="1188000"/>
            <a:ext cx="7696800" cy="34441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100" strike="noStrike" u="none">
                <a:solidFill>
                  <a:schemeClr val="lt1"/>
                </a:solidFill>
                <a:effectLst/>
                <a:uFillTx/>
                <a:latin typeface="Arial"/>
                <a:ea typeface="Arial"/>
              </a:rPr>
              <a:t>If you have a free account, in order to use this template, you must credit </a:t>
            </a:r>
            <a:r>
              <a:rPr b="1" lang="en" sz="1100" strike="noStrike" u="sng">
                <a:solidFill>
                  <a:schemeClr val="dk2"/>
                </a:solidFill>
                <a:effectLst/>
                <a:uFillTx/>
                <a:latin typeface="Arial"/>
                <a:ea typeface="Arial"/>
                <a:hlinkClick r:id="rId1"/>
              </a:rPr>
              <a:t>Slidesgo</a:t>
            </a:r>
            <a:r>
              <a:rPr b="1" lang="en" sz="1100" strike="noStrike" u="none">
                <a:solidFill>
                  <a:schemeClr val="dk2"/>
                </a:solidFill>
                <a:effectLst/>
                <a:uFillTx/>
                <a:latin typeface="Arial"/>
                <a:ea typeface="Arial"/>
              </a:rPr>
              <a:t> </a:t>
            </a:r>
            <a:r>
              <a:rPr b="0" lang="en" sz="1100" strike="noStrike" u="none">
                <a:solidFill>
                  <a:schemeClr val="lt1"/>
                </a:solidFill>
                <a:effectLst/>
                <a:uFillTx/>
                <a:latin typeface="Arial"/>
                <a:ea typeface="Arial"/>
              </a:rPr>
              <a:t>by keeping the </a:t>
            </a:r>
            <a:r>
              <a:rPr b="1" lang="en" sz="1100" strike="noStrike" u="sng">
                <a:solidFill>
                  <a:schemeClr val="hlink"/>
                </a:solidFill>
                <a:effectLst/>
                <a:uFillTx/>
                <a:latin typeface="Arial"/>
                <a:ea typeface="Arial"/>
                <a:hlinkClick r:id="rId2"/>
              </a:rPr>
              <a:t>Thanks</a:t>
            </a:r>
            <a:r>
              <a:rPr b="1" lang="en" sz="1100" strike="noStrike" u="none">
                <a:solidFill>
                  <a:schemeClr val="dk2"/>
                </a:solidFill>
                <a:effectLst/>
                <a:uFillTx/>
                <a:latin typeface="Arial"/>
                <a:ea typeface="Arial"/>
              </a:rPr>
              <a:t> </a:t>
            </a:r>
            <a:r>
              <a:rPr b="0" lang="en" sz="1100" strike="noStrike" u="none">
                <a:solidFill>
                  <a:schemeClr val="lt1"/>
                </a:solidFill>
                <a:effectLst/>
                <a:uFillTx/>
                <a:latin typeface="Arial"/>
                <a:ea typeface="Arial"/>
              </a:rPr>
              <a:t>slide. Please refer to the next slide to read the instructions for premium users.</a:t>
            </a:r>
            <a:endParaRPr b="0" lang="en-US" sz="1100" strike="noStrike" u="none">
              <a:solidFill>
                <a:srgbClr val="ffffff"/>
              </a:solidFill>
              <a:effectLst/>
              <a:uFillTx/>
              <a:latin typeface="Arial"/>
            </a:endParaRPr>
          </a:p>
          <a:p>
            <a:pPr>
              <a:lnSpc>
                <a:spcPct val="100000"/>
              </a:lnSpc>
              <a:spcBef>
                <a:spcPts val="1001"/>
              </a:spcBef>
              <a:tabLst>
                <a:tab algn="l" pos="0"/>
              </a:tabLst>
            </a:pPr>
            <a:r>
              <a:rPr b="1" lang="en" sz="1100" strike="noStrike" u="none">
                <a:solidFill>
                  <a:schemeClr val="dk2"/>
                </a:solidFill>
                <a:effectLst/>
                <a:uFillTx/>
                <a:latin typeface="Arial"/>
                <a:ea typeface="Arial"/>
              </a:rPr>
              <a:t>As a Free user, you are allowed to:</a:t>
            </a:r>
            <a:endParaRPr b="0" lang="en-US" sz="1100" strike="noStrike" u="none">
              <a:solidFill>
                <a:srgbClr val="ffffff"/>
              </a:solidFill>
              <a:effectLst/>
              <a:uFillTx/>
              <a:latin typeface="Arial"/>
            </a:endParaRPr>
          </a:p>
          <a:p>
            <a:pPr marL="457200" indent="-298440">
              <a:lnSpc>
                <a:spcPct val="100000"/>
              </a:lnSpc>
              <a:spcBef>
                <a:spcPts val="400"/>
              </a:spcBef>
              <a:buClr>
                <a:srgbClr val="ffffff"/>
              </a:buClr>
              <a:buFont typeface="Arial"/>
              <a:buChar char="●"/>
              <a:tabLst>
                <a:tab algn="l" pos="0"/>
              </a:tabLst>
            </a:pPr>
            <a:r>
              <a:rPr b="0" lang="en" sz="1100" strike="noStrike" u="none">
                <a:solidFill>
                  <a:schemeClr val="lt1"/>
                </a:solidFill>
                <a:effectLst/>
                <a:uFillTx/>
                <a:latin typeface="Arial"/>
                <a:ea typeface="Arial"/>
              </a:rPr>
              <a:t>Modify this template.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Use it for both personal and commercial projects.</a:t>
            </a:r>
            <a:endParaRPr b="0" lang="en-US" sz="1100" strike="noStrike" u="none">
              <a:solidFill>
                <a:srgbClr val="ffffff"/>
              </a:solidFill>
              <a:effectLst/>
              <a:uFillTx/>
              <a:latin typeface="Arial"/>
            </a:endParaRPr>
          </a:p>
          <a:p>
            <a:pPr>
              <a:lnSpc>
                <a:spcPct val="100000"/>
              </a:lnSpc>
              <a:spcBef>
                <a:spcPts val="1400"/>
              </a:spcBef>
              <a:tabLst>
                <a:tab algn="l" pos="0"/>
              </a:tabLst>
            </a:pPr>
            <a:r>
              <a:rPr b="1" lang="en" sz="1100" strike="noStrike" u="none">
                <a:solidFill>
                  <a:schemeClr val="dk2"/>
                </a:solidFill>
                <a:effectLst/>
                <a:uFillTx/>
                <a:latin typeface="Arial"/>
                <a:ea typeface="Arial"/>
              </a:rPr>
              <a:t>You are not allowed to:</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Sublicense, sell or rent any of Slidesgo Content (or a modified version of Slidesgo Content).</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Distribute Slidesgo Content unless it has been expressly authorized by Slidesgo.</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Include Slidesgo Content in an online or offline database or file.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Offer Slidesgo templates (or modified versions of Slidesgo templates) for download.</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Acquire the copyright of Slidesgo Content.</a:t>
            </a: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a:p>
            <a:pPr algn="ctr">
              <a:lnSpc>
                <a:spcPct val="100000"/>
              </a:lnSpc>
              <a:tabLst>
                <a:tab algn="l" pos="0"/>
              </a:tabLst>
            </a:pPr>
            <a:r>
              <a:rPr b="0" lang="en" sz="1100" strike="noStrike" u="none">
                <a:solidFill>
                  <a:schemeClr val="lt1"/>
                </a:solidFill>
                <a:effectLst/>
                <a:uFillTx/>
                <a:latin typeface="Arial"/>
                <a:ea typeface="Arial"/>
              </a:rPr>
              <a:t>For more information about editing slides, please read our FAQs or visit our blog:</a:t>
            </a:r>
            <a:endParaRPr b="0" lang="en-US" sz="1100" strike="noStrike" u="none">
              <a:solidFill>
                <a:srgbClr val="ffffff"/>
              </a:solidFill>
              <a:effectLst/>
              <a:uFillTx/>
              <a:latin typeface="Arial"/>
            </a:endParaRPr>
          </a:p>
          <a:p>
            <a:pPr algn="ctr">
              <a:lnSpc>
                <a:spcPct val="100000"/>
              </a:lnSpc>
              <a:tabLst>
                <a:tab algn="l" pos="0"/>
              </a:tabLst>
            </a:pPr>
            <a:r>
              <a:rPr b="1" lang="en" sz="1100" strike="noStrike" u="sng">
                <a:solidFill>
                  <a:schemeClr val="dk2"/>
                </a:solidFill>
                <a:effectLst/>
                <a:uFillTx/>
                <a:latin typeface="Arial"/>
                <a:ea typeface="Arial"/>
                <a:hlinkClick r:id="rId3"/>
              </a:rPr>
              <a:t>https://slidesgo.com/faqs</a:t>
            </a:r>
            <a:r>
              <a:rPr b="0" lang="en" sz="1100" strike="noStrike" u="none">
                <a:solidFill>
                  <a:schemeClr val="lt1"/>
                </a:solidFill>
                <a:effectLst/>
                <a:uFillTx/>
                <a:latin typeface="Arial"/>
                <a:ea typeface="Arial"/>
              </a:rPr>
              <a:t> and </a:t>
            </a:r>
            <a:r>
              <a:rPr b="1" lang="en" sz="1100" strike="noStrike" u="sng">
                <a:solidFill>
                  <a:schemeClr val="dk2"/>
                </a:solidFill>
                <a:effectLst/>
                <a:uFillTx/>
                <a:latin typeface="Arial"/>
                <a:ea typeface="Arial"/>
                <a:hlinkClick r:id="rId4"/>
              </a:rPr>
              <a:t>https://slidesgo.com/slidesgo-school</a:t>
            </a:r>
            <a:endParaRPr b="0" lang="en-US" sz="11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872" name="Google Shape;3029;p46"/>
          <p:cNvSpPr/>
          <p:nvPr/>
        </p:nvSpPr>
        <p:spPr>
          <a:xfrm>
            <a:off x="723600" y="1188000"/>
            <a:ext cx="7696800" cy="3444120"/>
          </a:xfrm>
          <a:prstGeom prst="rect">
            <a:avLst/>
          </a:prstGeom>
          <a:noFill/>
          <a:ln w="0">
            <a:noFill/>
          </a:ln>
        </p:spPr>
        <p:style>
          <a:lnRef idx="0"/>
          <a:fillRef idx="0"/>
          <a:effectRef idx="0"/>
          <a:fontRef idx="minor"/>
        </p:style>
        <p:txBody>
          <a:bodyPr tIns="91440" bIns="91440" anchor="t">
            <a:noAutofit/>
          </a:bodyPr>
          <a:p>
            <a:pPr>
              <a:lnSpc>
                <a:spcPct val="100000"/>
              </a:lnSpc>
              <a:tabLst>
                <a:tab algn="l" pos="0"/>
              </a:tabLst>
            </a:pPr>
            <a:r>
              <a:rPr b="0" lang="en" sz="1100" strike="noStrike" u="none">
                <a:solidFill>
                  <a:schemeClr val="lt1"/>
                </a:solidFill>
                <a:effectLst/>
                <a:uFillTx/>
                <a:latin typeface="Arial"/>
                <a:ea typeface="Arial"/>
              </a:rPr>
              <a:t>As a Premium user, you can use this template without attributing </a:t>
            </a:r>
            <a:r>
              <a:rPr b="1" lang="en" sz="1100" strike="noStrike" u="sng">
                <a:solidFill>
                  <a:schemeClr val="dk2"/>
                </a:solidFill>
                <a:effectLst/>
                <a:uFillTx/>
                <a:latin typeface="Arial"/>
                <a:ea typeface="Arial"/>
                <a:hlinkClick r:id="rId1"/>
              </a:rPr>
              <a:t>Slidesgo</a:t>
            </a:r>
            <a:r>
              <a:rPr b="1" lang="en" sz="1100" strike="noStrike" u="none">
                <a:solidFill>
                  <a:schemeClr val="dk2"/>
                </a:solidFill>
                <a:effectLst/>
                <a:uFillTx/>
                <a:latin typeface="Arial"/>
                <a:ea typeface="Arial"/>
              </a:rPr>
              <a:t> </a:t>
            </a:r>
            <a:r>
              <a:rPr b="0" lang="en" sz="1100" strike="noStrike" u="none">
                <a:solidFill>
                  <a:schemeClr val="lt1"/>
                </a:solidFill>
                <a:effectLst/>
                <a:uFillTx/>
                <a:latin typeface="Arial"/>
                <a:ea typeface="Arial"/>
              </a:rPr>
              <a:t>or keeping the "</a:t>
            </a:r>
            <a:r>
              <a:rPr b="1" lang="en" sz="1100" strike="noStrike" u="sng">
                <a:solidFill>
                  <a:schemeClr val="hlink"/>
                </a:solidFill>
                <a:effectLst/>
                <a:uFillTx/>
                <a:latin typeface="Arial"/>
                <a:ea typeface="Arial"/>
                <a:hlinkClick r:id="rId2"/>
              </a:rPr>
              <a:t>Thanks</a:t>
            </a:r>
            <a:r>
              <a:rPr b="0" lang="en" sz="1100" strike="noStrike" u="none">
                <a:solidFill>
                  <a:schemeClr val="lt1"/>
                </a:solidFill>
                <a:effectLst/>
                <a:uFillTx/>
                <a:latin typeface="Arial"/>
                <a:ea typeface="Arial"/>
              </a:rPr>
              <a:t>" slide.</a:t>
            </a:r>
            <a:endParaRPr b="0" lang="en-US" sz="1100" strike="noStrike" u="none">
              <a:solidFill>
                <a:srgbClr val="ffffff"/>
              </a:solidFill>
              <a:effectLst/>
              <a:uFillTx/>
              <a:latin typeface="Arial"/>
            </a:endParaRPr>
          </a:p>
          <a:p>
            <a:pPr>
              <a:lnSpc>
                <a:spcPct val="100000"/>
              </a:lnSpc>
              <a:spcBef>
                <a:spcPts val="1001"/>
              </a:spcBef>
              <a:tabLst>
                <a:tab algn="l" pos="0"/>
              </a:tabLst>
            </a:pPr>
            <a:r>
              <a:rPr b="1" lang="en" sz="1100" strike="noStrike" u="none">
                <a:solidFill>
                  <a:schemeClr val="dk2"/>
                </a:solidFill>
                <a:effectLst/>
                <a:uFillTx/>
                <a:latin typeface="Arial"/>
                <a:ea typeface="Arial"/>
              </a:rPr>
              <a:t>You are allowed to:</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Modify this template.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Use it for both personal and commercial purposes.</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Hide or delete the “Thanks” slide and the mention to Slidesgo in the credits.</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Share this template in an editable format with people who are not part of your team.</a:t>
            </a:r>
            <a:endParaRPr b="0" lang="en-US" sz="1100" strike="noStrike" u="none">
              <a:solidFill>
                <a:srgbClr val="ffffff"/>
              </a:solidFill>
              <a:effectLst/>
              <a:uFillTx/>
              <a:latin typeface="Arial"/>
            </a:endParaRPr>
          </a:p>
          <a:p>
            <a:pPr>
              <a:lnSpc>
                <a:spcPct val="100000"/>
              </a:lnSpc>
              <a:spcBef>
                <a:spcPts val="1001"/>
              </a:spcBef>
              <a:tabLst>
                <a:tab algn="l" pos="0"/>
              </a:tabLst>
            </a:pPr>
            <a:r>
              <a:rPr b="1" lang="en" sz="1100" strike="noStrike" u="none">
                <a:solidFill>
                  <a:schemeClr val="dk2"/>
                </a:solidFill>
                <a:effectLst/>
                <a:uFillTx/>
                <a:latin typeface="Arial"/>
                <a:ea typeface="Arial"/>
              </a:rPr>
              <a:t>You are not allowed to:</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Sublicense, sell or rent this Slidesgo Template (or a modified version of this Slidesgo Template).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Use any of the elements that are part of this Slidesgo Template in an isolated and separated way from this Template.</a:t>
            </a:r>
            <a:endParaRPr b="0" lang="en-US" sz="1100" strike="noStrike" u="none">
              <a:solidFill>
                <a:srgbClr val="ffffff"/>
              </a:solidFill>
              <a:effectLst/>
              <a:uFillTx/>
              <a:latin typeface="Arial"/>
            </a:endParaRPr>
          </a:p>
          <a:p>
            <a:pPr marL="457200" indent="-298440">
              <a:lnSpc>
                <a:spcPct val="100000"/>
              </a:lnSpc>
              <a:buClr>
                <a:srgbClr val="ffffff"/>
              </a:buClr>
              <a:buFont typeface="Arial"/>
              <a:buChar char="●"/>
              <a:tabLst>
                <a:tab algn="l" pos="0"/>
              </a:tabLst>
            </a:pPr>
            <a:r>
              <a:rPr b="0" lang="en" sz="1100" strike="noStrike" u="none">
                <a:solidFill>
                  <a:schemeClr val="lt1"/>
                </a:solidFill>
                <a:effectLst/>
                <a:uFillTx/>
                <a:latin typeface="Arial"/>
                <a:ea typeface="Arial"/>
              </a:rPr>
              <a:t>Register any of the elements that are part of this template as a trademark or logo, or register it as a work in an intellectual property registry or similar.</a:t>
            </a: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a:p>
            <a:pPr algn="ctr">
              <a:lnSpc>
                <a:spcPct val="100000"/>
              </a:lnSpc>
              <a:tabLst>
                <a:tab algn="l" pos="0"/>
              </a:tabLst>
            </a:pPr>
            <a:r>
              <a:rPr b="0" lang="en" sz="1100" strike="noStrike" u="none">
                <a:solidFill>
                  <a:schemeClr val="lt1"/>
                </a:solidFill>
                <a:effectLst/>
                <a:uFillTx/>
                <a:latin typeface="Arial"/>
                <a:ea typeface="Arial"/>
              </a:rPr>
              <a:t>For more information about editing slides, please read our FAQs or visit our blog:</a:t>
            </a:r>
            <a:endParaRPr b="0" lang="en-US" sz="1100" strike="noStrike" u="none">
              <a:solidFill>
                <a:srgbClr val="ffffff"/>
              </a:solidFill>
              <a:effectLst/>
              <a:uFillTx/>
              <a:latin typeface="Arial"/>
            </a:endParaRPr>
          </a:p>
          <a:p>
            <a:pPr algn="ctr">
              <a:lnSpc>
                <a:spcPct val="100000"/>
              </a:lnSpc>
              <a:tabLst>
                <a:tab algn="l" pos="0"/>
              </a:tabLst>
            </a:pPr>
            <a:r>
              <a:rPr b="1" lang="en" sz="1100" strike="noStrike" u="sng">
                <a:solidFill>
                  <a:schemeClr val="dk2"/>
                </a:solidFill>
                <a:effectLst/>
                <a:uFillTx/>
                <a:latin typeface="Arial"/>
                <a:ea typeface="Arial"/>
                <a:hlinkClick r:id="rId3"/>
              </a:rPr>
              <a:t>https://slidesgo.com/faqs</a:t>
            </a:r>
            <a:r>
              <a:rPr b="0" lang="en" sz="1100" strike="noStrike" u="none">
                <a:solidFill>
                  <a:schemeClr val="lt1"/>
                </a:solidFill>
                <a:effectLst/>
                <a:uFillTx/>
                <a:latin typeface="Arial"/>
                <a:ea typeface="Arial"/>
              </a:rPr>
              <a:t> and </a:t>
            </a:r>
            <a:r>
              <a:rPr b="1" lang="en" sz="1100" strike="noStrike" u="sng">
                <a:solidFill>
                  <a:schemeClr val="dk2"/>
                </a:solidFill>
                <a:effectLst/>
                <a:uFillTx/>
                <a:latin typeface="Arial"/>
                <a:ea typeface="Arial"/>
                <a:hlinkClick r:id="rId4"/>
              </a:rPr>
              <a:t>https://slidesgo.com/slidesgo-school</a:t>
            </a:r>
            <a:endParaRPr b="0" lang="en-US" sz="1100" strike="noStrike" u="none">
              <a:solidFill>
                <a:srgbClr val="ffffff"/>
              </a:solidFill>
              <a:effectLst/>
              <a:uFillTx/>
              <a:latin typeface="Arial"/>
            </a:endParaRPr>
          </a:p>
        </p:txBody>
      </p:sp>
      <p:sp>
        <p:nvSpPr>
          <p:cNvPr id="2873"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Instructions for use (premium users)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874" name="Google Shape;3035;p47"/>
          <p:cNvSpPr/>
          <p:nvPr/>
        </p:nvSpPr>
        <p:spPr>
          <a:xfrm>
            <a:off x="723240" y="1188000"/>
            <a:ext cx="7696800" cy="14659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100" strike="noStrike" u="none">
                <a:solidFill>
                  <a:schemeClr val="lt1"/>
                </a:solidFill>
                <a:effectLst/>
                <a:uFillTx/>
                <a:latin typeface="Arial"/>
                <a:ea typeface="Arial"/>
              </a:rPr>
              <a:t>This presentation has been made using the following fonts:</a:t>
            </a:r>
            <a:endParaRPr b="0" lang="en-US" sz="1100" strike="noStrike" u="none">
              <a:solidFill>
                <a:srgbClr val="ffffff"/>
              </a:solidFill>
              <a:effectLst/>
              <a:uFillTx/>
              <a:latin typeface="Arial"/>
            </a:endParaRPr>
          </a:p>
          <a:p>
            <a:pPr algn="ctr">
              <a:lnSpc>
                <a:spcPct val="100000"/>
              </a:lnSpc>
              <a:spcBef>
                <a:spcPts val="1001"/>
              </a:spcBef>
              <a:tabLst>
                <a:tab algn="l" pos="0"/>
              </a:tabLst>
            </a:pPr>
            <a:r>
              <a:rPr b="1" lang="en" sz="1100" strike="noStrike" u="none">
                <a:solidFill>
                  <a:schemeClr val="lt1"/>
                </a:solidFill>
                <a:effectLst/>
                <a:uFillTx/>
                <a:latin typeface="Arial"/>
                <a:ea typeface="Arial"/>
              </a:rPr>
              <a:t>Krub</a:t>
            </a:r>
            <a:endParaRPr b="0" lang="en-US" sz="1100" strike="noStrike" u="none">
              <a:solidFill>
                <a:srgbClr val="ffffff"/>
              </a:solidFill>
              <a:effectLst/>
              <a:uFillTx/>
              <a:latin typeface="Arial"/>
            </a:endParaRPr>
          </a:p>
          <a:p>
            <a:pPr algn="ctr">
              <a:lnSpc>
                <a:spcPct val="100000"/>
              </a:lnSpc>
              <a:tabLst>
                <a:tab algn="l" pos="0"/>
              </a:tabLst>
            </a:pPr>
            <a:r>
              <a:rPr b="1" lang="en" sz="1100" strike="noStrike" u="none">
                <a:solidFill>
                  <a:schemeClr val="lt1"/>
                </a:solidFill>
                <a:effectLst/>
                <a:uFillTx/>
                <a:latin typeface="Arial"/>
                <a:ea typeface="Arial"/>
              </a:rPr>
              <a:t>(</a:t>
            </a:r>
            <a:r>
              <a:rPr b="1" lang="en" sz="1100" strike="noStrike" u="sng">
                <a:solidFill>
                  <a:srgbClr val="ffffff"/>
                </a:solidFill>
                <a:effectLst/>
                <a:uFillTx/>
                <a:latin typeface="Arial"/>
                <a:ea typeface="Arial"/>
                <a:hlinkClick r:id="rId1"/>
              </a:rPr>
              <a:t>https://fonts.google.com/specimen/Krub</a:t>
            </a:r>
            <a:r>
              <a:rPr b="1" lang="en" sz="1100" strike="noStrike" u="none">
                <a:solidFill>
                  <a:schemeClr val="lt1"/>
                </a:solidFill>
                <a:effectLst/>
                <a:uFillTx/>
                <a:latin typeface="Arial"/>
                <a:ea typeface="Arial"/>
              </a:rPr>
              <a:t>)</a:t>
            </a:r>
            <a:endParaRPr b="0" lang="en-US" sz="1100" strike="noStrike" u="none">
              <a:solidFill>
                <a:srgbClr val="ffffff"/>
              </a:solidFill>
              <a:effectLst/>
              <a:uFillTx/>
              <a:latin typeface="Arial"/>
            </a:endParaRPr>
          </a:p>
          <a:p>
            <a:pPr algn="ctr">
              <a:lnSpc>
                <a:spcPct val="100000"/>
              </a:lnSpc>
              <a:tabLst>
                <a:tab algn="l" pos="0"/>
              </a:tabLst>
            </a:pPr>
            <a:endParaRPr b="0" lang="en-US" sz="1100" strike="noStrike" u="none">
              <a:solidFill>
                <a:srgbClr val="ffffff"/>
              </a:solidFill>
              <a:effectLst/>
              <a:uFillTx/>
              <a:latin typeface="Arial"/>
            </a:endParaRPr>
          </a:p>
          <a:p>
            <a:pPr algn="ctr">
              <a:lnSpc>
                <a:spcPct val="100000"/>
              </a:lnSpc>
              <a:tabLst>
                <a:tab algn="l" pos="0"/>
              </a:tabLst>
            </a:pPr>
            <a:r>
              <a:rPr b="1" lang="en" sz="1100" strike="noStrike" u="none">
                <a:solidFill>
                  <a:schemeClr val="lt1"/>
                </a:solidFill>
                <a:effectLst/>
                <a:uFillTx/>
                <a:latin typeface="Arial"/>
                <a:ea typeface="Arial"/>
              </a:rPr>
              <a:t>DM Sans</a:t>
            </a:r>
            <a:endParaRPr b="0" lang="en-US" sz="1100" strike="noStrike" u="none">
              <a:solidFill>
                <a:srgbClr val="ffffff"/>
              </a:solidFill>
              <a:effectLst/>
              <a:uFillTx/>
              <a:latin typeface="Arial"/>
            </a:endParaRPr>
          </a:p>
          <a:p>
            <a:pPr algn="ctr">
              <a:lnSpc>
                <a:spcPct val="100000"/>
              </a:lnSpc>
              <a:tabLst>
                <a:tab algn="l" pos="0"/>
              </a:tabLst>
            </a:pPr>
            <a:r>
              <a:rPr b="1" lang="en" sz="1100" strike="noStrike" u="none">
                <a:solidFill>
                  <a:schemeClr val="lt1"/>
                </a:solidFill>
                <a:effectLst/>
                <a:uFillTx/>
                <a:latin typeface="Arial"/>
                <a:ea typeface="Arial"/>
              </a:rPr>
              <a:t>(</a:t>
            </a:r>
            <a:r>
              <a:rPr b="1" lang="en" sz="1100" strike="noStrike" u="sng">
                <a:solidFill>
                  <a:srgbClr val="ffffff"/>
                </a:solidFill>
                <a:effectLst/>
                <a:uFillTx/>
                <a:latin typeface="Arial"/>
                <a:ea typeface="Arial"/>
                <a:hlinkClick r:id="rId2"/>
              </a:rPr>
              <a:t>https://fonts.google.com/specimen/DM+Sans</a:t>
            </a:r>
            <a:r>
              <a:rPr b="1" lang="en" sz="1100" strike="noStrike" u="none">
                <a:solidFill>
                  <a:schemeClr val="lt1"/>
                </a:solidFill>
                <a:effectLst/>
                <a:uFillTx/>
                <a:latin typeface="Arial"/>
                <a:ea typeface="Arial"/>
              </a:rPr>
              <a:t>)</a:t>
            </a:r>
            <a:endParaRPr b="0" lang="en-US" sz="1100" strike="noStrike" u="none">
              <a:solidFill>
                <a:srgbClr val="ffffff"/>
              </a:solidFill>
              <a:effectLst/>
              <a:uFillTx/>
              <a:latin typeface="Arial"/>
            </a:endParaRPr>
          </a:p>
          <a:p>
            <a:pPr>
              <a:lnSpc>
                <a:spcPct val="100000"/>
              </a:lnSpc>
              <a:tabLst>
                <a:tab algn="l" pos="0"/>
              </a:tabLst>
            </a:pPr>
            <a:endParaRPr b="0" lang="en-US" sz="1100" strike="noStrike" u="none">
              <a:solidFill>
                <a:srgbClr val="ffffff"/>
              </a:solidFill>
              <a:effectLst/>
              <a:uFillTx/>
              <a:latin typeface="Arial"/>
            </a:endParaRPr>
          </a:p>
        </p:txBody>
      </p:sp>
      <p:sp>
        <p:nvSpPr>
          <p:cNvPr id="2875" name="Google Shape;3036;p47"/>
          <p:cNvSpPr/>
          <p:nvPr/>
        </p:nvSpPr>
        <p:spPr>
          <a:xfrm>
            <a:off x="2583360" y="2947320"/>
            <a:ext cx="790920" cy="753840"/>
          </a:xfrm>
          <a:prstGeom prst="roundRect">
            <a:avLst>
              <a:gd name="adj" fmla="val 16667"/>
            </a:avLst>
          </a:prstGeom>
          <a:solidFill>
            <a:srgbClr val="3a19a4"/>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76" name="Google Shape;3037;p47"/>
          <p:cNvSpPr/>
          <p:nvPr/>
        </p:nvSpPr>
        <p:spPr>
          <a:xfrm>
            <a:off x="3645360" y="2947320"/>
            <a:ext cx="790920" cy="753840"/>
          </a:xfrm>
          <a:prstGeom prst="roundRect">
            <a:avLst>
              <a:gd name="adj" fmla="val 16667"/>
            </a:avLst>
          </a:prstGeom>
          <a:solidFill>
            <a:srgbClr val="eeeefc"/>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77" name="Google Shape;3038;p47"/>
          <p:cNvSpPr/>
          <p:nvPr/>
        </p:nvSpPr>
        <p:spPr>
          <a:xfrm>
            <a:off x="4707000" y="2947320"/>
            <a:ext cx="790920" cy="753840"/>
          </a:xfrm>
          <a:prstGeom prst="roundRect">
            <a:avLst>
              <a:gd name="adj" fmla="val 16667"/>
            </a:avLst>
          </a:prstGeom>
          <a:solidFill>
            <a:srgbClr val="4c067a"/>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78" name="Google Shape;3039;p47"/>
          <p:cNvSpPr/>
          <p:nvPr/>
        </p:nvSpPr>
        <p:spPr>
          <a:xfrm>
            <a:off x="2583360" y="310428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ffffff"/>
                </a:solidFill>
                <a:effectLst/>
                <a:uFillTx/>
                <a:latin typeface="Arial"/>
                <a:ea typeface="Arial"/>
              </a:rPr>
              <a:t>#3a19a4</a:t>
            </a:r>
            <a:endParaRPr b="0" lang="en-US" sz="1000" strike="noStrike" u="none">
              <a:solidFill>
                <a:srgbClr val="ffffff"/>
              </a:solidFill>
              <a:effectLst/>
              <a:uFillTx/>
              <a:latin typeface="Arial"/>
            </a:endParaRPr>
          </a:p>
        </p:txBody>
      </p:sp>
      <p:sp>
        <p:nvSpPr>
          <p:cNvPr id="2879" name="Google Shape;3040;p47"/>
          <p:cNvSpPr/>
          <p:nvPr/>
        </p:nvSpPr>
        <p:spPr>
          <a:xfrm>
            <a:off x="3645360" y="310428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000000"/>
                </a:solidFill>
                <a:effectLst/>
                <a:uFillTx/>
                <a:latin typeface="Arial"/>
                <a:ea typeface="Arial"/>
              </a:rPr>
              <a:t>#eeeefc</a:t>
            </a:r>
            <a:endParaRPr b="0" lang="en-US" sz="1000" strike="noStrike" u="none">
              <a:solidFill>
                <a:srgbClr val="ffffff"/>
              </a:solidFill>
              <a:effectLst/>
              <a:uFillTx/>
              <a:latin typeface="Arial"/>
            </a:endParaRPr>
          </a:p>
        </p:txBody>
      </p:sp>
      <p:sp>
        <p:nvSpPr>
          <p:cNvPr id="2880" name="Google Shape;3041;p47"/>
          <p:cNvSpPr/>
          <p:nvPr/>
        </p:nvSpPr>
        <p:spPr>
          <a:xfrm>
            <a:off x="4707000" y="310428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ffffff"/>
                </a:solidFill>
                <a:effectLst/>
                <a:uFillTx/>
                <a:latin typeface="Arial"/>
                <a:ea typeface="Arial"/>
              </a:rPr>
              <a:t>#4c067a</a:t>
            </a:r>
            <a:endParaRPr b="0" lang="en-US" sz="1000" strike="noStrike" u="none">
              <a:solidFill>
                <a:srgbClr val="ffffff"/>
              </a:solidFill>
              <a:effectLst/>
              <a:uFillTx/>
              <a:latin typeface="Arial"/>
            </a:endParaRPr>
          </a:p>
        </p:txBody>
      </p:sp>
      <p:sp>
        <p:nvSpPr>
          <p:cNvPr id="2881" name="Google Shape;3042;p47"/>
          <p:cNvSpPr/>
          <p:nvPr/>
        </p:nvSpPr>
        <p:spPr>
          <a:xfrm>
            <a:off x="5769000" y="2947320"/>
            <a:ext cx="790920" cy="753840"/>
          </a:xfrm>
          <a:prstGeom prst="roundRect">
            <a:avLst>
              <a:gd name="adj" fmla="val 16667"/>
            </a:avLst>
          </a:prstGeom>
          <a:solidFill>
            <a:srgbClr val="aeb4ee"/>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82" name="Google Shape;3043;p47"/>
          <p:cNvSpPr/>
          <p:nvPr/>
        </p:nvSpPr>
        <p:spPr>
          <a:xfrm>
            <a:off x="5769000" y="310428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000000"/>
                </a:solidFill>
                <a:effectLst/>
                <a:uFillTx/>
                <a:latin typeface="Arial"/>
                <a:ea typeface="Arial"/>
              </a:rPr>
              <a:t>#aeb4ee</a:t>
            </a:r>
            <a:endParaRPr b="0" lang="en-US" sz="1000" strike="noStrike" u="none">
              <a:solidFill>
                <a:srgbClr val="ffffff"/>
              </a:solidFill>
              <a:effectLst/>
              <a:uFillTx/>
              <a:latin typeface="Arial"/>
            </a:endParaRPr>
          </a:p>
        </p:txBody>
      </p:sp>
      <p:sp>
        <p:nvSpPr>
          <p:cNvPr id="2883" name="Google Shape;3044;p47"/>
          <p:cNvSpPr/>
          <p:nvPr/>
        </p:nvSpPr>
        <p:spPr>
          <a:xfrm>
            <a:off x="3645360" y="3878280"/>
            <a:ext cx="790920" cy="753840"/>
          </a:xfrm>
          <a:prstGeom prst="roundRect">
            <a:avLst>
              <a:gd name="adj" fmla="val 16667"/>
            </a:avLst>
          </a:prstGeom>
          <a:solidFill>
            <a:srgbClr val="4e82f2"/>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84" name="Google Shape;3045;p47"/>
          <p:cNvSpPr/>
          <p:nvPr/>
        </p:nvSpPr>
        <p:spPr>
          <a:xfrm>
            <a:off x="4707000" y="3878280"/>
            <a:ext cx="790920" cy="753840"/>
          </a:xfrm>
          <a:prstGeom prst="roundRect">
            <a:avLst>
              <a:gd name="adj" fmla="val 16667"/>
            </a:avLst>
          </a:prstGeom>
          <a:solidFill>
            <a:srgbClr val="00f9db"/>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85" name="Google Shape;3046;p47"/>
          <p:cNvSpPr/>
          <p:nvPr/>
        </p:nvSpPr>
        <p:spPr>
          <a:xfrm>
            <a:off x="5769000" y="3878280"/>
            <a:ext cx="790920" cy="753840"/>
          </a:xfrm>
          <a:prstGeom prst="roundRect">
            <a:avLst>
              <a:gd name="adj" fmla="val 16667"/>
            </a:avLst>
          </a:prstGeom>
          <a:solidFill>
            <a:srgbClr val="a2f26f"/>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886" name="Google Shape;3047;p47"/>
          <p:cNvSpPr/>
          <p:nvPr/>
        </p:nvSpPr>
        <p:spPr>
          <a:xfrm>
            <a:off x="3645360" y="403524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ffffff"/>
                </a:solidFill>
                <a:effectLst/>
                <a:uFillTx/>
                <a:latin typeface="Arial"/>
                <a:ea typeface="Arial"/>
              </a:rPr>
              <a:t>#4e82f2</a:t>
            </a:r>
            <a:endParaRPr b="0" lang="en-US" sz="1000" strike="noStrike" u="none">
              <a:solidFill>
                <a:srgbClr val="ffffff"/>
              </a:solidFill>
              <a:effectLst/>
              <a:uFillTx/>
              <a:latin typeface="Arial"/>
            </a:endParaRPr>
          </a:p>
        </p:txBody>
      </p:sp>
      <p:sp>
        <p:nvSpPr>
          <p:cNvPr id="2887" name="Google Shape;3048;p47"/>
          <p:cNvSpPr/>
          <p:nvPr/>
        </p:nvSpPr>
        <p:spPr>
          <a:xfrm>
            <a:off x="4707000" y="403524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000000"/>
                </a:solidFill>
                <a:effectLst/>
                <a:uFillTx/>
                <a:latin typeface="Arial"/>
                <a:ea typeface="Arial"/>
              </a:rPr>
              <a:t>#00f9db</a:t>
            </a:r>
            <a:endParaRPr b="0" lang="en-US" sz="1000" strike="noStrike" u="none">
              <a:solidFill>
                <a:srgbClr val="ffffff"/>
              </a:solidFill>
              <a:effectLst/>
              <a:uFillTx/>
              <a:latin typeface="Arial"/>
            </a:endParaRPr>
          </a:p>
        </p:txBody>
      </p:sp>
      <p:sp>
        <p:nvSpPr>
          <p:cNvPr id="2888" name="Google Shape;3049;p47"/>
          <p:cNvSpPr/>
          <p:nvPr/>
        </p:nvSpPr>
        <p:spPr>
          <a:xfrm>
            <a:off x="5769000" y="403524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000000"/>
                </a:solidFill>
                <a:effectLst/>
                <a:uFillTx/>
                <a:latin typeface="Arial"/>
                <a:ea typeface="Arial"/>
              </a:rPr>
              <a:t>#a2f26f</a:t>
            </a:r>
            <a:endParaRPr b="0" lang="en-US" sz="1000" strike="noStrike" u="none">
              <a:solidFill>
                <a:srgbClr val="ffffff"/>
              </a:solidFill>
              <a:effectLst/>
              <a:uFillTx/>
              <a:latin typeface="Arial"/>
            </a:endParaRPr>
          </a:p>
        </p:txBody>
      </p:sp>
      <p:sp>
        <p:nvSpPr>
          <p:cNvPr id="2889" name="Google Shape;3050;p47"/>
          <p:cNvSpPr/>
          <p:nvPr/>
        </p:nvSpPr>
        <p:spPr>
          <a:xfrm>
            <a:off x="2583360" y="3878280"/>
            <a:ext cx="790920" cy="753840"/>
          </a:xfrm>
          <a:prstGeom prst="roundRect">
            <a:avLst>
              <a:gd name="adj" fmla="val 16667"/>
            </a:avLst>
          </a:prstGeom>
          <a:solidFill>
            <a:srgbClr val="b66df3"/>
          </a:solidFill>
          <a:ln w="9525">
            <a:solidFill>
              <a:srgbClr val="ffffff"/>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890" name="Google Shape;3051;p47"/>
          <p:cNvSpPr/>
          <p:nvPr/>
        </p:nvSpPr>
        <p:spPr>
          <a:xfrm>
            <a:off x="2583360" y="4035240"/>
            <a:ext cx="790920" cy="439920"/>
          </a:xfrm>
          <a:prstGeom prst="rect">
            <a:avLst/>
          </a:prstGeom>
          <a:noFill/>
          <a:ln w="0">
            <a:noFill/>
          </a:ln>
        </p:spPr>
        <p:style>
          <a:lnRef idx="0"/>
          <a:fillRef idx="0"/>
          <a:effectRef idx="0"/>
          <a:fontRef idx="minor"/>
        </p:style>
        <p:txBody>
          <a:bodyPr tIns="91440" bIns="91440" anchor="ctr">
            <a:noAutofit/>
          </a:bodyPr>
          <a:p>
            <a:pPr algn="ctr">
              <a:lnSpc>
                <a:spcPct val="100000"/>
              </a:lnSpc>
              <a:tabLst>
                <a:tab algn="l" pos="0"/>
              </a:tabLst>
            </a:pPr>
            <a:r>
              <a:rPr b="0" lang="en" sz="1000" strike="noStrike" u="none">
                <a:solidFill>
                  <a:srgbClr val="ffffff"/>
                </a:solidFill>
                <a:effectLst/>
                <a:uFillTx/>
                <a:latin typeface="Arial"/>
                <a:ea typeface="Arial"/>
              </a:rPr>
              <a:t>#b66df3</a:t>
            </a:r>
            <a:endParaRPr b="0" lang="en-US" sz="1000" strike="noStrike" u="none">
              <a:solidFill>
                <a:srgbClr val="ffffff"/>
              </a:solidFill>
              <a:effectLst/>
              <a:uFillTx/>
              <a:latin typeface="Arial"/>
            </a:endParaRPr>
          </a:p>
        </p:txBody>
      </p:sp>
      <p:sp>
        <p:nvSpPr>
          <p:cNvPr id="2891"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Fonts &amp; colors used</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892" name="Google Shape;3057;p48"/>
          <p:cNvSpPr/>
          <p:nvPr/>
        </p:nvSpPr>
        <p:spPr>
          <a:xfrm>
            <a:off x="1307520" y="1188000"/>
            <a:ext cx="6520320" cy="85212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100" strike="noStrike" u="none">
                <a:solidFill>
                  <a:schemeClr val="lt1"/>
                </a:solidFill>
                <a:effectLst/>
                <a:uFillTx/>
                <a:latin typeface="Arial"/>
                <a:ea typeface="Arial"/>
              </a:rPr>
              <a:t>Create your Story with our illustrated concepts. Choose the style you like the most, edit its colors, pick the background and layers you want to show and bring them to life with the animator panel! It will boost your presentation. Check out </a:t>
            </a:r>
            <a:r>
              <a:rPr b="1" lang="en" sz="1100" strike="noStrike" u="none">
                <a:solidFill>
                  <a:schemeClr val="dk2"/>
                </a:solidFill>
                <a:effectLst/>
                <a:uFillTx/>
                <a:latin typeface="Arial"/>
                <a:ea typeface="Arial"/>
              </a:rPr>
              <a:t>h</a:t>
            </a:r>
            <a:r>
              <a:rPr b="1" lang="en" sz="1100" strike="noStrike" u="sng">
                <a:solidFill>
                  <a:schemeClr val="dk2"/>
                </a:solidFill>
                <a:effectLst/>
                <a:uFillTx/>
                <a:latin typeface="Arial"/>
                <a:ea typeface="Arial"/>
                <a:hlinkClick r:id="rId1"/>
              </a:rPr>
              <a:t>ow it works</a:t>
            </a:r>
            <a:r>
              <a:rPr b="0" lang="en" sz="1100" strike="noStrike" u="sng">
                <a:solidFill>
                  <a:schemeClr val="lt1"/>
                </a:solidFill>
                <a:effectLst/>
                <a:uFillTx/>
                <a:latin typeface="Arial"/>
                <a:ea typeface="Arial"/>
                <a:hlinkClick r:id="rId2"/>
              </a:rPr>
              <a:t>.</a:t>
            </a:r>
            <a:endParaRPr b="0" lang="en-US" sz="1100" strike="noStrike" u="none">
              <a:solidFill>
                <a:srgbClr val="ffffff"/>
              </a:solidFill>
              <a:effectLst/>
              <a:uFillTx/>
              <a:latin typeface="Arial"/>
            </a:endParaRPr>
          </a:p>
        </p:txBody>
      </p:sp>
      <p:sp>
        <p:nvSpPr>
          <p:cNvPr id="2893"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Storyset</a:t>
            </a:r>
            <a:endParaRPr b="0" lang="en-US" sz="2400" strike="noStrike" u="none">
              <a:solidFill>
                <a:srgbClr val="000000"/>
              </a:solidFill>
              <a:effectLst/>
              <a:uFillTx/>
              <a:latin typeface="Arial"/>
            </a:endParaRPr>
          </a:p>
        </p:txBody>
      </p:sp>
      <p:pic>
        <p:nvPicPr>
          <p:cNvPr id="2894" name="Google Shape;3059;p48" descr=""/>
          <p:cNvPicPr/>
          <p:nvPr/>
        </p:nvPicPr>
        <p:blipFill>
          <a:blip r:embed="rId3"/>
          <a:srcRect l="0" t="16545" r="0" b="16537"/>
          <a:stretch/>
        </p:blipFill>
        <p:spPr>
          <a:xfrm>
            <a:off x="723240" y="2607120"/>
            <a:ext cx="1522080" cy="1018440"/>
          </a:xfrm>
          <a:prstGeom prst="rect">
            <a:avLst/>
          </a:prstGeom>
          <a:noFill/>
          <a:ln w="0">
            <a:noFill/>
          </a:ln>
        </p:spPr>
      </p:pic>
      <p:sp>
        <p:nvSpPr>
          <p:cNvPr id="2895" name="Google Shape;3060;p48">
            <a:hlinkClick r:id="rId4"/>
          </p:cNvPr>
          <p:cNvSpPr/>
          <p:nvPr/>
        </p:nvSpPr>
        <p:spPr>
          <a:xfrm>
            <a:off x="882000" y="3943800"/>
            <a:ext cx="1205280" cy="30132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1" lang="en" sz="1400" strike="noStrike" u="sng">
                <a:solidFill>
                  <a:schemeClr val="dk2"/>
                </a:solidFill>
                <a:effectLst/>
                <a:uFillTx/>
                <a:latin typeface="Arial"/>
                <a:ea typeface="Arial"/>
                <a:hlinkClick r:id="rId5"/>
              </a:rPr>
              <a:t>Pana</a:t>
            </a:r>
            <a:endParaRPr b="0" lang="en-US" sz="1400" strike="noStrike" u="none">
              <a:solidFill>
                <a:srgbClr val="ffffff"/>
              </a:solidFill>
              <a:effectLst/>
              <a:uFillTx/>
              <a:latin typeface="Arial"/>
            </a:endParaRPr>
          </a:p>
        </p:txBody>
      </p:sp>
      <p:sp>
        <p:nvSpPr>
          <p:cNvPr id="2896" name="Google Shape;3061;p48">
            <a:hlinkClick r:id="rId6"/>
          </p:cNvPr>
          <p:cNvSpPr/>
          <p:nvPr/>
        </p:nvSpPr>
        <p:spPr>
          <a:xfrm>
            <a:off x="2403000" y="3943800"/>
            <a:ext cx="1205280" cy="30132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1" lang="en" sz="1400" strike="noStrike" u="sng">
                <a:solidFill>
                  <a:schemeClr val="dk2"/>
                </a:solidFill>
                <a:effectLst/>
                <a:uFillTx/>
                <a:latin typeface="Arial"/>
                <a:ea typeface="Arial"/>
                <a:hlinkClick r:id="rId7"/>
              </a:rPr>
              <a:t>Amico</a:t>
            </a:r>
            <a:endParaRPr b="0" lang="en-US" sz="1400" strike="noStrike" u="none">
              <a:solidFill>
                <a:srgbClr val="ffffff"/>
              </a:solidFill>
              <a:effectLst/>
              <a:uFillTx/>
              <a:latin typeface="Arial"/>
            </a:endParaRPr>
          </a:p>
        </p:txBody>
      </p:sp>
      <p:sp>
        <p:nvSpPr>
          <p:cNvPr id="2897" name="Google Shape;3062;p48">
            <a:hlinkClick r:id="rId8"/>
          </p:cNvPr>
          <p:cNvSpPr/>
          <p:nvPr/>
        </p:nvSpPr>
        <p:spPr>
          <a:xfrm>
            <a:off x="3924000" y="3943800"/>
            <a:ext cx="1205280" cy="30132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1" lang="en" sz="1400" strike="noStrike" u="sng">
                <a:solidFill>
                  <a:schemeClr val="dk2"/>
                </a:solidFill>
                <a:effectLst/>
                <a:uFillTx/>
                <a:latin typeface="Arial"/>
                <a:ea typeface="Arial"/>
                <a:hlinkClick r:id="rId9"/>
              </a:rPr>
              <a:t>Bro</a:t>
            </a:r>
            <a:endParaRPr b="0" lang="en-US" sz="1400" strike="noStrike" u="none">
              <a:solidFill>
                <a:srgbClr val="ffffff"/>
              </a:solidFill>
              <a:effectLst/>
              <a:uFillTx/>
              <a:latin typeface="Arial"/>
            </a:endParaRPr>
          </a:p>
        </p:txBody>
      </p:sp>
      <p:sp>
        <p:nvSpPr>
          <p:cNvPr id="2898" name="Google Shape;3063;p48">
            <a:hlinkClick r:id="rId10"/>
          </p:cNvPr>
          <p:cNvSpPr/>
          <p:nvPr/>
        </p:nvSpPr>
        <p:spPr>
          <a:xfrm>
            <a:off x="5445360" y="3943800"/>
            <a:ext cx="1205280" cy="30132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1" lang="en" sz="1400" strike="noStrike" u="sng">
                <a:solidFill>
                  <a:schemeClr val="dk2"/>
                </a:solidFill>
                <a:effectLst/>
                <a:uFillTx/>
                <a:latin typeface="Arial"/>
                <a:ea typeface="Arial"/>
                <a:hlinkClick r:id="rId11"/>
              </a:rPr>
              <a:t>Rafiki</a:t>
            </a:r>
            <a:endParaRPr b="0" lang="en-US" sz="1400" strike="noStrike" u="none">
              <a:solidFill>
                <a:srgbClr val="ffffff"/>
              </a:solidFill>
              <a:effectLst/>
              <a:uFillTx/>
              <a:latin typeface="Arial"/>
            </a:endParaRPr>
          </a:p>
        </p:txBody>
      </p:sp>
      <p:pic>
        <p:nvPicPr>
          <p:cNvPr id="2899" name="Google Shape;3064;p48" descr=""/>
          <p:cNvPicPr/>
          <p:nvPr/>
        </p:nvPicPr>
        <p:blipFill>
          <a:blip r:embed="rId12"/>
          <a:stretch/>
        </p:blipFill>
        <p:spPr>
          <a:xfrm>
            <a:off x="2376360" y="2481480"/>
            <a:ext cx="1270080" cy="1270080"/>
          </a:xfrm>
          <a:prstGeom prst="rect">
            <a:avLst/>
          </a:prstGeom>
          <a:noFill/>
          <a:ln w="0">
            <a:noFill/>
          </a:ln>
        </p:spPr>
      </p:pic>
      <p:pic>
        <p:nvPicPr>
          <p:cNvPr id="2900" name="Google Shape;3065;p48" descr=""/>
          <p:cNvPicPr/>
          <p:nvPr/>
        </p:nvPicPr>
        <p:blipFill>
          <a:blip r:embed="rId13"/>
          <a:srcRect l="0" t="6376" r="0" b="6376"/>
          <a:stretch/>
        </p:blipFill>
        <p:spPr>
          <a:xfrm>
            <a:off x="3816000" y="2517840"/>
            <a:ext cx="1371960" cy="1197000"/>
          </a:xfrm>
          <a:prstGeom prst="rect">
            <a:avLst/>
          </a:prstGeom>
          <a:noFill/>
          <a:ln w="0">
            <a:noFill/>
          </a:ln>
        </p:spPr>
      </p:pic>
      <p:pic>
        <p:nvPicPr>
          <p:cNvPr id="2901" name="Google Shape;3066;p48" descr=""/>
          <p:cNvPicPr/>
          <p:nvPr/>
        </p:nvPicPr>
        <p:blipFill>
          <a:blip r:embed="rId14"/>
          <a:srcRect l="0" t="9254" r="0" b="9254"/>
          <a:stretch/>
        </p:blipFill>
        <p:spPr>
          <a:xfrm>
            <a:off x="5306760" y="2557440"/>
            <a:ext cx="1371960" cy="1118160"/>
          </a:xfrm>
          <a:prstGeom prst="rect">
            <a:avLst/>
          </a:prstGeom>
          <a:noFill/>
          <a:ln w="0">
            <a:noFill/>
          </a:ln>
        </p:spPr>
      </p:pic>
      <p:pic>
        <p:nvPicPr>
          <p:cNvPr id="2902" name="Google Shape;3067;p48" descr=""/>
          <p:cNvPicPr/>
          <p:nvPr/>
        </p:nvPicPr>
        <p:blipFill>
          <a:blip r:embed="rId15"/>
          <a:srcRect l="0" t="14835" r="0" b="14842"/>
          <a:stretch/>
        </p:blipFill>
        <p:spPr>
          <a:xfrm>
            <a:off x="6717600" y="2517840"/>
            <a:ext cx="1702440" cy="1197000"/>
          </a:xfrm>
          <a:prstGeom prst="rect">
            <a:avLst/>
          </a:prstGeom>
          <a:noFill/>
          <a:ln w="0">
            <a:noFill/>
          </a:ln>
        </p:spPr>
      </p:pic>
      <p:sp>
        <p:nvSpPr>
          <p:cNvPr id="2903" name="Google Shape;3068;p48">
            <a:hlinkClick r:id="rId16"/>
          </p:cNvPr>
          <p:cNvSpPr/>
          <p:nvPr/>
        </p:nvSpPr>
        <p:spPr>
          <a:xfrm>
            <a:off x="6966360" y="3943800"/>
            <a:ext cx="1205280" cy="301320"/>
          </a:xfrm>
          <a:prstGeom prst="rect">
            <a:avLst/>
          </a:prstGeom>
          <a:noFill/>
          <a:ln w="0">
            <a:noFill/>
          </a:ln>
        </p:spPr>
        <p:style>
          <a:lnRef idx="0"/>
          <a:fillRef idx="0"/>
          <a:effectRef idx="0"/>
          <a:fontRef idx="minor"/>
        </p:style>
        <p:txBody>
          <a:bodyPr tIns="91440" bIns="91440" anchor="ctr">
            <a:noAutofit/>
          </a:bodyPr>
          <a:p>
            <a:pPr algn="ctr">
              <a:lnSpc>
                <a:spcPct val="115000"/>
              </a:lnSpc>
              <a:tabLst>
                <a:tab algn="l" pos="0"/>
              </a:tabLst>
            </a:pPr>
            <a:r>
              <a:rPr b="1" lang="en" sz="1400" strike="noStrike" u="sng">
                <a:solidFill>
                  <a:schemeClr val="dk2"/>
                </a:solidFill>
                <a:effectLst/>
                <a:uFillTx/>
                <a:latin typeface="Arial"/>
                <a:ea typeface="Arial"/>
                <a:hlinkClick r:id="rId17"/>
              </a:rPr>
              <a:t>Cuate</a:t>
            </a:r>
            <a:endParaRPr b="0" lang="en-US" sz="14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2904" name="Google Shape;3073;p49"/>
          <p:cNvGrpSpPr/>
          <p:nvPr/>
        </p:nvGrpSpPr>
        <p:grpSpPr>
          <a:xfrm>
            <a:off x="5048640" y="3019680"/>
            <a:ext cx="442440" cy="513720"/>
            <a:chOff x="5048640" y="3019680"/>
            <a:chExt cx="442440" cy="513720"/>
          </a:xfrm>
        </p:grpSpPr>
        <p:sp>
          <p:nvSpPr>
            <p:cNvPr id="2905" name="Google Shape;3074;p49"/>
            <p:cNvSpPr/>
            <p:nvPr/>
          </p:nvSpPr>
          <p:spPr>
            <a:xfrm>
              <a:off x="5048640" y="3019680"/>
              <a:ext cx="269280" cy="244800"/>
            </a:xfrm>
            <a:custGeom>
              <a:avLst/>
              <a:gdLst>
                <a:gd name="textAreaLeft" fmla="*/ 0 w 269280"/>
                <a:gd name="textAreaRight" fmla="*/ 269640 w 269280"/>
                <a:gd name="textAreaTop" fmla="*/ 0 h 244800"/>
                <a:gd name="textAreaBottom" fmla="*/ 245160 h 244800"/>
              </a:gdLst>
              <a:ahLst/>
              <a:cxnLst/>
              <a:rect l="textAreaLeft" t="textAreaTop" r="textAreaRight" b="textAreaBottom"/>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06" name="Google Shape;3075;p49"/>
            <p:cNvSpPr/>
            <p:nvPr/>
          </p:nvSpPr>
          <p:spPr>
            <a:xfrm>
              <a:off x="5221800" y="3287160"/>
              <a:ext cx="269280" cy="246240"/>
            </a:xfrm>
            <a:custGeom>
              <a:avLst/>
              <a:gdLst>
                <a:gd name="textAreaLeft" fmla="*/ 0 w 269280"/>
                <a:gd name="textAreaRight" fmla="*/ 269640 w 269280"/>
                <a:gd name="textAreaTop" fmla="*/ 0 h 246240"/>
                <a:gd name="textAreaBottom" fmla="*/ 246600 h 246240"/>
              </a:gdLst>
              <a:ahLst/>
              <a:cxnLst/>
              <a:rect l="textAreaLeft" t="textAreaTop" r="textAreaRight" b="textAreaBottom"/>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07" name="Google Shape;3076;p49"/>
          <p:cNvGrpSpPr/>
          <p:nvPr/>
        </p:nvGrpSpPr>
        <p:grpSpPr>
          <a:xfrm>
            <a:off x="5724000" y="2266920"/>
            <a:ext cx="500400" cy="500760"/>
            <a:chOff x="5724000" y="2266920"/>
            <a:chExt cx="500400" cy="500760"/>
          </a:xfrm>
        </p:grpSpPr>
        <p:sp>
          <p:nvSpPr>
            <p:cNvPr id="2908" name="Google Shape;3077;p49"/>
            <p:cNvSpPr/>
            <p:nvPr/>
          </p:nvSpPr>
          <p:spPr>
            <a:xfrm>
              <a:off x="6027480" y="2306880"/>
              <a:ext cx="196920" cy="246240"/>
            </a:xfrm>
            <a:custGeom>
              <a:avLst/>
              <a:gdLst>
                <a:gd name="textAreaLeft" fmla="*/ 0 w 196920"/>
                <a:gd name="textAreaRight" fmla="*/ 197280 w 196920"/>
                <a:gd name="textAreaTop" fmla="*/ 0 h 246240"/>
                <a:gd name="textAreaBottom" fmla="*/ 246600 h 246240"/>
              </a:gdLst>
              <a:ahLst/>
              <a:cxnLst/>
              <a:rect l="textAreaLeft" t="textAreaTop" r="textAreaRight" b="textAreaBottom"/>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09" name="Google Shape;3078;p49"/>
            <p:cNvSpPr/>
            <p:nvPr/>
          </p:nvSpPr>
          <p:spPr>
            <a:xfrm>
              <a:off x="5724000" y="2481480"/>
              <a:ext cx="196920" cy="246240"/>
            </a:xfrm>
            <a:custGeom>
              <a:avLst/>
              <a:gdLst>
                <a:gd name="textAreaLeft" fmla="*/ 0 w 196920"/>
                <a:gd name="textAreaRight" fmla="*/ 197280 w 196920"/>
                <a:gd name="textAreaTop" fmla="*/ 0 h 246240"/>
                <a:gd name="textAreaBottom" fmla="*/ 246600 h 246240"/>
              </a:gdLst>
              <a:ahLst/>
              <a:cxnLst/>
              <a:rect l="textAreaLeft" t="textAreaTop" r="textAreaRight" b="textAreaBottom"/>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10" name="Google Shape;3079;p49"/>
            <p:cNvSpPr/>
            <p:nvPr/>
          </p:nvSpPr>
          <p:spPr>
            <a:xfrm>
              <a:off x="5937480" y="2572560"/>
              <a:ext cx="246960" cy="195120"/>
            </a:xfrm>
            <a:custGeom>
              <a:avLst/>
              <a:gdLst>
                <a:gd name="textAreaLeft" fmla="*/ 0 w 246960"/>
                <a:gd name="textAreaRight" fmla="*/ 247320 w 246960"/>
                <a:gd name="textAreaTop" fmla="*/ 0 h 195120"/>
                <a:gd name="textAreaBottom" fmla="*/ 195480 h 195120"/>
              </a:gdLst>
              <a:ahLst/>
              <a:cxnLst/>
              <a:rect l="textAreaLeft" t="textAreaTop" r="textAreaRight" b="textAreaBottom"/>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11" name="Google Shape;3080;p49"/>
            <p:cNvSpPr/>
            <p:nvPr/>
          </p:nvSpPr>
          <p:spPr>
            <a:xfrm>
              <a:off x="5762520" y="2266920"/>
              <a:ext cx="246960" cy="198720"/>
            </a:xfrm>
            <a:custGeom>
              <a:avLst/>
              <a:gdLst>
                <a:gd name="textAreaLeft" fmla="*/ 0 w 246960"/>
                <a:gd name="textAreaRight" fmla="*/ 247320 w 246960"/>
                <a:gd name="textAreaTop" fmla="*/ 0 h 198720"/>
                <a:gd name="textAreaBottom" fmla="*/ 199080 h 198720"/>
              </a:gdLst>
              <a:ahLst/>
              <a:cxnLst/>
              <a:rect l="textAreaLeft" t="textAreaTop" r="textAreaRight" b="textAreaBottom"/>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12" name="Google Shape;3081;p49"/>
          <p:cNvGrpSpPr/>
          <p:nvPr/>
        </p:nvGrpSpPr>
        <p:grpSpPr>
          <a:xfrm>
            <a:off x="6376320" y="2278800"/>
            <a:ext cx="537840" cy="492840"/>
            <a:chOff x="6376320" y="2278800"/>
            <a:chExt cx="537840" cy="492840"/>
          </a:xfrm>
        </p:grpSpPr>
        <p:sp>
          <p:nvSpPr>
            <p:cNvPr id="2913" name="Google Shape;3082;p49"/>
            <p:cNvSpPr/>
            <p:nvPr/>
          </p:nvSpPr>
          <p:spPr>
            <a:xfrm>
              <a:off x="6376320" y="2278800"/>
              <a:ext cx="537840" cy="492840"/>
            </a:xfrm>
            <a:custGeom>
              <a:avLst/>
              <a:gdLst>
                <a:gd name="textAreaLeft" fmla="*/ 0 w 537840"/>
                <a:gd name="textAreaRight" fmla="*/ 538200 w 537840"/>
                <a:gd name="textAreaTop" fmla="*/ 0 h 492840"/>
                <a:gd name="textAreaBottom" fmla="*/ 493200 h 492840"/>
              </a:gdLst>
              <a:ahLst/>
              <a:cxnLst/>
              <a:rect l="textAreaLeft" t="textAreaTop" r="textAreaRight" b="textAreaBottom"/>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w="0">
              <a:noFill/>
            </a:ln>
          </p:spPr>
          <p:style>
            <a:lnRef idx="0"/>
            <a:fillRef idx="0"/>
            <a:effectRef idx="0"/>
            <a:fontRef idx="minor"/>
          </p:style>
          <p:txBody>
            <a:bodyPr lIns="0" rIns="0" tIns="0" bIns="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14" name="Google Shape;3083;p49"/>
            <p:cNvSpPr/>
            <p:nvPr/>
          </p:nvSpPr>
          <p:spPr>
            <a:xfrm>
              <a:off x="6574320" y="2436840"/>
              <a:ext cx="217440" cy="237240"/>
            </a:xfrm>
            <a:custGeom>
              <a:avLst/>
              <a:gdLst>
                <a:gd name="textAreaLeft" fmla="*/ 0 w 217440"/>
                <a:gd name="textAreaRight" fmla="*/ 217800 w 217440"/>
                <a:gd name="textAreaTop" fmla="*/ 0 h 237240"/>
                <a:gd name="textAreaBottom" fmla="*/ 237600 h 237240"/>
              </a:gdLst>
              <a:ahLst/>
              <a:cxnLst/>
              <a:rect l="textAreaLeft" t="textAreaTop" r="textAreaRight" b="textAreaBottom"/>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15" name="Google Shape;3084;p49"/>
          <p:cNvGrpSpPr/>
          <p:nvPr/>
        </p:nvGrpSpPr>
        <p:grpSpPr>
          <a:xfrm>
            <a:off x="5636520" y="3020760"/>
            <a:ext cx="543960" cy="511560"/>
            <a:chOff x="5636520" y="3020760"/>
            <a:chExt cx="543960" cy="511560"/>
          </a:xfrm>
        </p:grpSpPr>
        <p:sp>
          <p:nvSpPr>
            <p:cNvPr id="2916" name="Google Shape;3085;p49"/>
            <p:cNvSpPr/>
            <p:nvPr/>
          </p:nvSpPr>
          <p:spPr>
            <a:xfrm>
              <a:off x="5636520" y="3020760"/>
              <a:ext cx="317880" cy="373680"/>
            </a:xfrm>
            <a:custGeom>
              <a:avLst/>
              <a:gdLst>
                <a:gd name="textAreaLeft" fmla="*/ 0 w 317880"/>
                <a:gd name="textAreaRight" fmla="*/ 318240 w 317880"/>
                <a:gd name="textAreaTop" fmla="*/ 0 h 373680"/>
                <a:gd name="textAreaBottom" fmla="*/ 374040 h 373680"/>
              </a:gdLst>
              <a:ahLst/>
              <a:cxnLst/>
              <a:rect l="textAreaLeft" t="textAreaTop" r="textAreaRight" b="textAreaBottom"/>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17" name="Google Shape;3086;p49"/>
            <p:cNvSpPr/>
            <p:nvPr/>
          </p:nvSpPr>
          <p:spPr>
            <a:xfrm>
              <a:off x="5977080" y="3051720"/>
              <a:ext cx="203400" cy="367200"/>
            </a:xfrm>
            <a:custGeom>
              <a:avLst/>
              <a:gdLst>
                <a:gd name="textAreaLeft" fmla="*/ 0 w 203400"/>
                <a:gd name="textAreaRight" fmla="*/ 203760 w 203400"/>
                <a:gd name="textAreaTop" fmla="*/ 0 h 367200"/>
                <a:gd name="textAreaBottom" fmla="*/ 367560 h 367200"/>
              </a:gdLst>
              <a:ahLst/>
              <a:cxnLst/>
              <a:rect l="textAreaLeft" t="textAreaTop" r="textAreaRight" b="textAreaBottom"/>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18" name="Google Shape;3087;p49"/>
            <p:cNvSpPr/>
            <p:nvPr/>
          </p:nvSpPr>
          <p:spPr>
            <a:xfrm>
              <a:off x="5738760" y="3386520"/>
              <a:ext cx="363240" cy="145800"/>
            </a:xfrm>
            <a:custGeom>
              <a:avLst/>
              <a:gdLst>
                <a:gd name="textAreaLeft" fmla="*/ 0 w 363240"/>
                <a:gd name="textAreaRight" fmla="*/ 363600 w 363240"/>
                <a:gd name="textAreaTop" fmla="*/ 0 h 145800"/>
                <a:gd name="textAreaBottom" fmla="*/ 146160 h 145800"/>
              </a:gdLst>
              <a:ahLst/>
              <a:cxnLst/>
              <a:rect l="textAreaLeft" t="textAreaTop" r="textAreaRight" b="textAreaBottom"/>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19" name="Google Shape;3088;p49"/>
          <p:cNvGrpSpPr/>
          <p:nvPr/>
        </p:nvGrpSpPr>
        <p:grpSpPr>
          <a:xfrm>
            <a:off x="6333120" y="3020400"/>
            <a:ext cx="602640" cy="512280"/>
            <a:chOff x="6333120" y="3020400"/>
            <a:chExt cx="602640" cy="512280"/>
          </a:xfrm>
        </p:grpSpPr>
        <p:sp>
          <p:nvSpPr>
            <p:cNvPr id="2920" name="Google Shape;3089;p49"/>
            <p:cNvSpPr/>
            <p:nvPr/>
          </p:nvSpPr>
          <p:spPr>
            <a:xfrm>
              <a:off x="6333120" y="3020400"/>
              <a:ext cx="602640" cy="512280"/>
            </a:xfrm>
            <a:custGeom>
              <a:avLst/>
              <a:gdLst>
                <a:gd name="textAreaLeft" fmla="*/ 0 w 602640"/>
                <a:gd name="textAreaRight" fmla="*/ 603000 w 602640"/>
                <a:gd name="textAreaTop" fmla="*/ 0 h 512280"/>
                <a:gd name="textAreaBottom" fmla="*/ 512640 h 512280"/>
              </a:gdLst>
              <a:ahLst/>
              <a:cxnLst/>
              <a:rect l="textAreaLeft" t="textAreaTop" r="textAreaRight" b="textAreaBottom"/>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21" name="Google Shape;3090;p49"/>
            <p:cNvSpPr/>
            <p:nvPr/>
          </p:nvSpPr>
          <p:spPr>
            <a:xfrm>
              <a:off x="6449040" y="3021480"/>
              <a:ext cx="483120" cy="511200"/>
            </a:xfrm>
            <a:custGeom>
              <a:avLst/>
              <a:gdLst>
                <a:gd name="textAreaLeft" fmla="*/ 0 w 483120"/>
                <a:gd name="textAreaRight" fmla="*/ 483480 w 483120"/>
                <a:gd name="textAreaTop" fmla="*/ 0 h 511200"/>
                <a:gd name="textAreaBottom" fmla="*/ 511560 h 511200"/>
              </a:gdLst>
              <a:ahLst/>
              <a:cxnLst/>
              <a:rect l="textAreaLeft" t="textAreaTop" r="textAreaRight" b="textAreaBottom"/>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922" name="Google Shape;3091;p49"/>
          <p:cNvGrpSpPr/>
          <p:nvPr/>
        </p:nvGrpSpPr>
        <p:grpSpPr>
          <a:xfrm>
            <a:off x="5748840" y="3759840"/>
            <a:ext cx="515160" cy="525240"/>
            <a:chOff x="5748840" y="3759840"/>
            <a:chExt cx="515160" cy="525240"/>
          </a:xfrm>
        </p:grpSpPr>
        <p:sp>
          <p:nvSpPr>
            <p:cNvPr id="2923" name="Google Shape;3092;p49"/>
            <p:cNvSpPr/>
            <p:nvPr/>
          </p:nvSpPr>
          <p:spPr>
            <a:xfrm>
              <a:off x="5748840" y="3759840"/>
              <a:ext cx="332640" cy="412920"/>
            </a:xfrm>
            <a:custGeom>
              <a:avLst/>
              <a:gdLst>
                <a:gd name="textAreaLeft" fmla="*/ 0 w 332640"/>
                <a:gd name="textAreaRight" fmla="*/ 333000 w 332640"/>
                <a:gd name="textAreaTop" fmla="*/ 0 h 412920"/>
                <a:gd name="textAreaBottom" fmla="*/ 413280 h 412920"/>
              </a:gdLst>
              <a:ahLst/>
              <a:cxnLst/>
              <a:rect l="textAreaLeft" t="textAreaTop" r="textAreaRight" b="textAreaBottom"/>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24" name="Google Shape;3093;p49"/>
            <p:cNvSpPr/>
            <p:nvPr/>
          </p:nvSpPr>
          <p:spPr>
            <a:xfrm>
              <a:off x="6123240" y="3846960"/>
              <a:ext cx="140760" cy="174600"/>
            </a:xfrm>
            <a:custGeom>
              <a:avLst/>
              <a:gdLst>
                <a:gd name="textAreaLeft" fmla="*/ 0 w 140760"/>
                <a:gd name="textAreaRight" fmla="*/ 141120 w 140760"/>
                <a:gd name="textAreaTop" fmla="*/ 0 h 174600"/>
                <a:gd name="textAreaBottom" fmla="*/ 174960 h 174600"/>
              </a:gdLst>
              <a:ahLst/>
              <a:cxnLst/>
              <a:rect l="textAreaLeft" t="textAreaTop" r="textAreaRight" b="textAreaBottom"/>
              <a:pathLst>
                <a:path w="780" h="953">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25" name="Google Shape;3094;p49"/>
            <p:cNvSpPr/>
            <p:nvPr/>
          </p:nvSpPr>
          <p:spPr>
            <a:xfrm>
              <a:off x="6034680" y="4053600"/>
              <a:ext cx="228240" cy="231480"/>
            </a:xfrm>
            <a:custGeom>
              <a:avLst/>
              <a:gdLst>
                <a:gd name="textAreaLeft" fmla="*/ 0 w 228240"/>
                <a:gd name="textAreaRight" fmla="*/ 228600 w 228240"/>
                <a:gd name="textAreaTop" fmla="*/ 0 h 231480"/>
                <a:gd name="textAreaBottom" fmla="*/ 231840 h 231480"/>
              </a:gdLst>
              <a:ahLst/>
              <a:cxnLst/>
              <a:rect l="textAreaLeft" t="textAreaTop" r="textAreaRight" b="textAreaBottom"/>
              <a:pathLst>
                <a:path w="1263" h="1264">
                  <a:moveTo>
                    <a:pt x="801" y="1"/>
                  </a:moveTo>
                  <a:cubicBezTo>
                    <a:pt x="758" y="419"/>
                    <a:pt x="426" y="751"/>
                    <a:pt x="1" y="794"/>
                  </a:cubicBezTo>
                  <a:lnTo>
                    <a:pt x="1" y="1263"/>
                  </a:lnTo>
                  <a:cubicBezTo>
                    <a:pt x="679" y="1213"/>
                    <a:pt x="1219" y="679"/>
                    <a:pt x="1263"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26" name="Google Shape;3095;p49"/>
            <p:cNvSpPr/>
            <p:nvPr/>
          </p:nvSpPr>
          <p:spPr>
            <a:xfrm>
              <a:off x="5833440" y="4145040"/>
              <a:ext cx="170640" cy="138600"/>
            </a:xfrm>
            <a:custGeom>
              <a:avLst/>
              <a:gdLst>
                <a:gd name="textAreaLeft" fmla="*/ 0 w 170640"/>
                <a:gd name="textAreaRight" fmla="*/ 171000 w 170640"/>
                <a:gd name="textAreaTop" fmla="*/ 0 h 138600"/>
                <a:gd name="textAreaBottom" fmla="*/ 138960 h 138600"/>
              </a:gdLst>
              <a:ahLst/>
              <a:cxnLst/>
              <a:rect l="textAreaLeft" t="textAreaTop" r="textAreaRight" b="textAreaBottom"/>
              <a:pathLst>
                <a:path w="946" h="758">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27" name="Google Shape;3096;p49"/>
          <p:cNvGrpSpPr/>
          <p:nvPr/>
        </p:nvGrpSpPr>
        <p:grpSpPr>
          <a:xfrm>
            <a:off x="5087160" y="3781440"/>
            <a:ext cx="522360" cy="489240"/>
            <a:chOff x="5087160" y="3781440"/>
            <a:chExt cx="522360" cy="489240"/>
          </a:xfrm>
        </p:grpSpPr>
        <p:sp>
          <p:nvSpPr>
            <p:cNvPr id="2928" name="Google Shape;3097;p49"/>
            <p:cNvSpPr/>
            <p:nvPr/>
          </p:nvSpPr>
          <p:spPr>
            <a:xfrm>
              <a:off x="5136840" y="3781440"/>
              <a:ext cx="177840" cy="175680"/>
            </a:xfrm>
            <a:custGeom>
              <a:avLst/>
              <a:gdLst>
                <a:gd name="textAreaLeft" fmla="*/ 0 w 177840"/>
                <a:gd name="textAreaRight" fmla="*/ 178200 w 177840"/>
                <a:gd name="textAreaTop" fmla="*/ 0 h 175680"/>
                <a:gd name="textAreaBottom" fmla="*/ 176040 h 175680"/>
              </a:gdLst>
              <a:ahLst/>
              <a:cxnLst/>
              <a:rect l="textAreaLeft" t="textAreaTop" r="textAreaRight" b="textAreaBottom"/>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w="0">
              <a:noFill/>
            </a:ln>
          </p:spPr>
          <p:style>
            <a:lnRef idx="0"/>
            <a:fillRef idx="0"/>
            <a:effectRef idx="0"/>
            <a:fontRef idx="minor"/>
          </p:style>
          <p:txBody>
            <a:bodyPr tIns="87840" bIns="87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29" name="Google Shape;3098;p49"/>
            <p:cNvSpPr/>
            <p:nvPr/>
          </p:nvSpPr>
          <p:spPr>
            <a:xfrm>
              <a:off x="5087160" y="3938040"/>
              <a:ext cx="212400" cy="280440"/>
            </a:xfrm>
            <a:custGeom>
              <a:avLst/>
              <a:gdLst>
                <a:gd name="textAreaLeft" fmla="*/ 0 w 212400"/>
                <a:gd name="textAreaRight" fmla="*/ 212760 w 212400"/>
                <a:gd name="textAreaTop" fmla="*/ 0 h 280440"/>
                <a:gd name="textAreaBottom" fmla="*/ 280800 h 280440"/>
              </a:gdLst>
              <a:ahLst/>
              <a:cxnLst/>
              <a:rect l="textAreaLeft" t="textAreaTop" r="textAreaRight" b="textAreaBottom"/>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30" name="Google Shape;3099;p49"/>
            <p:cNvSpPr/>
            <p:nvPr/>
          </p:nvSpPr>
          <p:spPr>
            <a:xfrm>
              <a:off x="5279400" y="4059360"/>
              <a:ext cx="282600" cy="211320"/>
            </a:xfrm>
            <a:custGeom>
              <a:avLst/>
              <a:gdLst>
                <a:gd name="textAreaLeft" fmla="*/ 0 w 282600"/>
                <a:gd name="textAreaRight" fmla="*/ 282960 w 282600"/>
                <a:gd name="textAreaTop" fmla="*/ 0 h 211320"/>
                <a:gd name="textAreaBottom" fmla="*/ 211680 h 211320"/>
              </a:gdLst>
              <a:ahLst/>
              <a:cxnLst/>
              <a:rect l="textAreaLeft" t="textAreaTop" r="textAreaRight" b="textAreaBottom"/>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31" name="Google Shape;3100;p49"/>
            <p:cNvSpPr/>
            <p:nvPr/>
          </p:nvSpPr>
          <p:spPr>
            <a:xfrm>
              <a:off x="5349600" y="3785040"/>
              <a:ext cx="259920" cy="291960"/>
            </a:xfrm>
            <a:custGeom>
              <a:avLst/>
              <a:gdLst>
                <a:gd name="textAreaLeft" fmla="*/ 0 w 259920"/>
                <a:gd name="textAreaRight" fmla="*/ 260280 w 259920"/>
                <a:gd name="textAreaTop" fmla="*/ 0 h 291960"/>
                <a:gd name="textAreaBottom" fmla="*/ 292320 h 291960"/>
              </a:gdLst>
              <a:ahLst/>
              <a:cxnLst/>
              <a:rect l="textAreaLeft" t="textAreaTop" r="textAreaRight" b="textAreaBottom"/>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2932" name="Google Shape;3101;p49"/>
          <p:cNvGrpSpPr/>
          <p:nvPr/>
        </p:nvGrpSpPr>
        <p:grpSpPr>
          <a:xfrm>
            <a:off x="6410160" y="3760920"/>
            <a:ext cx="525240" cy="535320"/>
            <a:chOff x="6410160" y="3760920"/>
            <a:chExt cx="525240" cy="535320"/>
          </a:xfrm>
        </p:grpSpPr>
        <p:sp>
          <p:nvSpPr>
            <p:cNvPr id="2933" name="Google Shape;3102;p49"/>
            <p:cNvSpPr/>
            <p:nvPr/>
          </p:nvSpPr>
          <p:spPr>
            <a:xfrm>
              <a:off x="6478920" y="3760920"/>
              <a:ext cx="230040" cy="180360"/>
            </a:xfrm>
            <a:custGeom>
              <a:avLst/>
              <a:gdLst>
                <a:gd name="textAreaLeft" fmla="*/ 0 w 230040"/>
                <a:gd name="textAreaRight" fmla="*/ 230400 w 230040"/>
                <a:gd name="textAreaTop" fmla="*/ 0 h 180360"/>
                <a:gd name="textAreaBottom" fmla="*/ 180720 h 180360"/>
              </a:gdLst>
              <a:ahLst/>
              <a:cxnLst/>
              <a:rect l="textAreaLeft" t="textAreaTop" r="textAreaRight" b="textAreaBottom"/>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34" name="Google Shape;3103;p49"/>
            <p:cNvSpPr/>
            <p:nvPr/>
          </p:nvSpPr>
          <p:spPr>
            <a:xfrm>
              <a:off x="6410160" y="3959280"/>
              <a:ext cx="146520" cy="244440"/>
            </a:xfrm>
            <a:custGeom>
              <a:avLst/>
              <a:gdLst>
                <a:gd name="textAreaLeft" fmla="*/ 0 w 146520"/>
                <a:gd name="textAreaRight" fmla="*/ 146880 w 146520"/>
                <a:gd name="textAreaTop" fmla="*/ 0 h 244440"/>
                <a:gd name="textAreaBottom" fmla="*/ 244800 h 244440"/>
              </a:gdLst>
              <a:ahLst/>
              <a:cxnLst/>
              <a:rect l="textAreaLeft" t="textAreaTop" r="textAreaRight" b="textAreaBottom"/>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35" name="Google Shape;3104;p49"/>
            <p:cNvSpPr/>
            <p:nvPr/>
          </p:nvSpPr>
          <p:spPr>
            <a:xfrm>
              <a:off x="6558480" y="4171320"/>
              <a:ext cx="228960" cy="124920"/>
            </a:xfrm>
            <a:custGeom>
              <a:avLst/>
              <a:gdLst>
                <a:gd name="textAreaLeft" fmla="*/ 0 w 228960"/>
                <a:gd name="textAreaRight" fmla="*/ 229320 w 228960"/>
                <a:gd name="textAreaTop" fmla="*/ 0 h 124920"/>
                <a:gd name="textAreaBottom" fmla="*/ 125280 h 124920"/>
              </a:gdLst>
              <a:ahLst/>
              <a:cxnLst/>
              <a:rect l="textAreaLeft" t="textAreaTop" r="textAreaRight" b="textAreaBottom"/>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36" name="Google Shape;3105;p49"/>
            <p:cNvSpPr/>
            <p:nvPr/>
          </p:nvSpPr>
          <p:spPr>
            <a:xfrm>
              <a:off x="6788880" y="4016520"/>
              <a:ext cx="146520" cy="209160"/>
            </a:xfrm>
            <a:custGeom>
              <a:avLst/>
              <a:gdLst>
                <a:gd name="textAreaLeft" fmla="*/ 0 w 146520"/>
                <a:gd name="textAreaRight" fmla="*/ 146880 w 146520"/>
                <a:gd name="textAreaTop" fmla="*/ 0 h 209160"/>
                <a:gd name="textAreaBottom" fmla="*/ 209520 h 209160"/>
              </a:gdLst>
              <a:ahLst/>
              <a:cxnLst/>
              <a:rect l="textAreaLeft" t="textAreaTop" r="textAreaRight" b="textAreaBottom"/>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37" name="Google Shape;3106;p49"/>
            <p:cNvSpPr/>
            <p:nvPr/>
          </p:nvSpPr>
          <p:spPr>
            <a:xfrm>
              <a:off x="6743160" y="3799080"/>
              <a:ext cx="185760" cy="198000"/>
            </a:xfrm>
            <a:custGeom>
              <a:avLst/>
              <a:gdLst>
                <a:gd name="textAreaLeft" fmla="*/ 0 w 185760"/>
                <a:gd name="textAreaRight" fmla="*/ 186120 w 185760"/>
                <a:gd name="textAreaTop" fmla="*/ 0 h 198000"/>
                <a:gd name="textAreaBottom" fmla="*/ 198360 h 198000"/>
              </a:gdLst>
              <a:ahLst/>
              <a:cxnLst/>
              <a:rect l="textAreaLeft" t="textAreaTop" r="textAreaRight" b="textAreaBottom"/>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38" name="Google Shape;3107;p49"/>
          <p:cNvGrpSpPr/>
          <p:nvPr/>
        </p:nvGrpSpPr>
        <p:grpSpPr>
          <a:xfrm>
            <a:off x="4443120" y="2266920"/>
            <a:ext cx="507600" cy="507600"/>
            <a:chOff x="4443120" y="2266920"/>
            <a:chExt cx="507600" cy="507600"/>
          </a:xfrm>
        </p:grpSpPr>
        <p:sp>
          <p:nvSpPr>
            <p:cNvPr id="2939" name="Google Shape;3108;p49"/>
            <p:cNvSpPr/>
            <p:nvPr/>
          </p:nvSpPr>
          <p:spPr>
            <a:xfrm>
              <a:off x="4711320" y="2267280"/>
              <a:ext cx="239400" cy="290880"/>
            </a:xfrm>
            <a:custGeom>
              <a:avLst/>
              <a:gdLst>
                <a:gd name="textAreaLeft" fmla="*/ 0 w 239400"/>
                <a:gd name="textAreaRight" fmla="*/ 239760 w 239400"/>
                <a:gd name="textAreaTop" fmla="*/ 0 h 290880"/>
                <a:gd name="textAreaBottom" fmla="*/ 291240 h 290880"/>
              </a:gdLst>
              <a:ahLst/>
              <a:cxnLst/>
              <a:rect l="textAreaLeft" t="textAreaTop" r="textAreaRight" b="textAreaBottom"/>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40" name="Google Shape;3109;p49"/>
            <p:cNvSpPr/>
            <p:nvPr/>
          </p:nvSpPr>
          <p:spPr>
            <a:xfrm>
              <a:off x="4443840" y="2266920"/>
              <a:ext cx="290520" cy="239760"/>
            </a:xfrm>
            <a:custGeom>
              <a:avLst/>
              <a:gdLst>
                <a:gd name="textAreaLeft" fmla="*/ 0 w 290520"/>
                <a:gd name="textAreaRight" fmla="*/ 290880 w 290520"/>
                <a:gd name="textAreaTop" fmla="*/ 0 h 239760"/>
                <a:gd name="textAreaBottom" fmla="*/ 240120 h 239760"/>
              </a:gdLst>
              <a:ahLst/>
              <a:cxnLst/>
              <a:rect l="textAreaLeft" t="textAreaTop" r="textAreaRight" b="textAreaBottom"/>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41" name="Google Shape;3110;p49"/>
            <p:cNvSpPr/>
            <p:nvPr/>
          </p:nvSpPr>
          <p:spPr>
            <a:xfrm>
              <a:off x="4660200" y="2534760"/>
              <a:ext cx="290520" cy="239760"/>
            </a:xfrm>
            <a:custGeom>
              <a:avLst/>
              <a:gdLst>
                <a:gd name="textAreaLeft" fmla="*/ 0 w 290520"/>
                <a:gd name="textAreaRight" fmla="*/ 290880 w 290520"/>
                <a:gd name="textAreaTop" fmla="*/ 0 h 239760"/>
                <a:gd name="textAreaBottom" fmla="*/ 240120 h 239760"/>
              </a:gdLst>
              <a:ahLst/>
              <a:cxnLst/>
              <a:rect l="textAreaLeft" t="textAreaTop" r="textAreaRight" b="textAreaBottom"/>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42" name="Google Shape;3111;p49"/>
            <p:cNvSpPr/>
            <p:nvPr/>
          </p:nvSpPr>
          <p:spPr>
            <a:xfrm>
              <a:off x="4443120" y="2483640"/>
              <a:ext cx="240120" cy="290520"/>
            </a:xfrm>
            <a:custGeom>
              <a:avLst/>
              <a:gdLst>
                <a:gd name="textAreaLeft" fmla="*/ 0 w 240120"/>
                <a:gd name="textAreaRight" fmla="*/ 240480 w 240120"/>
                <a:gd name="textAreaTop" fmla="*/ 0 h 290520"/>
                <a:gd name="textAreaBottom" fmla="*/ 290880 h 290520"/>
              </a:gdLst>
              <a:ahLst/>
              <a:cxnLst/>
              <a:rect l="textAreaLeft" t="textAreaTop" r="textAreaRight" b="textAreaBottom"/>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43" name="Google Shape;3112;p49"/>
          <p:cNvGrpSpPr/>
          <p:nvPr/>
        </p:nvGrpSpPr>
        <p:grpSpPr>
          <a:xfrm>
            <a:off x="3731040" y="2267280"/>
            <a:ext cx="575640" cy="507240"/>
            <a:chOff x="3731040" y="2267280"/>
            <a:chExt cx="575640" cy="507240"/>
          </a:xfrm>
        </p:grpSpPr>
        <p:sp>
          <p:nvSpPr>
            <p:cNvPr id="2944" name="Google Shape;3113;p49"/>
            <p:cNvSpPr/>
            <p:nvPr/>
          </p:nvSpPr>
          <p:spPr>
            <a:xfrm>
              <a:off x="3731040" y="2267280"/>
              <a:ext cx="347400" cy="365760"/>
            </a:xfrm>
            <a:custGeom>
              <a:avLst/>
              <a:gdLst>
                <a:gd name="textAreaLeft" fmla="*/ 0 w 347400"/>
                <a:gd name="textAreaRight" fmla="*/ 347760 w 347400"/>
                <a:gd name="textAreaTop" fmla="*/ 0 h 365760"/>
                <a:gd name="textAreaBottom" fmla="*/ 366120 h 365760"/>
              </a:gdLst>
              <a:ahLst/>
              <a:cxnLst/>
              <a:rect l="textAreaLeft" t="textAreaTop" r="textAreaRight" b="textAreaBottom"/>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w="0">
              <a:noFill/>
            </a:ln>
          </p:spPr>
          <p:style>
            <a:lnRef idx="0"/>
            <a:fillRef idx="0"/>
            <a:effectRef idx="0"/>
            <a:fontRef idx="minor"/>
          </p:style>
          <p:txBody>
            <a:bodyPr lIns="0" rIns="0" tIns="0" bIns="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45" name="Google Shape;3114;p49"/>
            <p:cNvSpPr/>
            <p:nvPr/>
          </p:nvSpPr>
          <p:spPr>
            <a:xfrm>
              <a:off x="4055400" y="2267280"/>
              <a:ext cx="251280" cy="379800"/>
            </a:xfrm>
            <a:custGeom>
              <a:avLst/>
              <a:gdLst>
                <a:gd name="textAreaLeft" fmla="*/ 0 w 251280"/>
                <a:gd name="textAreaRight" fmla="*/ 251640 w 251280"/>
                <a:gd name="textAreaTop" fmla="*/ 0 h 379800"/>
                <a:gd name="textAreaBottom" fmla="*/ 380160 h 379800"/>
              </a:gdLst>
              <a:ahLst/>
              <a:cxnLst/>
              <a:rect l="textAreaLeft" t="textAreaTop" r="textAreaRight" b="textAreaBottom"/>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46" name="Google Shape;3115;p49"/>
            <p:cNvSpPr/>
            <p:nvPr/>
          </p:nvSpPr>
          <p:spPr>
            <a:xfrm>
              <a:off x="3821040" y="2576880"/>
              <a:ext cx="431640" cy="197640"/>
            </a:xfrm>
            <a:custGeom>
              <a:avLst/>
              <a:gdLst>
                <a:gd name="textAreaLeft" fmla="*/ 0 w 431640"/>
                <a:gd name="textAreaRight" fmla="*/ 432000 w 431640"/>
                <a:gd name="textAreaTop" fmla="*/ 0 h 197640"/>
                <a:gd name="textAreaBottom" fmla="*/ 198000 h 197640"/>
              </a:gdLst>
              <a:ahLst/>
              <a:cxnLst/>
              <a:rect l="textAreaLeft" t="textAreaTop" r="textAreaRight" b="textAreaBottom"/>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47" name="Google Shape;3116;p49"/>
          <p:cNvGrpSpPr/>
          <p:nvPr/>
        </p:nvGrpSpPr>
        <p:grpSpPr>
          <a:xfrm>
            <a:off x="3758760" y="3027600"/>
            <a:ext cx="520560" cy="497880"/>
            <a:chOff x="3758760" y="3027600"/>
            <a:chExt cx="520560" cy="497880"/>
          </a:xfrm>
        </p:grpSpPr>
        <p:sp>
          <p:nvSpPr>
            <p:cNvPr id="2948" name="Google Shape;3117;p49"/>
            <p:cNvSpPr/>
            <p:nvPr/>
          </p:nvSpPr>
          <p:spPr>
            <a:xfrm>
              <a:off x="4032720" y="3027960"/>
              <a:ext cx="201240" cy="193680"/>
            </a:xfrm>
            <a:custGeom>
              <a:avLst/>
              <a:gdLst>
                <a:gd name="textAreaLeft" fmla="*/ 0 w 201240"/>
                <a:gd name="textAreaRight" fmla="*/ 201600 w 201240"/>
                <a:gd name="textAreaTop" fmla="*/ 0 h 193680"/>
                <a:gd name="textAreaBottom" fmla="*/ 194040 h 193680"/>
              </a:gdLst>
              <a:ahLst/>
              <a:cxnLst/>
              <a:rect l="textAreaLeft" t="textAreaTop" r="textAreaRight" b="textAreaBottom"/>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49" name="Google Shape;3118;p49"/>
            <p:cNvSpPr/>
            <p:nvPr/>
          </p:nvSpPr>
          <p:spPr>
            <a:xfrm>
              <a:off x="4113360" y="3164760"/>
              <a:ext cx="165960" cy="235800"/>
            </a:xfrm>
            <a:custGeom>
              <a:avLst/>
              <a:gdLst>
                <a:gd name="textAreaLeft" fmla="*/ 0 w 165960"/>
                <a:gd name="textAreaRight" fmla="*/ 166320 w 165960"/>
                <a:gd name="textAreaTop" fmla="*/ 0 h 235800"/>
                <a:gd name="textAreaBottom" fmla="*/ 236160 h 235800"/>
              </a:gdLst>
              <a:ahLst/>
              <a:cxnLst/>
              <a:rect l="textAreaLeft" t="textAreaTop" r="textAreaRight" b="textAreaBottom"/>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50" name="Google Shape;3119;p49"/>
            <p:cNvSpPr/>
            <p:nvPr/>
          </p:nvSpPr>
          <p:spPr>
            <a:xfrm>
              <a:off x="3811320" y="3027600"/>
              <a:ext cx="244080" cy="183240"/>
            </a:xfrm>
            <a:custGeom>
              <a:avLst/>
              <a:gdLst>
                <a:gd name="textAreaLeft" fmla="*/ 0 w 244080"/>
                <a:gd name="textAreaRight" fmla="*/ 244440 w 244080"/>
                <a:gd name="textAreaTop" fmla="*/ 0 h 183240"/>
                <a:gd name="textAreaBottom" fmla="*/ 183600 h 183240"/>
              </a:gdLst>
              <a:ahLst/>
              <a:cxnLst/>
              <a:rect l="textAreaLeft" t="textAreaTop" r="textAreaRight" b="textAreaBottom"/>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51" name="Google Shape;3120;p49"/>
            <p:cNvSpPr/>
            <p:nvPr/>
          </p:nvSpPr>
          <p:spPr>
            <a:xfrm>
              <a:off x="3758760" y="3153240"/>
              <a:ext cx="164520" cy="234000"/>
            </a:xfrm>
            <a:custGeom>
              <a:avLst/>
              <a:gdLst>
                <a:gd name="textAreaLeft" fmla="*/ 0 w 164520"/>
                <a:gd name="textAreaRight" fmla="*/ 164880 w 164520"/>
                <a:gd name="textAreaTop" fmla="*/ 0 h 234000"/>
                <a:gd name="textAreaBottom" fmla="*/ 234360 h 234000"/>
              </a:gdLst>
              <a:ahLst/>
              <a:cxnLst/>
              <a:rect l="textAreaLeft" t="textAreaTop" r="textAreaRight" b="textAreaBottom"/>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52" name="Google Shape;3121;p49"/>
            <p:cNvSpPr/>
            <p:nvPr/>
          </p:nvSpPr>
          <p:spPr>
            <a:xfrm>
              <a:off x="3803040" y="3331800"/>
              <a:ext cx="200160" cy="193680"/>
            </a:xfrm>
            <a:custGeom>
              <a:avLst/>
              <a:gdLst>
                <a:gd name="textAreaLeft" fmla="*/ 0 w 200160"/>
                <a:gd name="textAreaRight" fmla="*/ 200520 w 200160"/>
                <a:gd name="textAreaTop" fmla="*/ 0 h 193680"/>
                <a:gd name="textAreaBottom" fmla="*/ 194040 h 193680"/>
              </a:gdLst>
              <a:ahLst/>
              <a:cxnLst/>
              <a:rect l="textAreaLeft" t="textAreaTop" r="textAreaRight" b="textAreaBottom"/>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53" name="Google Shape;3122;p49"/>
            <p:cNvSpPr/>
            <p:nvPr/>
          </p:nvSpPr>
          <p:spPr>
            <a:xfrm>
              <a:off x="3979800" y="3344040"/>
              <a:ext cx="246600" cy="181440"/>
            </a:xfrm>
            <a:custGeom>
              <a:avLst/>
              <a:gdLst>
                <a:gd name="textAreaLeft" fmla="*/ 0 w 246600"/>
                <a:gd name="textAreaRight" fmla="*/ 246960 w 246600"/>
                <a:gd name="textAreaTop" fmla="*/ 0 h 181440"/>
                <a:gd name="textAreaBottom" fmla="*/ 181800 h 181440"/>
              </a:gdLst>
              <a:ahLst/>
              <a:cxnLst/>
              <a:rect l="textAreaLeft" t="textAreaTop" r="textAreaRight" b="textAreaBottom"/>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54" name="Google Shape;3123;p49"/>
          <p:cNvGrpSpPr/>
          <p:nvPr/>
        </p:nvGrpSpPr>
        <p:grpSpPr>
          <a:xfrm>
            <a:off x="4387320" y="3027600"/>
            <a:ext cx="515880" cy="497880"/>
            <a:chOff x="4387320" y="3027600"/>
            <a:chExt cx="515880" cy="497880"/>
          </a:xfrm>
        </p:grpSpPr>
        <p:sp>
          <p:nvSpPr>
            <p:cNvPr id="2955" name="Google Shape;3124;p49"/>
            <p:cNvSpPr/>
            <p:nvPr/>
          </p:nvSpPr>
          <p:spPr>
            <a:xfrm>
              <a:off x="4737960" y="3132720"/>
              <a:ext cx="165240" cy="219600"/>
            </a:xfrm>
            <a:custGeom>
              <a:avLst/>
              <a:gdLst>
                <a:gd name="textAreaLeft" fmla="*/ 0 w 165240"/>
                <a:gd name="textAreaRight" fmla="*/ 165600 w 165240"/>
                <a:gd name="textAreaTop" fmla="*/ 0 h 219600"/>
                <a:gd name="textAreaBottom" fmla="*/ 219960 h 219600"/>
              </a:gdLst>
              <a:ahLst/>
              <a:cxnLst/>
              <a:rect l="textAreaLeft" t="textAreaTop" r="textAreaRight" b="textAreaBottom"/>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56" name="Google Shape;3125;p49"/>
            <p:cNvSpPr/>
            <p:nvPr/>
          </p:nvSpPr>
          <p:spPr>
            <a:xfrm>
              <a:off x="4401720" y="3281040"/>
              <a:ext cx="183240" cy="213120"/>
            </a:xfrm>
            <a:custGeom>
              <a:avLst/>
              <a:gdLst>
                <a:gd name="textAreaLeft" fmla="*/ 0 w 183240"/>
                <a:gd name="textAreaRight" fmla="*/ 183600 w 183240"/>
                <a:gd name="textAreaTop" fmla="*/ 0 h 213120"/>
                <a:gd name="textAreaBottom" fmla="*/ 213480 h 213120"/>
              </a:gdLst>
              <a:ahLst/>
              <a:cxnLst/>
              <a:rect l="textAreaLeft" t="textAreaTop" r="textAreaRight" b="textAreaBottom"/>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57" name="Google Shape;3126;p49"/>
            <p:cNvSpPr/>
            <p:nvPr/>
          </p:nvSpPr>
          <p:spPr>
            <a:xfrm>
              <a:off x="4658400" y="3027960"/>
              <a:ext cx="179640" cy="179280"/>
            </a:xfrm>
            <a:custGeom>
              <a:avLst/>
              <a:gdLst>
                <a:gd name="textAreaLeft" fmla="*/ 0 w 179640"/>
                <a:gd name="textAreaRight" fmla="*/ 180000 w 179640"/>
                <a:gd name="textAreaTop" fmla="*/ 0 h 179280"/>
                <a:gd name="textAreaBottom" fmla="*/ 179640 h 179280"/>
              </a:gdLst>
              <a:ahLst/>
              <a:cxnLst/>
              <a:rect l="textAreaLeft" t="textAreaTop" r="textAreaRight" b="textAreaBottom"/>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58" name="Google Shape;3127;p49"/>
            <p:cNvSpPr/>
            <p:nvPr/>
          </p:nvSpPr>
          <p:spPr>
            <a:xfrm>
              <a:off x="4533120" y="3375360"/>
              <a:ext cx="205560" cy="150120"/>
            </a:xfrm>
            <a:custGeom>
              <a:avLst/>
              <a:gdLst>
                <a:gd name="textAreaLeft" fmla="*/ 0 w 205560"/>
                <a:gd name="textAreaRight" fmla="*/ 205920 w 205560"/>
                <a:gd name="textAreaTop" fmla="*/ 0 h 150120"/>
                <a:gd name="textAreaBottom" fmla="*/ 150480 h 150120"/>
              </a:gdLst>
              <a:ahLst/>
              <a:cxnLst/>
              <a:rect l="textAreaLeft" t="textAreaTop" r="textAreaRight" b="textAreaBottom"/>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59" name="Google Shape;3128;p49"/>
            <p:cNvSpPr/>
            <p:nvPr/>
          </p:nvSpPr>
          <p:spPr>
            <a:xfrm>
              <a:off x="4689360" y="3314520"/>
              <a:ext cx="194760" cy="185760"/>
            </a:xfrm>
            <a:custGeom>
              <a:avLst/>
              <a:gdLst>
                <a:gd name="textAreaLeft" fmla="*/ 0 w 194760"/>
                <a:gd name="textAreaRight" fmla="*/ 195120 w 194760"/>
                <a:gd name="textAreaTop" fmla="*/ 0 h 185760"/>
                <a:gd name="textAreaBottom" fmla="*/ 186120 h 185760"/>
              </a:gdLst>
              <a:ahLst/>
              <a:cxnLst/>
              <a:rect l="textAreaLeft" t="textAreaTop" r="textAreaRight" b="textAreaBottom"/>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60" name="Google Shape;3129;p49"/>
            <p:cNvSpPr/>
            <p:nvPr/>
          </p:nvSpPr>
          <p:spPr>
            <a:xfrm>
              <a:off x="4387320" y="3122640"/>
              <a:ext cx="170640" cy="195120"/>
            </a:xfrm>
            <a:custGeom>
              <a:avLst/>
              <a:gdLst>
                <a:gd name="textAreaLeft" fmla="*/ 0 w 170640"/>
                <a:gd name="textAreaRight" fmla="*/ 171000 w 170640"/>
                <a:gd name="textAreaTop" fmla="*/ 0 h 195120"/>
                <a:gd name="textAreaBottom" fmla="*/ 195480 h 195120"/>
              </a:gdLst>
              <a:ahLst/>
              <a:cxnLst/>
              <a:rect l="textAreaLeft" t="textAreaTop" r="textAreaRight" b="textAreaBottom"/>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961" name="Google Shape;3130;p49"/>
            <p:cNvSpPr/>
            <p:nvPr/>
          </p:nvSpPr>
          <p:spPr>
            <a:xfrm>
              <a:off x="4458960" y="3027600"/>
              <a:ext cx="221760" cy="171000"/>
            </a:xfrm>
            <a:custGeom>
              <a:avLst/>
              <a:gdLst>
                <a:gd name="textAreaLeft" fmla="*/ 0 w 221760"/>
                <a:gd name="textAreaRight" fmla="*/ 222120 w 221760"/>
                <a:gd name="textAreaTop" fmla="*/ 0 h 171000"/>
                <a:gd name="textAreaBottom" fmla="*/ 171360 h 171000"/>
              </a:gdLst>
              <a:ahLst/>
              <a:cxnLst/>
              <a:rect l="textAreaLeft" t="textAreaTop" r="textAreaRight" b="textAreaBottom"/>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2962" name="Google Shape;3131;p49"/>
          <p:cNvSpPr/>
          <p:nvPr/>
        </p:nvSpPr>
        <p:spPr>
          <a:xfrm>
            <a:off x="7405560" y="2274480"/>
            <a:ext cx="185040" cy="93600"/>
          </a:xfrm>
          <a:custGeom>
            <a:avLst/>
            <a:gdLst>
              <a:gd name="textAreaLeft" fmla="*/ 0 w 185040"/>
              <a:gd name="textAreaRight" fmla="*/ 185400 w 185040"/>
              <a:gd name="textAreaTop" fmla="*/ 0 h 93600"/>
              <a:gd name="textAreaBottom" fmla="*/ 93960 h 93600"/>
            </a:gdLst>
            <a:ahLst/>
            <a:cxnLst/>
            <a:rect l="textAreaLeft" t="textAreaTop" r="textAreaRight" b="textAreaBottom"/>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63" name="Google Shape;3132;p49"/>
          <p:cNvSpPr/>
          <p:nvPr/>
        </p:nvSpPr>
        <p:spPr>
          <a:xfrm>
            <a:off x="7104960" y="2256840"/>
            <a:ext cx="171360" cy="128880"/>
          </a:xfrm>
          <a:custGeom>
            <a:avLst/>
            <a:gdLst>
              <a:gd name="textAreaLeft" fmla="*/ 0 w 171360"/>
              <a:gd name="textAreaRight" fmla="*/ 171720 w 171360"/>
              <a:gd name="textAreaTop" fmla="*/ 0 h 128880"/>
              <a:gd name="textAreaBottom" fmla="*/ 129240 h 128880"/>
            </a:gdLst>
            <a:ahLst/>
            <a:cxnLst/>
            <a:rect l="textAreaLeft" t="textAreaTop" r="textAreaRight" b="textAreaBottom"/>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64" name="Google Shape;3133;p49"/>
          <p:cNvSpPr/>
          <p:nvPr/>
        </p:nvSpPr>
        <p:spPr>
          <a:xfrm>
            <a:off x="7727400" y="2263320"/>
            <a:ext cx="167400" cy="116280"/>
          </a:xfrm>
          <a:custGeom>
            <a:avLst/>
            <a:gdLst>
              <a:gd name="textAreaLeft" fmla="*/ 0 w 167400"/>
              <a:gd name="textAreaRight" fmla="*/ 167760 w 167400"/>
              <a:gd name="textAreaTop" fmla="*/ 0 h 116280"/>
              <a:gd name="textAreaBottom" fmla="*/ 116640 h 116280"/>
            </a:gdLst>
            <a:ahLst/>
            <a:cxnLst/>
            <a:rect l="textAreaLeft" t="textAreaTop" r="textAreaRight" b="textAreaBottom"/>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65" name="Google Shape;3134;p49"/>
          <p:cNvSpPr/>
          <p:nvPr/>
        </p:nvSpPr>
        <p:spPr>
          <a:xfrm>
            <a:off x="8021880" y="2256840"/>
            <a:ext cx="163440" cy="128880"/>
          </a:xfrm>
          <a:custGeom>
            <a:avLst/>
            <a:gdLst>
              <a:gd name="textAreaLeft" fmla="*/ 0 w 163440"/>
              <a:gd name="textAreaRight" fmla="*/ 163800 w 163440"/>
              <a:gd name="textAreaTop" fmla="*/ 0 h 128880"/>
              <a:gd name="textAreaBottom" fmla="*/ 129240 h 128880"/>
            </a:gdLst>
            <a:ahLst/>
            <a:cxnLst/>
            <a:rect l="textAreaLeft" t="textAreaTop" r="textAreaRight" b="textAreaBottom"/>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966" name="Google Shape;3135;p49"/>
          <p:cNvGrpSpPr/>
          <p:nvPr/>
        </p:nvGrpSpPr>
        <p:grpSpPr>
          <a:xfrm>
            <a:off x="7107840" y="2474280"/>
            <a:ext cx="165960" cy="141120"/>
            <a:chOff x="7107840" y="2474280"/>
            <a:chExt cx="165960" cy="141120"/>
          </a:xfrm>
        </p:grpSpPr>
        <p:sp>
          <p:nvSpPr>
            <p:cNvPr id="2967" name="Google Shape;3136;p49"/>
            <p:cNvSpPr/>
            <p:nvPr/>
          </p:nvSpPr>
          <p:spPr>
            <a:xfrm>
              <a:off x="7107840" y="2474280"/>
              <a:ext cx="91440" cy="141120"/>
            </a:xfrm>
            <a:custGeom>
              <a:avLst/>
              <a:gdLst>
                <a:gd name="textAreaLeft" fmla="*/ 0 w 91440"/>
                <a:gd name="textAreaRight" fmla="*/ 91800 w 91440"/>
                <a:gd name="textAreaTop" fmla="*/ 0 h 141120"/>
                <a:gd name="textAreaBottom" fmla="*/ 141480 h 141120"/>
              </a:gdLst>
              <a:ahLst/>
              <a:cxnLst/>
              <a:rect l="textAreaLeft" t="textAreaTop" r="textAreaRight" b="textAreaBottom"/>
              <a:pathLst>
                <a:path w="1508" h="2324">
                  <a:moveTo>
                    <a:pt x="346" y="1"/>
                  </a:moveTo>
                  <a:lnTo>
                    <a:pt x="0" y="354"/>
                  </a:lnTo>
                  <a:lnTo>
                    <a:pt x="815" y="1162"/>
                  </a:lnTo>
                  <a:lnTo>
                    <a:pt x="0" y="1977"/>
                  </a:lnTo>
                  <a:lnTo>
                    <a:pt x="346" y="2323"/>
                  </a:lnTo>
                  <a:lnTo>
                    <a:pt x="1508" y="1162"/>
                  </a:lnTo>
                  <a:lnTo>
                    <a:pt x="346" y="1"/>
                  </a:lnTo>
                  <a:close/>
                </a:path>
              </a:pathLst>
            </a:custGeom>
            <a:solidFill>
              <a:srgbClr val="869fb2"/>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68" name="Google Shape;3137;p49"/>
            <p:cNvSpPr/>
            <p:nvPr/>
          </p:nvSpPr>
          <p:spPr>
            <a:xfrm>
              <a:off x="7182360" y="2474280"/>
              <a:ext cx="91440" cy="141120"/>
            </a:xfrm>
            <a:custGeom>
              <a:avLst/>
              <a:gdLst>
                <a:gd name="textAreaLeft" fmla="*/ 0 w 91440"/>
                <a:gd name="textAreaRight" fmla="*/ 91800 w 91440"/>
                <a:gd name="textAreaTop" fmla="*/ 0 h 141120"/>
                <a:gd name="textAreaBottom" fmla="*/ 141480 h 141120"/>
              </a:gdLst>
              <a:ahLst/>
              <a:cxnLst/>
              <a:rect l="textAreaLeft" t="textAreaTop" r="textAreaRight" b="textAreaBottom"/>
              <a:pathLst>
                <a:path w="1508" h="2324">
                  <a:moveTo>
                    <a:pt x="346" y="1"/>
                  </a:moveTo>
                  <a:lnTo>
                    <a:pt x="0" y="354"/>
                  </a:lnTo>
                  <a:lnTo>
                    <a:pt x="808" y="1162"/>
                  </a:lnTo>
                  <a:lnTo>
                    <a:pt x="0" y="1977"/>
                  </a:lnTo>
                  <a:lnTo>
                    <a:pt x="346" y="2323"/>
                  </a:lnTo>
                  <a:lnTo>
                    <a:pt x="1508" y="1162"/>
                  </a:lnTo>
                  <a:lnTo>
                    <a:pt x="346" y="1"/>
                  </a:lnTo>
                  <a:close/>
                </a:path>
              </a:pathLst>
            </a:custGeom>
            <a:solidFill>
              <a:srgbClr val="869fb2"/>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69" name="Google Shape;3138;p49"/>
          <p:cNvGrpSpPr/>
          <p:nvPr/>
        </p:nvGrpSpPr>
        <p:grpSpPr>
          <a:xfrm>
            <a:off x="7417080" y="2500200"/>
            <a:ext cx="162000" cy="89640"/>
            <a:chOff x="7417080" y="2500200"/>
            <a:chExt cx="162000" cy="89640"/>
          </a:xfrm>
        </p:grpSpPr>
        <p:sp>
          <p:nvSpPr>
            <p:cNvPr id="2970" name="Google Shape;3139;p49"/>
            <p:cNvSpPr/>
            <p:nvPr/>
          </p:nvSpPr>
          <p:spPr>
            <a:xfrm>
              <a:off x="7417080" y="2500200"/>
              <a:ext cx="87480" cy="89640"/>
            </a:xfrm>
            <a:custGeom>
              <a:avLst/>
              <a:gdLst>
                <a:gd name="textAreaLeft" fmla="*/ 0 w 87480"/>
                <a:gd name="textAreaRight" fmla="*/ 87840 w 87480"/>
                <a:gd name="textAreaTop" fmla="*/ 0 h 89640"/>
                <a:gd name="textAreaBottom" fmla="*/ 90000 h 89640"/>
              </a:gdLst>
              <a:ahLst/>
              <a:cxnLst/>
              <a:rect l="textAreaLeft" t="textAreaTop" r="textAreaRight" b="textAreaBottom"/>
              <a:pathLst>
                <a:path w="1443" h="1479">
                  <a:moveTo>
                    <a:pt x="0" y="0"/>
                  </a:moveTo>
                  <a:lnTo>
                    <a:pt x="743" y="736"/>
                  </a:lnTo>
                  <a:lnTo>
                    <a:pt x="0" y="1479"/>
                  </a:lnTo>
                  <a:lnTo>
                    <a:pt x="700" y="1479"/>
                  </a:lnTo>
                  <a:lnTo>
                    <a:pt x="1442" y="736"/>
                  </a:lnTo>
                  <a:lnTo>
                    <a:pt x="700" y="0"/>
                  </a:lnTo>
                  <a:close/>
                </a:path>
              </a:pathLst>
            </a:custGeom>
            <a:solidFill>
              <a:srgbClr val="869fb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71" name="Google Shape;3140;p49"/>
            <p:cNvSpPr/>
            <p:nvPr/>
          </p:nvSpPr>
          <p:spPr>
            <a:xfrm>
              <a:off x="7491600" y="2500200"/>
              <a:ext cx="87480" cy="89640"/>
            </a:xfrm>
            <a:custGeom>
              <a:avLst/>
              <a:gdLst>
                <a:gd name="textAreaLeft" fmla="*/ 0 w 87480"/>
                <a:gd name="textAreaRight" fmla="*/ 87840 w 87480"/>
                <a:gd name="textAreaTop" fmla="*/ 0 h 89640"/>
                <a:gd name="textAreaBottom" fmla="*/ 90000 h 89640"/>
              </a:gdLst>
              <a:ahLst/>
              <a:cxnLst/>
              <a:rect l="textAreaLeft" t="textAreaTop" r="textAreaRight" b="textAreaBottom"/>
              <a:pathLst>
                <a:path w="1443" h="1479">
                  <a:moveTo>
                    <a:pt x="0" y="0"/>
                  </a:moveTo>
                  <a:lnTo>
                    <a:pt x="743" y="736"/>
                  </a:lnTo>
                  <a:lnTo>
                    <a:pt x="0" y="1479"/>
                  </a:lnTo>
                  <a:lnTo>
                    <a:pt x="700" y="1479"/>
                  </a:lnTo>
                  <a:lnTo>
                    <a:pt x="1443" y="736"/>
                  </a:lnTo>
                  <a:lnTo>
                    <a:pt x="700" y="0"/>
                  </a:lnTo>
                  <a:close/>
                </a:path>
              </a:pathLst>
            </a:custGeom>
            <a:solidFill>
              <a:srgbClr val="869fb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72" name="Google Shape;3141;p49"/>
          <p:cNvGrpSpPr/>
          <p:nvPr/>
        </p:nvGrpSpPr>
        <p:grpSpPr>
          <a:xfrm>
            <a:off x="7738560" y="2500200"/>
            <a:ext cx="144720" cy="89640"/>
            <a:chOff x="7738560" y="2500200"/>
            <a:chExt cx="144720" cy="89640"/>
          </a:xfrm>
        </p:grpSpPr>
        <p:sp>
          <p:nvSpPr>
            <p:cNvPr id="2973" name="Google Shape;3142;p49"/>
            <p:cNvSpPr/>
            <p:nvPr/>
          </p:nvSpPr>
          <p:spPr>
            <a:xfrm>
              <a:off x="7738560" y="2500200"/>
              <a:ext cx="69840" cy="89640"/>
            </a:xfrm>
            <a:custGeom>
              <a:avLst/>
              <a:gdLst>
                <a:gd name="textAreaLeft" fmla="*/ 0 w 69840"/>
                <a:gd name="textAreaRight" fmla="*/ 70200 w 69840"/>
                <a:gd name="textAreaTop" fmla="*/ 0 h 89640"/>
                <a:gd name="textAreaBottom" fmla="*/ 90000 h 89640"/>
              </a:gdLst>
              <a:ahLst/>
              <a:cxnLst/>
              <a:rect l="textAreaLeft" t="textAreaTop" r="textAreaRight" b="textAreaBottom"/>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74" name="Google Shape;3143;p49"/>
            <p:cNvSpPr/>
            <p:nvPr/>
          </p:nvSpPr>
          <p:spPr>
            <a:xfrm>
              <a:off x="7813440" y="2500200"/>
              <a:ext cx="69840" cy="89640"/>
            </a:xfrm>
            <a:custGeom>
              <a:avLst/>
              <a:gdLst>
                <a:gd name="textAreaLeft" fmla="*/ 0 w 69840"/>
                <a:gd name="textAreaRight" fmla="*/ 70200 w 69840"/>
                <a:gd name="textAreaTop" fmla="*/ 0 h 89640"/>
                <a:gd name="textAreaBottom" fmla="*/ 90000 h 89640"/>
              </a:gdLst>
              <a:ahLst/>
              <a:cxnLst/>
              <a:rect l="textAreaLeft" t="textAreaTop" r="textAreaRight" b="textAreaBottom"/>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75" name="Google Shape;3144;p49"/>
          <p:cNvGrpSpPr/>
          <p:nvPr/>
        </p:nvGrpSpPr>
        <p:grpSpPr>
          <a:xfrm>
            <a:off x="8033400" y="2482200"/>
            <a:ext cx="141120" cy="125280"/>
            <a:chOff x="8033400" y="2482200"/>
            <a:chExt cx="141120" cy="125280"/>
          </a:xfrm>
        </p:grpSpPr>
        <p:sp>
          <p:nvSpPr>
            <p:cNvPr id="2976" name="Google Shape;3145;p49"/>
            <p:cNvSpPr/>
            <p:nvPr/>
          </p:nvSpPr>
          <p:spPr>
            <a:xfrm>
              <a:off x="8033400" y="2482200"/>
              <a:ext cx="62640" cy="125280"/>
            </a:xfrm>
            <a:custGeom>
              <a:avLst/>
              <a:gdLst>
                <a:gd name="textAreaLeft" fmla="*/ 0 w 62640"/>
                <a:gd name="textAreaRight" fmla="*/ 63000 w 62640"/>
                <a:gd name="textAreaTop" fmla="*/ 0 h 125280"/>
                <a:gd name="textAreaBottom" fmla="*/ 125640 h 125280"/>
              </a:gdLst>
              <a:ahLst/>
              <a:cxnLst/>
              <a:rect l="textAreaLeft" t="textAreaTop" r="textAreaRight" b="textAreaBottom"/>
              <a:pathLst>
                <a:path w="1032" h="2064">
                  <a:moveTo>
                    <a:pt x="0" y="1"/>
                  </a:moveTo>
                  <a:lnTo>
                    <a:pt x="0" y="621"/>
                  </a:lnTo>
                  <a:lnTo>
                    <a:pt x="0" y="1443"/>
                  </a:lnTo>
                  <a:lnTo>
                    <a:pt x="0" y="2063"/>
                  </a:lnTo>
                  <a:lnTo>
                    <a:pt x="1032" y="1032"/>
                  </a:lnTo>
                  <a:lnTo>
                    <a:pt x="0" y="1"/>
                  </a:lnTo>
                  <a:close/>
                </a:path>
              </a:pathLst>
            </a:custGeom>
            <a:solidFill>
              <a:srgbClr val="869fb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77" name="Google Shape;3146;p49"/>
            <p:cNvSpPr/>
            <p:nvPr/>
          </p:nvSpPr>
          <p:spPr>
            <a:xfrm>
              <a:off x="8111880" y="2482200"/>
              <a:ext cx="62640" cy="125280"/>
            </a:xfrm>
            <a:custGeom>
              <a:avLst/>
              <a:gdLst>
                <a:gd name="textAreaLeft" fmla="*/ 0 w 62640"/>
                <a:gd name="textAreaRight" fmla="*/ 63000 w 62640"/>
                <a:gd name="textAreaTop" fmla="*/ 0 h 125280"/>
                <a:gd name="textAreaBottom" fmla="*/ 125640 h 125280"/>
              </a:gdLst>
              <a:ahLst/>
              <a:cxnLst/>
              <a:rect l="textAreaLeft" t="textAreaTop" r="textAreaRight" b="textAreaBottom"/>
              <a:pathLst>
                <a:path w="1032" h="2064">
                  <a:moveTo>
                    <a:pt x="0" y="1"/>
                  </a:moveTo>
                  <a:lnTo>
                    <a:pt x="0" y="621"/>
                  </a:lnTo>
                  <a:lnTo>
                    <a:pt x="0" y="1443"/>
                  </a:lnTo>
                  <a:lnTo>
                    <a:pt x="0" y="2063"/>
                  </a:lnTo>
                  <a:lnTo>
                    <a:pt x="1032" y="1032"/>
                  </a:lnTo>
                  <a:lnTo>
                    <a:pt x="0" y="1"/>
                  </a:lnTo>
                  <a:close/>
                </a:path>
              </a:pathLst>
            </a:custGeom>
            <a:solidFill>
              <a:srgbClr val="869fb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78" name="Google Shape;3147;p49"/>
          <p:cNvGrpSpPr/>
          <p:nvPr/>
        </p:nvGrpSpPr>
        <p:grpSpPr>
          <a:xfrm>
            <a:off x="7447680" y="2904840"/>
            <a:ext cx="100800" cy="107280"/>
            <a:chOff x="7447680" y="2904840"/>
            <a:chExt cx="100800" cy="107280"/>
          </a:xfrm>
        </p:grpSpPr>
        <p:sp>
          <p:nvSpPr>
            <p:cNvPr id="2979" name="Google Shape;3148;p49"/>
            <p:cNvSpPr/>
            <p:nvPr/>
          </p:nvSpPr>
          <p:spPr>
            <a:xfrm>
              <a:off x="7481520" y="2904840"/>
              <a:ext cx="66960" cy="107280"/>
            </a:xfrm>
            <a:custGeom>
              <a:avLst/>
              <a:gdLst>
                <a:gd name="textAreaLeft" fmla="*/ 0 w 66960"/>
                <a:gd name="textAreaRight" fmla="*/ 67320 w 66960"/>
                <a:gd name="textAreaTop" fmla="*/ 0 h 107280"/>
                <a:gd name="textAreaBottom" fmla="*/ 107640 h 107280"/>
              </a:gdLst>
              <a:ahLst/>
              <a:cxnLst/>
              <a:rect l="textAreaLeft" t="textAreaTop" r="textAreaRight" b="textAreaBottom"/>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80" name="Google Shape;3149;p49"/>
            <p:cNvSpPr/>
            <p:nvPr/>
          </p:nvSpPr>
          <p:spPr>
            <a:xfrm>
              <a:off x="7447680" y="2923920"/>
              <a:ext cx="47880" cy="68760"/>
            </a:xfrm>
            <a:custGeom>
              <a:avLst/>
              <a:gdLst>
                <a:gd name="textAreaLeft" fmla="*/ 0 w 47880"/>
                <a:gd name="textAreaRight" fmla="*/ 48240 w 47880"/>
                <a:gd name="textAreaTop" fmla="*/ 0 h 68760"/>
                <a:gd name="textAreaBottom" fmla="*/ 69120 h 68760"/>
              </a:gdLst>
              <a:ahLst/>
              <a:cxnLst/>
              <a:rect l="textAreaLeft" t="textAreaTop" r="textAreaRight" b="textAreaBottom"/>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81" name="Google Shape;3150;p49"/>
          <p:cNvGrpSpPr/>
          <p:nvPr/>
        </p:nvGrpSpPr>
        <p:grpSpPr>
          <a:xfrm>
            <a:off x="7740000" y="2904840"/>
            <a:ext cx="120600" cy="106920"/>
            <a:chOff x="7740000" y="2904840"/>
            <a:chExt cx="120600" cy="106920"/>
          </a:xfrm>
        </p:grpSpPr>
        <p:sp>
          <p:nvSpPr>
            <p:cNvPr id="2982" name="Google Shape;3151;p49"/>
            <p:cNvSpPr/>
            <p:nvPr/>
          </p:nvSpPr>
          <p:spPr>
            <a:xfrm>
              <a:off x="7789320" y="2904840"/>
              <a:ext cx="71280" cy="106920"/>
            </a:xfrm>
            <a:custGeom>
              <a:avLst/>
              <a:gdLst>
                <a:gd name="textAreaLeft" fmla="*/ 0 w 71280"/>
                <a:gd name="textAreaRight" fmla="*/ 71640 w 71280"/>
                <a:gd name="textAreaTop" fmla="*/ 0 h 106920"/>
                <a:gd name="textAreaBottom" fmla="*/ 107280 h 106920"/>
              </a:gdLst>
              <a:ahLst/>
              <a:cxnLst/>
              <a:rect l="textAreaLeft" t="textAreaTop" r="textAreaRight" b="textAreaBottom"/>
              <a:pathLst>
                <a:path w="1177" h="1761">
                  <a:moveTo>
                    <a:pt x="1" y="0"/>
                  </a:moveTo>
                  <a:lnTo>
                    <a:pt x="729" y="880"/>
                  </a:lnTo>
                  <a:lnTo>
                    <a:pt x="1" y="1760"/>
                  </a:lnTo>
                  <a:lnTo>
                    <a:pt x="1176" y="880"/>
                  </a:lnTo>
                  <a:lnTo>
                    <a:pt x="1"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83" name="Google Shape;3152;p49"/>
            <p:cNvSpPr/>
            <p:nvPr/>
          </p:nvSpPr>
          <p:spPr>
            <a:xfrm>
              <a:off x="7740000" y="2904840"/>
              <a:ext cx="71280" cy="106920"/>
            </a:xfrm>
            <a:custGeom>
              <a:avLst/>
              <a:gdLst>
                <a:gd name="textAreaLeft" fmla="*/ 0 w 71280"/>
                <a:gd name="textAreaRight" fmla="*/ 71640 w 71280"/>
                <a:gd name="textAreaTop" fmla="*/ 0 h 106920"/>
                <a:gd name="textAreaBottom" fmla="*/ 107280 h 106920"/>
              </a:gdLst>
              <a:ahLst/>
              <a:cxnLst/>
              <a:rect l="textAreaLeft" t="textAreaTop" r="textAreaRight" b="textAreaBottom"/>
              <a:pathLst>
                <a:path w="1177" h="1761">
                  <a:moveTo>
                    <a:pt x="1" y="0"/>
                  </a:moveTo>
                  <a:lnTo>
                    <a:pt x="736" y="880"/>
                  </a:lnTo>
                  <a:lnTo>
                    <a:pt x="1" y="1760"/>
                  </a:lnTo>
                  <a:lnTo>
                    <a:pt x="1" y="1760"/>
                  </a:lnTo>
                  <a:lnTo>
                    <a:pt x="1176" y="880"/>
                  </a:lnTo>
                  <a:lnTo>
                    <a:pt x="1" y="0"/>
                  </a:lnTo>
                  <a:close/>
                </a:path>
              </a:pathLst>
            </a:custGeom>
            <a:solidFill>
              <a:srgbClr val="869fb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84" name="Google Shape;3153;p49"/>
          <p:cNvGrpSpPr/>
          <p:nvPr/>
        </p:nvGrpSpPr>
        <p:grpSpPr>
          <a:xfrm>
            <a:off x="8068680" y="2908080"/>
            <a:ext cx="69840" cy="100800"/>
            <a:chOff x="8068680" y="2908080"/>
            <a:chExt cx="69840" cy="100800"/>
          </a:xfrm>
        </p:grpSpPr>
        <p:sp>
          <p:nvSpPr>
            <p:cNvPr id="2985" name="Google Shape;3154;p49"/>
            <p:cNvSpPr/>
            <p:nvPr/>
          </p:nvSpPr>
          <p:spPr>
            <a:xfrm>
              <a:off x="8069040" y="2908080"/>
              <a:ext cx="69480" cy="100800"/>
            </a:xfrm>
            <a:custGeom>
              <a:avLst/>
              <a:gdLst>
                <a:gd name="textAreaLeft" fmla="*/ 0 w 69480"/>
                <a:gd name="textAreaRight" fmla="*/ 69840 w 69480"/>
                <a:gd name="textAreaTop" fmla="*/ 0 h 100800"/>
                <a:gd name="textAreaBottom" fmla="*/ 101160 h 100800"/>
              </a:gdLst>
              <a:ahLst/>
              <a:cxnLst/>
              <a:rect l="textAreaLeft" t="textAreaTop" r="textAreaRight" b="textAreaBottom"/>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86" name="Google Shape;3155;p49"/>
            <p:cNvSpPr/>
            <p:nvPr/>
          </p:nvSpPr>
          <p:spPr>
            <a:xfrm>
              <a:off x="8068680" y="2944440"/>
              <a:ext cx="21240" cy="27720"/>
            </a:xfrm>
            <a:custGeom>
              <a:avLst/>
              <a:gdLst>
                <a:gd name="textAreaLeft" fmla="*/ 0 w 21240"/>
                <a:gd name="textAreaRight" fmla="*/ 21600 w 21240"/>
                <a:gd name="textAreaTop" fmla="*/ 0 h 27720"/>
                <a:gd name="textAreaBottom" fmla="*/ 28080 h 27720"/>
              </a:gdLst>
              <a:ahLst/>
              <a:cxnLst/>
              <a:rect l="textAreaLeft" t="textAreaTop" r="textAreaRight" b="textAreaBottom"/>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87" name="Google Shape;3156;p49"/>
          <p:cNvGrpSpPr/>
          <p:nvPr/>
        </p:nvGrpSpPr>
        <p:grpSpPr>
          <a:xfrm>
            <a:off x="7100280" y="2923560"/>
            <a:ext cx="180720" cy="69480"/>
            <a:chOff x="7100280" y="2923560"/>
            <a:chExt cx="180720" cy="69480"/>
          </a:xfrm>
        </p:grpSpPr>
        <p:sp>
          <p:nvSpPr>
            <p:cNvPr id="2988" name="Google Shape;3157;p49"/>
            <p:cNvSpPr/>
            <p:nvPr/>
          </p:nvSpPr>
          <p:spPr>
            <a:xfrm>
              <a:off x="7100280" y="2923560"/>
              <a:ext cx="92520" cy="69480"/>
            </a:xfrm>
            <a:custGeom>
              <a:avLst/>
              <a:gdLst>
                <a:gd name="textAreaLeft" fmla="*/ 0 w 92520"/>
                <a:gd name="textAreaRight" fmla="*/ 92880 w 92520"/>
                <a:gd name="textAreaTop" fmla="*/ 0 h 69480"/>
                <a:gd name="textAreaBottom" fmla="*/ 69840 h 69480"/>
              </a:gdLst>
              <a:ahLst/>
              <a:cxnLst/>
              <a:rect l="textAreaLeft" t="textAreaTop" r="textAreaRight" b="textAreaBottom"/>
              <a:pathLst>
                <a:path w="1523" h="1148">
                  <a:moveTo>
                    <a:pt x="1" y="0"/>
                  </a:moveTo>
                  <a:lnTo>
                    <a:pt x="578" y="570"/>
                  </a:lnTo>
                  <a:lnTo>
                    <a:pt x="1" y="1147"/>
                  </a:lnTo>
                  <a:lnTo>
                    <a:pt x="945" y="1147"/>
                  </a:lnTo>
                  <a:lnTo>
                    <a:pt x="1522" y="570"/>
                  </a:lnTo>
                  <a:lnTo>
                    <a:pt x="945" y="0"/>
                  </a:lnTo>
                  <a:close/>
                </a:path>
              </a:pathLst>
            </a:cu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89" name="Google Shape;3158;p49"/>
            <p:cNvSpPr/>
            <p:nvPr/>
          </p:nvSpPr>
          <p:spPr>
            <a:xfrm>
              <a:off x="7178760" y="2923560"/>
              <a:ext cx="59400" cy="69480"/>
            </a:xfrm>
            <a:custGeom>
              <a:avLst/>
              <a:gdLst>
                <a:gd name="textAreaLeft" fmla="*/ 0 w 59400"/>
                <a:gd name="textAreaRight" fmla="*/ 59760 w 59400"/>
                <a:gd name="textAreaTop" fmla="*/ 0 h 69480"/>
                <a:gd name="textAreaBottom" fmla="*/ 69840 h 69480"/>
              </a:gdLst>
              <a:ahLst/>
              <a:cxnLst/>
              <a:rect l="textAreaLeft" t="textAreaTop" r="textAreaRight" b="textAreaBottom"/>
              <a:pathLst>
                <a:path w="982" h="1148">
                  <a:moveTo>
                    <a:pt x="0" y="0"/>
                  </a:moveTo>
                  <a:lnTo>
                    <a:pt x="570" y="570"/>
                  </a:lnTo>
                  <a:lnTo>
                    <a:pt x="0" y="1147"/>
                  </a:lnTo>
                  <a:lnTo>
                    <a:pt x="411" y="1147"/>
                  </a:lnTo>
                  <a:lnTo>
                    <a:pt x="981" y="570"/>
                  </a:lnTo>
                  <a:lnTo>
                    <a:pt x="411" y="0"/>
                  </a:lnTo>
                  <a:close/>
                </a:path>
              </a:pathLst>
            </a:cu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90" name="Google Shape;3159;p49"/>
            <p:cNvSpPr/>
            <p:nvPr/>
          </p:nvSpPr>
          <p:spPr>
            <a:xfrm>
              <a:off x="7221240" y="2923560"/>
              <a:ext cx="59760" cy="69480"/>
            </a:xfrm>
            <a:custGeom>
              <a:avLst/>
              <a:gdLst>
                <a:gd name="textAreaLeft" fmla="*/ 0 w 59760"/>
                <a:gd name="textAreaRight" fmla="*/ 60120 w 59760"/>
                <a:gd name="textAreaTop" fmla="*/ 0 h 69480"/>
                <a:gd name="textAreaBottom" fmla="*/ 69840 h 69480"/>
              </a:gdLst>
              <a:ahLst/>
              <a:cxnLst/>
              <a:rect l="textAreaLeft" t="textAreaTop" r="textAreaRight" b="textAreaBottom"/>
              <a:pathLst>
                <a:path w="990" h="1148">
                  <a:moveTo>
                    <a:pt x="1" y="0"/>
                  </a:moveTo>
                  <a:lnTo>
                    <a:pt x="578" y="570"/>
                  </a:lnTo>
                  <a:lnTo>
                    <a:pt x="1" y="1147"/>
                  </a:lnTo>
                  <a:lnTo>
                    <a:pt x="412" y="1147"/>
                  </a:lnTo>
                  <a:lnTo>
                    <a:pt x="989" y="570"/>
                  </a:lnTo>
                  <a:lnTo>
                    <a:pt x="412" y="0"/>
                  </a:lnTo>
                  <a:close/>
                </a:path>
              </a:pathLst>
            </a:cu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91" name="Google Shape;3160;p49"/>
          <p:cNvGrpSpPr/>
          <p:nvPr/>
        </p:nvGrpSpPr>
        <p:grpSpPr>
          <a:xfrm>
            <a:off x="8020080" y="2714040"/>
            <a:ext cx="167040" cy="88920"/>
            <a:chOff x="8020080" y="2714040"/>
            <a:chExt cx="167040" cy="88920"/>
          </a:xfrm>
        </p:grpSpPr>
        <p:sp>
          <p:nvSpPr>
            <p:cNvPr id="2992" name="Google Shape;3161;p49"/>
            <p:cNvSpPr/>
            <p:nvPr/>
          </p:nvSpPr>
          <p:spPr>
            <a:xfrm>
              <a:off x="8089200" y="2714040"/>
              <a:ext cx="97920" cy="88920"/>
            </a:xfrm>
            <a:custGeom>
              <a:avLst/>
              <a:gdLst>
                <a:gd name="textAreaLeft" fmla="*/ 0 w 97920"/>
                <a:gd name="textAreaRight" fmla="*/ 98280 w 97920"/>
                <a:gd name="textAreaTop" fmla="*/ 0 h 88920"/>
                <a:gd name="textAreaBottom" fmla="*/ 89280 h 88920"/>
              </a:gdLst>
              <a:ahLst/>
              <a:cxnLst/>
              <a:rect l="textAreaLeft" t="textAreaTop" r="textAreaRight" b="textAreaBottom"/>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93" name="Google Shape;3162;p49"/>
            <p:cNvSpPr/>
            <p:nvPr/>
          </p:nvSpPr>
          <p:spPr>
            <a:xfrm>
              <a:off x="8049240" y="2750400"/>
              <a:ext cx="25560" cy="15840"/>
            </a:xfrm>
            <a:custGeom>
              <a:avLst/>
              <a:gdLst>
                <a:gd name="textAreaLeft" fmla="*/ 0 w 25560"/>
                <a:gd name="textAreaRight" fmla="*/ 25920 w 25560"/>
                <a:gd name="textAreaTop" fmla="*/ 0 h 15840"/>
                <a:gd name="textAreaBottom" fmla="*/ 16200 h 15840"/>
              </a:gdLst>
              <a:ahLst/>
              <a:cxnLst/>
              <a:rect l="textAreaLeft" t="textAreaTop" r="textAreaRight" b="textAreaBottom"/>
              <a:pathLst>
                <a:path w="427" h="268">
                  <a:moveTo>
                    <a:pt x="1" y="1"/>
                  </a:moveTo>
                  <a:lnTo>
                    <a:pt x="1" y="268"/>
                  </a:lnTo>
                  <a:lnTo>
                    <a:pt x="426" y="268"/>
                  </a:lnTo>
                  <a:lnTo>
                    <a:pt x="426" y="1"/>
                  </a:ln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94" name="Google Shape;3163;p49"/>
            <p:cNvSpPr/>
            <p:nvPr/>
          </p:nvSpPr>
          <p:spPr>
            <a:xfrm>
              <a:off x="8020080" y="2750400"/>
              <a:ext cx="13320" cy="15840"/>
            </a:xfrm>
            <a:custGeom>
              <a:avLst/>
              <a:gdLst>
                <a:gd name="textAreaLeft" fmla="*/ 0 w 13320"/>
                <a:gd name="textAreaRight" fmla="*/ 13680 w 13320"/>
                <a:gd name="textAreaTop" fmla="*/ 0 h 15840"/>
                <a:gd name="textAreaBottom" fmla="*/ 16200 h 15840"/>
              </a:gdLst>
              <a:ahLst/>
              <a:cxnLst/>
              <a:rect l="textAreaLeft" t="textAreaTop" r="textAreaRight" b="textAreaBottom"/>
              <a:pathLst>
                <a:path w="225" h="268">
                  <a:moveTo>
                    <a:pt x="1" y="1"/>
                  </a:moveTo>
                  <a:lnTo>
                    <a:pt x="1" y="268"/>
                  </a:lnTo>
                  <a:lnTo>
                    <a:pt x="224" y="268"/>
                  </a:lnTo>
                  <a:lnTo>
                    <a:pt x="224" y="1"/>
                  </a:ln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95" name="Google Shape;3164;p49"/>
          <p:cNvGrpSpPr/>
          <p:nvPr/>
        </p:nvGrpSpPr>
        <p:grpSpPr>
          <a:xfrm>
            <a:off x="7717320" y="2717640"/>
            <a:ext cx="166320" cy="82080"/>
            <a:chOff x="7717320" y="2717640"/>
            <a:chExt cx="166320" cy="82080"/>
          </a:xfrm>
        </p:grpSpPr>
        <p:sp>
          <p:nvSpPr>
            <p:cNvPr id="2996" name="Google Shape;3165;p49"/>
            <p:cNvSpPr/>
            <p:nvPr/>
          </p:nvSpPr>
          <p:spPr>
            <a:xfrm>
              <a:off x="7787880" y="2717640"/>
              <a:ext cx="95760" cy="82080"/>
            </a:xfrm>
            <a:custGeom>
              <a:avLst/>
              <a:gdLst>
                <a:gd name="textAreaLeft" fmla="*/ 0 w 95760"/>
                <a:gd name="textAreaRight" fmla="*/ 96120 w 95760"/>
                <a:gd name="textAreaTop" fmla="*/ 0 h 82080"/>
                <a:gd name="textAreaBottom" fmla="*/ 82440 h 82080"/>
              </a:gdLst>
              <a:ahLst/>
              <a:cxnLst/>
              <a:rect l="textAreaLeft" t="textAreaTop" r="textAreaRight" b="textAreaBottom"/>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97" name="Google Shape;3166;p49"/>
            <p:cNvSpPr/>
            <p:nvPr/>
          </p:nvSpPr>
          <p:spPr>
            <a:xfrm>
              <a:off x="7745760" y="2750760"/>
              <a:ext cx="30960" cy="15840"/>
            </a:xfrm>
            <a:custGeom>
              <a:avLst/>
              <a:gdLst>
                <a:gd name="textAreaLeft" fmla="*/ 0 w 30960"/>
                <a:gd name="textAreaRight" fmla="*/ 31320 w 30960"/>
                <a:gd name="textAreaTop" fmla="*/ 0 h 15840"/>
                <a:gd name="textAreaBottom" fmla="*/ 16200 h 15840"/>
              </a:gdLst>
              <a:ahLst/>
              <a:cxnLst/>
              <a:rect l="textAreaLeft" t="textAreaTop" r="textAreaRight" b="textAreaBottom"/>
              <a:pathLst>
                <a:path w="513" h="268">
                  <a:moveTo>
                    <a:pt x="180" y="1"/>
                  </a:moveTo>
                  <a:cubicBezTo>
                    <a:pt x="0" y="1"/>
                    <a:pt x="0" y="268"/>
                    <a:pt x="180" y="268"/>
                  </a:cubicBezTo>
                  <a:lnTo>
                    <a:pt x="332" y="268"/>
                  </a:lnTo>
                  <a:cubicBezTo>
                    <a:pt x="512" y="268"/>
                    <a:pt x="512" y="1"/>
                    <a:pt x="332" y="1"/>
                  </a:cubicBez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998" name="Google Shape;3167;p49"/>
            <p:cNvSpPr/>
            <p:nvPr/>
          </p:nvSpPr>
          <p:spPr>
            <a:xfrm>
              <a:off x="7717320" y="2750760"/>
              <a:ext cx="21960" cy="15840"/>
            </a:xfrm>
            <a:custGeom>
              <a:avLst/>
              <a:gdLst>
                <a:gd name="textAreaLeft" fmla="*/ 0 w 21960"/>
                <a:gd name="textAreaRight" fmla="*/ 22320 w 21960"/>
                <a:gd name="textAreaTop" fmla="*/ 0 h 15840"/>
                <a:gd name="textAreaBottom" fmla="*/ 16200 h 15840"/>
              </a:gdLst>
              <a:ahLst/>
              <a:cxnLst/>
              <a:rect l="textAreaLeft" t="textAreaTop" r="textAreaRight" b="textAreaBottom"/>
              <a:pathLst>
                <a:path w="369" h="268">
                  <a:moveTo>
                    <a:pt x="181" y="1"/>
                  </a:moveTo>
                  <a:cubicBezTo>
                    <a:pt x="0" y="1"/>
                    <a:pt x="0" y="268"/>
                    <a:pt x="181" y="268"/>
                  </a:cubicBezTo>
                  <a:lnTo>
                    <a:pt x="195" y="268"/>
                  </a:lnTo>
                  <a:cubicBezTo>
                    <a:pt x="368" y="268"/>
                    <a:pt x="368" y="1"/>
                    <a:pt x="195" y="1"/>
                  </a:cubicBezTo>
                  <a:close/>
                </a:path>
              </a:pathLst>
            </a:custGeom>
            <a:solidFill>
              <a:srgbClr val="869fb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999" name="Google Shape;3168;p49"/>
          <p:cNvGrpSpPr/>
          <p:nvPr/>
        </p:nvGrpSpPr>
        <p:grpSpPr>
          <a:xfrm>
            <a:off x="7128360" y="3121560"/>
            <a:ext cx="124920" cy="127440"/>
            <a:chOff x="7128360" y="3121560"/>
            <a:chExt cx="124920" cy="127440"/>
          </a:xfrm>
        </p:grpSpPr>
        <p:sp>
          <p:nvSpPr>
            <p:cNvPr id="3000" name="Google Shape;3169;p49"/>
            <p:cNvSpPr/>
            <p:nvPr/>
          </p:nvSpPr>
          <p:spPr>
            <a:xfrm>
              <a:off x="7128360" y="3121560"/>
              <a:ext cx="67320" cy="127440"/>
            </a:xfrm>
            <a:custGeom>
              <a:avLst/>
              <a:gdLst>
                <a:gd name="textAreaLeft" fmla="*/ 0 w 67320"/>
                <a:gd name="textAreaRight" fmla="*/ 67680 w 67320"/>
                <a:gd name="textAreaTop" fmla="*/ 0 h 127440"/>
                <a:gd name="textAreaBottom" fmla="*/ 127800 h 127440"/>
              </a:gdLst>
              <a:ahLst/>
              <a:cxnLst/>
              <a:rect l="textAreaLeft" t="textAreaTop" r="textAreaRight" b="textAreaBottom"/>
              <a:pathLst>
                <a:path w="1111" h="2100">
                  <a:moveTo>
                    <a:pt x="0" y="1"/>
                  </a:moveTo>
                  <a:lnTo>
                    <a:pt x="823"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1" name="Google Shape;3170;p49"/>
            <p:cNvSpPr/>
            <p:nvPr/>
          </p:nvSpPr>
          <p:spPr>
            <a:xfrm>
              <a:off x="7156800" y="3121560"/>
              <a:ext cx="67680" cy="127440"/>
            </a:xfrm>
            <a:custGeom>
              <a:avLst/>
              <a:gdLst>
                <a:gd name="textAreaLeft" fmla="*/ 0 w 67680"/>
                <a:gd name="textAreaRight" fmla="*/ 68040 w 67680"/>
                <a:gd name="textAreaTop" fmla="*/ 0 h 127440"/>
                <a:gd name="textAreaBottom" fmla="*/ 127800 h 127440"/>
              </a:gdLst>
              <a:ahLst/>
              <a:cxnLst/>
              <a:rect l="textAreaLeft" t="textAreaTop" r="textAreaRight" b="textAreaBottom"/>
              <a:pathLst>
                <a:path w="1119" h="2100">
                  <a:moveTo>
                    <a:pt x="0" y="1"/>
                  </a:moveTo>
                  <a:lnTo>
                    <a:pt x="822" y="1047"/>
                  </a:lnTo>
                  <a:lnTo>
                    <a:pt x="0" y="2100"/>
                  </a:lnTo>
                  <a:lnTo>
                    <a:pt x="296" y="2100"/>
                  </a:lnTo>
                  <a:lnTo>
                    <a:pt x="1118" y="1047"/>
                  </a:lnTo>
                  <a:lnTo>
                    <a:pt x="296"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2" name="Google Shape;3171;p49"/>
            <p:cNvSpPr/>
            <p:nvPr/>
          </p:nvSpPr>
          <p:spPr>
            <a:xfrm>
              <a:off x="7185960" y="3121560"/>
              <a:ext cx="67320" cy="127440"/>
            </a:xfrm>
            <a:custGeom>
              <a:avLst/>
              <a:gdLst>
                <a:gd name="textAreaLeft" fmla="*/ 0 w 67320"/>
                <a:gd name="textAreaRight" fmla="*/ 67680 w 67320"/>
                <a:gd name="textAreaTop" fmla="*/ 0 h 127440"/>
                <a:gd name="textAreaBottom" fmla="*/ 127800 h 127440"/>
              </a:gdLst>
              <a:ahLst/>
              <a:cxnLst/>
              <a:rect l="textAreaLeft" t="textAreaTop" r="textAreaRight" b="textAreaBottom"/>
              <a:pathLst>
                <a:path w="1111" h="2100">
                  <a:moveTo>
                    <a:pt x="0" y="1"/>
                  </a:moveTo>
                  <a:lnTo>
                    <a:pt x="822" y="1047"/>
                  </a:lnTo>
                  <a:lnTo>
                    <a:pt x="0" y="2100"/>
                  </a:lnTo>
                  <a:lnTo>
                    <a:pt x="289" y="2100"/>
                  </a:lnTo>
                  <a:lnTo>
                    <a:pt x="1111" y="1047"/>
                  </a:lnTo>
                  <a:lnTo>
                    <a:pt x="289" y="1"/>
                  </a:lnTo>
                  <a:close/>
                </a:path>
              </a:pathLst>
            </a:custGeom>
            <a:solidFill>
              <a:srgbClr val="869fb2"/>
            </a:solidFill>
            <a:ln w="0">
              <a:noFill/>
            </a:ln>
          </p:spPr>
          <p:style>
            <a:lnRef idx="0"/>
            <a:fillRef idx="0"/>
            <a:effectRef idx="0"/>
            <a:fontRef idx="minor"/>
          </p:style>
          <p:txBody>
            <a:bodyPr tIns="63720" bIns="63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03" name="Google Shape;3172;p49"/>
          <p:cNvGrpSpPr/>
          <p:nvPr/>
        </p:nvGrpSpPr>
        <p:grpSpPr>
          <a:xfrm>
            <a:off x="7425720" y="3128400"/>
            <a:ext cx="145080" cy="113400"/>
            <a:chOff x="7425720" y="3128400"/>
            <a:chExt cx="145080" cy="113400"/>
          </a:xfrm>
        </p:grpSpPr>
        <p:sp>
          <p:nvSpPr>
            <p:cNvPr id="3004" name="Google Shape;3173;p49"/>
            <p:cNvSpPr/>
            <p:nvPr/>
          </p:nvSpPr>
          <p:spPr>
            <a:xfrm>
              <a:off x="7425720" y="3128400"/>
              <a:ext cx="85680" cy="113400"/>
            </a:xfrm>
            <a:custGeom>
              <a:avLst/>
              <a:gdLst>
                <a:gd name="textAreaLeft" fmla="*/ 0 w 85680"/>
                <a:gd name="textAreaRight" fmla="*/ 86040 w 85680"/>
                <a:gd name="textAreaTop" fmla="*/ 0 h 113400"/>
                <a:gd name="textAreaBottom" fmla="*/ 113760 h 113400"/>
              </a:gdLst>
              <a:ahLst/>
              <a:cxnLst/>
              <a:rect l="textAreaLeft" t="textAreaTop" r="textAreaRight" b="textAreaBottom"/>
              <a:pathLst>
                <a:path w="1415" h="1869">
                  <a:moveTo>
                    <a:pt x="0" y="0"/>
                  </a:moveTo>
                  <a:lnTo>
                    <a:pt x="895" y="931"/>
                  </a:lnTo>
                  <a:lnTo>
                    <a:pt x="0" y="1868"/>
                  </a:lnTo>
                  <a:lnTo>
                    <a:pt x="520" y="1868"/>
                  </a:lnTo>
                  <a:lnTo>
                    <a:pt x="1414" y="931"/>
                  </a:lnTo>
                  <a:lnTo>
                    <a:pt x="520" y="0"/>
                  </a:lnTo>
                  <a:close/>
                </a:path>
              </a:pathLst>
            </a:custGeom>
            <a:solidFill>
              <a:srgbClr val="869fb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5" name="Google Shape;3174;p49"/>
            <p:cNvSpPr/>
            <p:nvPr/>
          </p:nvSpPr>
          <p:spPr>
            <a:xfrm>
              <a:off x="7484400" y="3128400"/>
              <a:ext cx="86400" cy="113400"/>
            </a:xfrm>
            <a:custGeom>
              <a:avLst/>
              <a:gdLst>
                <a:gd name="textAreaLeft" fmla="*/ 0 w 86400"/>
                <a:gd name="textAreaRight" fmla="*/ 86760 w 86400"/>
                <a:gd name="textAreaTop" fmla="*/ 0 h 113400"/>
                <a:gd name="textAreaBottom" fmla="*/ 113760 h 113400"/>
              </a:gdLst>
              <a:ahLst/>
              <a:cxnLst/>
              <a:rect l="textAreaLeft" t="textAreaTop" r="textAreaRight" b="textAreaBottom"/>
              <a:pathLst>
                <a:path w="1422" h="1869">
                  <a:moveTo>
                    <a:pt x="1" y="0"/>
                  </a:moveTo>
                  <a:lnTo>
                    <a:pt x="895" y="931"/>
                  </a:lnTo>
                  <a:lnTo>
                    <a:pt x="1" y="1868"/>
                  </a:lnTo>
                  <a:lnTo>
                    <a:pt x="527" y="1868"/>
                  </a:lnTo>
                  <a:lnTo>
                    <a:pt x="1422" y="931"/>
                  </a:lnTo>
                  <a:lnTo>
                    <a:pt x="527" y="0"/>
                  </a:lnTo>
                  <a:close/>
                </a:path>
              </a:pathLst>
            </a:custGeom>
            <a:solidFill>
              <a:srgbClr val="869fb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006" name="Google Shape;3175;p49"/>
          <p:cNvSpPr/>
          <p:nvPr/>
        </p:nvSpPr>
        <p:spPr>
          <a:xfrm>
            <a:off x="7757640" y="3120120"/>
            <a:ext cx="85680" cy="130320"/>
          </a:xfrm>
          <a:custGeom>
            <a:avLst/>
            <a:gdLst>
              <a:gd name="textAreaLeft" fmla="*/ 0 w 85680"/>
              <a:gd name="textAreaRight" fmla="*/ 86040 w 85680"/>
              <a:gd name="textAreaTop" fmla="*/ 0 h 130320"/>
              <a:gd name="textAreaBottom" fmla="*/ 130680 h 130320"/>
            </a:gdLst>
            <a:ahLst/>
            <a:cxnLst/>
            <a:rect l="textAreaLeft" t="textAreaTop" r="textAreaRight" b="textAreaBottom"/>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7" name="Google Shape;3176;p49"/>
          <p:cNvSpPr/>
          <p:nvPr/>
        </p:nvSpPr>
        <p:spPr>
          <a:xfrm>
            <a:off x="8029800" y="4127040"/>
            <a:ext cx="147600" cy="162720"/>
          </a:xfrm>
          <a:custGeom>
            <a:avLst/>
            <a:gdLst>
              <a:gd name="textAreaLeft" fmla="*/ 0 w 147600"/>
              <a:gd name="textAreaRight" fmla="*/ 147960 w 147600"/>
              <a:gd name="textAreaTop" fmla="*/ 0 h 162720"/>
              <a:gd name="textAreaBottom" fmla="*/ 163080 h 162720"/>
            </a:gdLst>
            <a:ahLst/>
            <a:cxnLst/>
            <a:rect l="textAreaLeft" t="textAreaTop" r="textAreaRight" b="textAreaBottom"/>
            <a:pathLst>
              <a:path w="2432" h="2677">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8" name="Google Shape;3177;p49"/>
          <p:cNvSpPr/>
          <p:nvPr/>
        </p:nvSpPr>
        <p:spPr>
          <a:xfrm>
            <a:off x="7131240" y="3355200"/>
            <a:ext cx="118800" cy="163080"/>
          </a:xfrm>
          <a:custGeom>
            <a:avLst/>
            <a:gdLst>
              <a:gd name="textAreaLeft" fmla="*/ 0 w 118800"/>
              <a:gd name="textAreaRight" fmla="*/ 119160 w 118800"/>
              <a:gd name="textAreaTop" fmla="*/ 0 h 163080"/>
              <a:gd name="textAreaBottom" fmla="*/ 163440 h 163080"/>
            </a:gdLst>
            <a:ahLst/>
            <a:cxnLst/>
            <a:rect l="textAreaLeft" t="textAreaTop" r="textAreaRight" b="textAreaBottom"/>
            <a:pathLst>
              <a:path w="1956" h="2684">
                <a:moveTo>
                  <a:pt x="1" y="0"/>
                </a:moveTo>
                <a:lnTo>
                  <a:pt x="787" y="1342"/>
                </a:lnTo>
                <a:lnTo>
                  <a:pt x="1" y="2683"/>
                </a:lnTo>
                <a:lnTo>
                  <a:pt x="1955" y="1342"/>
                </a:lnTo>
                <a:lnTo>
                  <a:pt x="1" y="0"/>
                </a:lnTo>
                <a:close/>
              </a:path>
            </a:pathLst>
          </a:custGeom>
          <a:solidFill>
            <a:srgbClr val="869fb2"/>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09" name="Google Shape;3178;p49"/>
          <p:cNvSpPr/>
          <p:nvPr/>
        </p:nvSpPr>
        <p:spPr>
          <a:xfrm>
            <a:off x="7099200" y="4142880"/>
            <a:ext cx="182880" cy="131040"/>
          </a:xfrm>
          <a:custGeom>
            <a:avLst/>
            <a:gdLst>
              <a:gd name="textAreaLeft" fmla="*/ 0 w 182880"/>
              <a:gd name="textAreaRight" fmla="*/ 183240 w 182880"/>
              <a:gd name="textAreaTop" fmla="*/ 0 h 131040"/>
              <a:gd name="textAreaBottom" fmla="*/ 131400 h 131040"/>
            </a:gdLst>
            <a:ahLst/>
            <a:cxnLst/>
            <a:rect l="textAreaLeft" t="textAreaTop" r="textAreaRight" b="textAreaBottom"/>
            <a:pathLst>
              <a:path w="3008" h="2157">
                <a:moveTo>
                  <a:pt x="0" y="0"/>
                </a:moveTo>
                <a:lnTo>
                  <a:pt x="729" y="1075"/>
                </a:lnTo>
                <a:lnTo>
                  <a:pt x="0" y="2157"/>
                </a:lnTo>
                <a:lnTo>
                  <a:pt x="0" y="2157"/>
                </a:lnTo>
                <a:lnTo>
                  <a:pt x="3008" y="1075"/>
                </a:lnTo>
                <a:lnTo>
                  <a:pt x="0" y="0"/>
                </a:lnTo>
                <a:close/>
              </a:path>
            </a:pathLst>
          </a:custGeom>
          <a:solidFill>
            <a:srgbClr val="869fb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10" name="Google Shape;3179;p49"/>
          <p:cNvSpPr/>
          <p:nvPr/>
        </p:nvSpPr>
        <p:spPr>
          <a:xfrm>
            <a:off x="7116480" y="3624480"/>
            <a:ext cx="148320" cy="112320"/>
          </a:xfrm>
          <a:custGeom>
            <a:avLst/>
            <a:gdLst>
              <a:gd name="textAreaLeft" fmla="*/ 0 w 148320"/>
              <a:gd name="textAreaRight" fmla="*/ 148680 w 148320"/>
              <a:gd name="textAreaTop" fmla="*/ 0 h 112320"/>
              <a:gd name="textAreaBottom" fmla="*/ 112680 h 112320"/>
            </a:gdLst>
            <a:ahLst/>
            <a:cxnLst/>
            <a:rect l="textAreaLeft" t="textAreaTop" r="textAreaRight" b="textAreaBottom"/>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11" name="Google Shape;3180;p49"/>
          <p:cNvSpPr/>
          <p:nvPr/>
        </p:nvSpPr>
        <p:spPr>
          <a:xfrm>
            <a:off x="7750440" y="3606480"/>
            <a:ext cx="100080" cy="148320"/>
          </a:xfrm>
          <a:custGeom>
            <a:avLst/>
            <a:gdLst>
              <a:gd name="textAreaLeft" fmla="*/ 0 w 100080"/>
              <a:gd name="textAreaRight" fmla="*/ 100440 w 100080"/>
              <a:gd name="textAreaTop" fmla="*/ 0 h 148320"/>
              <a:gd name="textAreaBottom" fmla="*/ 148680 h 148320"/>
            </a:gdLst>
            <a:ahLst/>
            <a:cxnLst/>
            <a:rect l="textAreaLeft" t="textAreaTop" r="textAreaRight" b="textAreaBottom"/>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012" name="Google Shape;3181;p49"/>
          <p:cNvGrpSpPr/>
          <p:nvPr/>
        </p:nvGrpSpPr>
        <p:grpSpPr>
          <a:xfrm>
            <a:off x="7441920" y="3383640"/>
            <a:ext cx="112320" cy="106560"/>
            <a:chOff x="7441920" y="3383640"/>
            <a:chExt cx="112320" cy="106560"/>
          </a:xfrm>
        </p:grpSpPr>
        <p:sp>
          <p:nvSpPr>
            <p:cNvPr id="3013" name="Google Shape;3182;p49"/>
            <p:cNvSpPr/>
            <p:nvPr/>
          </p:nvSpPr>
          <p:spPr>
            <a:xfrm>
              <a:off x="7483680" y="3383640"/>
              <a:ext cx="70560" cy="106560"/>
            </a:xfrm>
            <a:custGeom>
              <a:avLst/>
              <a:gdLst>
                <a:gd name="textAreaLeft" fmla="*/ 0 w 70560"/>
                <a:gd name="textAreaRight" fmla="*/ 70920 w 70560"/>
                <a:gd name="textAreaTop" fmla="*/ 0 h 106560"/>
                <a:gd name="textAreaBottom" fmla="*/ 106920 h 106560"/>
              </a:gdLst>
              <a:ahLst/>
              <a:cxnLst/>
              <a:rect l="textAreaLeft" t="textAreaTop" r="textAreaRight" b="textAreaBottom"/>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14" name="Google Shape;3183;p49"/>
            <p:cNvSpPr/>
            <p:nvPr/>
          </p:nvSpPr>
          <p:spPr>
            <a:xfrm>
              <a:off x="7441920" y="3383640"/>
              <a:ext cx="70560" cy="106560"/>
            </a:xfrm>
            <a:custGeom>
              <a:avLst/>
              <a:gdLst>
                <a:gd name="textAreaLeft" fmla="*/ 0 w 70560"/>
                <a:gd name="textAreaRight" fmla="*/ 70920 w 70560"/>
                <a:gd name="textAreaTop" fmla="*/ 0 h 106560"/>
                <a:gd name="textAreaBottom" fmla="*/ 106920 h 106560"/>
              </a:gdLst>
              <a:ahLst/>
              <a:cxnLst/>
              <a:rect l="textAreaLeft" t="textAreaTop" r="textAreaRight" b="textAreaBottom"/>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15" name="Google Shape;3184;p49"/>
          <p:cNvGrpSpPr/>
          <p:nvPr/>
        </p:nvGrpSpPr>
        <p:grpSpPr>
          <a:xfrm>
            <a:off x="7741440" y="3872520"/>
            <a:ext cx="117720" cy="145800"/>
            <a:chOff x="7741440" y="3872520"/>
            <a:chExt cx="117720" cy="145800"/>
          </a:xfrm>
        </p:grpSpPr>
        <p:sp>
          <p:nvSpPr>
            <p:cNvPr id="3016" name="Google Shape;3185;p49"/>
            <p:cNvSpPr/>
            <p:nvPr/>
          </p:nvSpPr>
          <p:spPr>
            <a:xfrm>
              <a:off x="7773840" y="3872520"/>
              <a:ext cx="85320" cy="145800"/>
            </a:xfrm>
            <a:custGeom>
              <a:avLst/>
              <a:gdLst>
                <a:gd name="textAreaLeft" fmla="*/ 0 w 85320"/>
                <a:gd name="textAreaRight" fmla="*/ 85680 w 85320"/>
                <a:gd name="textAreaTop" fmla="*/ 0 h 145800"/>
                <a:gd name="textAreaBottom" fmla="*/ 146160 h 145800"/>
              </a:gdLst>
              <a:ahLst/>
              <a:cxnLst/>
              <a:rect l="textAreaLeft" t="textAreaTop" r="textAreaRight" b="textAreaBottom"/>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17" name="Google Shape;3186;p49"/>
            <p:cNvSpPr/>
            <p:nvPr/>
          </p:nvSpPr>
          <p:spPr>
            <a:xfrm>
              <a:off x="7741440" y="3872520"/>
              <a:ext cx="85320" cy="145800"/>
            </a:xfrm>
            <a:custGeom>
              <a:avLst/>
              <a:gdLst>
                <a:gd name="textAreaLeft" fmla="*/ 0 w 85320"/>
                <a:gd name="textAreaRight" fmla="*/ 85680 w 85320"/>
                <a:gd name="textAreaTop" fmla="*/ 0 h 145800"/>
                <a:gd name="textAreaBottom" fmla="*/ 146160 h 145800"/>
              </a:gdLst>
              <a:ahLst/>
              <a:cxnLst/>
              <a:rect l="textAreaLeft" t="textAreaTop" r="textAreaRight" b="textAreaBottom"/>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18" name="Google Shape;3187;p49"/>
          <p:cNvGrpSpPr/>
          <p:nvPr/>
        </p:nvGrpSpPr>
        <p:grpSpPr>
          <a:xfrm>
            <a:off x="7430040" y="4136760"/>
            <a:ext cx="136080" cy="143280"/>
            <a:chOff x="7430040" y="4136760"/>
            <a:chExt cx="136080" cy="143280"/>
          </a:xfrm>
        </p:grpSpPr>
        <p:sp>
          <p:nvSpPr>
            <p:cNvPr id="3019" name="Google Shape;3188;p49"/>
            <p:cNvSpPr/>
            <p:nvPr/>
          </p:nvSpPr>
          <p:spPr>
            <a:xfrm>
              <a:off x="7474680" y="4136760"/>
              <a:ext cx="91440" cy="143280"/>
            </a:xfrm>
            <a:custGeom>
              <a:avLst/>
              <a:gdLst>
                <a:gd name="textAreaLeft" fmla="*/ 0 w 91440"/>
                <a:gd name="textAreaRight" fmla="*/ 91800 w 91440"/>
                <a:gd name="textAreaTop" fmla="*/ 0 h 143280"/>
                <a:gd name="textAreaBottom" fmla="*/ 143640 h 143280"/>
              </a:gdLst>
              <a:ahLst/>
              <a:cxnLst/>
              <a:rect l="textAreaLeft" t="textAreaTop" r="textAreaRight" b="textAreaBottom"/>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0" name="Google Shape;3189;p49"/>
            <p:cNvSpPr/>
            <p:nvPr/>
          </p:nvSpPr>
          <p:spPr>
            <a:xfrm>
              <a:off x="7430040" y="4164480"/>
              <a:ext cx="63000" cy="87120"/>
            </a:xfrm>
            <a:custGeom>
              <a:avLst/>
              <a:gdLst>
                <a:gd name="textAreaLeft" fmla="*/ 0 w 63000"/>
                <a:gd name="textAreaRight" fmla="*/ 63360 w 63000"/>
                <a:gd name="textAreaTop" fmla="*/ 0 h 87120"/>
                <a:gd name="textAreaBottom" fmla="*/ 87480 h 87120"/>
              </a:gdLst>
              <a:ahLst/>
              <a:cxnLst/>
              <a:rect l="textAreaLeft" t="textAreaTop" r="textAreaRight" b="textAreaBottom"/>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021" name="Google Shape;3190;p49"/>
          <p:cNvSpPr/>
          <p:nvPr/>
        </p:nvSpPr>
        <p:spPr>
          <a:xfrm>
            <a:off x="7445160" y="3879360"/>
            <a:ext cx="105480" cy="132480"/>
          </a:xfrm>
          <a:custGeom>
            <a:avLst/>
            <a:gdLst>
              <a:gd name="textAreaLeft" fmla="*/ 0 w 105480"/>
              <a:gd name="textAreaRight" fmla="*/ 105840 w 105480"/>
              <a:gd name="textAreaTop" fmla="*/ 0 h 132480"/>
              <a:gd name="textAreaBottom" fmla="*/ 132840 h 132480"/>
            </a:gdLst>
            <a:ahLst/>
            <a:cxnLst/>
            <a:rect l="textAreaLeft" t="textAreaTop" r="textAreaRight" b="textAreaBottom"/>
            <a:pathLst>
              <a:path w="1739" h="2179">
                <a:moveTo>
                  <a:pt x="1" y="1"/>
                </a:moveTo>
                <a:lnTo>
                  <a:pt x="1" y="2179"/>
                </a:lnTo>
                <a:lnTo>
                  <a:pt x="758" y="2179"/>
                </a:lnTo>
                <a:lnTo>
                  <a:pt x="1739" y="1090"/>
                </a:lnTo>
                <a:lnTo>
                  <a:pt x="758" y="1"/>
                </a:lnTo>
                <a:close/>
              </a:path>
            </a:pathLst>
          </a:custGeom>
          <a:solidFill>
            <a:srgbClr val="869fb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2" name="Google Shape;3191;p49"/>
          <p:cNvSpPr/>
          <p:nvPr/>
        </p:nvSpPr>
        <p:spPr>
          <a:xfrm>
            <a:off x="8024040" y="3119040"/>
            <a:ext cx="159480" cy="132480"/>
          </a:xfrm>
          <a:custGeom>
            <a:avLst/>
            <a:gdLst>
              <a:gd name="textAreaLeft" fmla="*/ 0 w 159480"/>
              <a:gd name="textAreaRight" fmla="*/ 159840 w 159480"/>
              <a:gd name="textAreaTop" fmla="*/ 0 h 132480"/>
              <a:gd name="textAreaBottom" fmla="*/ 132840 h 132480"/>
            </a:gdLst>
            <a:ahLst/>
            <a:cxnLst/>
            <a:rect l="textAreaLeft" t="textAreaTop" r="textAreaRight" b="textAreaBottom"/>
            <a:pathLst>
              <a:path w="2626" h="2179">
                <a:moveTo>
                  <a:pt x="0" y="1"/>
                </a:moveTo>
                <a:lnTo>
                  <a:pt x="887" y="1090"/>
                </a:lnTo>
                <a:lnTo>
                  <a:pt x="0" y="2179"/>
                </a:lnTo>
                <a:lnTo>
                  <a:pt x="1644" y="2179"/>
                </a:lnTo>
                <a:lnTo>
                  <a:pt x="2625" y="1090"/>
                </a:lnTo>
                <a:lnTo>
                  <a:pt x="1644" y="1"/>
                </a:lnTo>
                <a:close/>
              </a:path>
            </a:pathLst>
          </a:custGeom>
          <a:solidFill>
            <a:srgbClr val="869fb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3" name="Google Shape;3192;p49"/>
          <p:cNvSpPr/>
          <p:nvPr/>
        </p:nvSpPr>
        <p:spPr>
          <a:xfrm>
            <a:off x="7123320" y="3879360"/>
            <a:ext cx="135000" cy="132480"/>
          </a:xfrm>
          <a:custGeom>
            <a:avLst/>
            <a:gdLst>
              <a:gd name="textAreaLeft" fmla="*/ 0 w 135000"/>
              <a:gd name="textAreaRight" fmla="*/ 135360 w 135000"/>
              <a:gd name="textAreaTop" fmla="*/ 0 h 132480"/>
              <a:gd name="textAreaBottom" fmla="*/ 132840 h 132480"/>
            </a:gdLst>
            <a:ahLst/>
            <a:cxnLst/>
            <a:rect l="textAreaLeft" t="textAreaTop" r="textAreaRight" b="textAreaBottom"/>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024" name="Google Shape;3193;p49"/>
          <p:cNvGrpSpPr/>
          <p:nvPr/>
        </p:nvGrpSpPr>
        <p:grpSpPr>
          <a:xfrm>
            <a:off x="8054280" y="3600360"/>
            <a:ext cx="99000" cy="160560"/>
            <a:chOff x="8054280" y="3600360"/>
            <a:chExt cx="99000" cy="160560"/>
          </a:xfrm>
        </p:grpSpPr>
        <p:sp>
          <p:nvSpPr>
            <p:cNvPr id="3025" name="Google Shape;3194;p49"/>
            <p:cNvSpPr/>
            <p:nvPr/>
          </p:nvSpPr>
          <p:spPr>
            <a:xfrm>
              <a:off x="8054280" y="3600360"/>
              <a:ext cx="29880" cy="25200"/>
            </a:xfrm>
            <a:custGeom>
              <a:avLst/>
              <a:gdLst>
                <a:gd name="textAreaLeft" fmla="*/ 0 w 29880"/>
                <a:gd name="textAreaRight" fmla="*/ 30240 w 29880"/>
                <a:gd name="textAreaTop" fmla="*/ 0 h 25200"/>
                <a:gd name="textAreaBottom" fmla="*/ 25560 h 25200"/>
              </a:gdLst>
              <a:ahLst/>
              <a:cxnLst/>
              <a:rect l="textAreaLeft" t="textAreaTop" r="textAreaRight" b="textAreaBottom"/>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6" name="Google Shape;3195;p49"/>
            <p:cNvSpPr/>
            <p:nvPr/>
          </p:nvSpPr>
          <p:spPr>
            <a:xfrm>
              <a:off x="8054280" y="3634200"/>
              <a:ext cx="29880" cy="25200"/>
            </a:xfrm>
            <a:custGeom>
              <a:avLst/>
              <a:gdLst>
                <a:gd name="textAreaLeft" fmla="*/ 0 w 29880"/>
                <a:gd name="textAreaRight" fmla="*/ 30240 w 29880"/>
                <a:gd name="textAreaTop" fmla="*/ 0 h 25200"/>
                <a:gd name="textAreaBottom" fmla="*/ 25560 h 25200"/>
              </a:gdLst>
              <a:ahLst/>
              <a:cxnLst/>
              <a:rect l="textAreaLeft" t="textAreaTop" r="textAreaRight" b="textAreaBottom"/>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7" name="Google Shape;3196;p49"/>
            <p:cNvSpPr/>
            <p:nvPr/>
          </p:nvSpPr>
          <p:spPr>
            <a:xfrm>
              <a:off x="8054280" y="3668040"/>
              <a:ext cx="29880" cy="25200"/>
            </a:xfrm>
            <a:custGeom>
              <a:avLst/>
              <a:gdLst>
                <a:gd name="textAreaLeft" fmla="*/ 0 w 29880"/>
                <a:gd name="textAreaRight" fmla="*/ 30240 w 29880"/>
                <a:gd name="textAreaTop" fmla="*/ 0 h 25200"/>
                <a:gd name="textAreaBottom" fmla="*/ 25560 h 25200"/>
              </a:gdLst>
              <a:ahLst/>
              <a:cxnLst/>
              <a:rect l="textAreaLeft" t="textAreaTop" r="textAreaRight" b="textAreaBottom"/>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8" name="Google Shape;3197;p49"/>
            <p:cNvSpPr/>
            <p:nvPr/>
          </p:nvSpPr>
          <p:spPr>
            <a:xfrm>
              <a:off x="8054280" y="3701880"/>
              <a:ext cx="29880" cy="25200"/>
            </a:xfrm>
            <a:custGeom>
              <a:avLst/>
              <a:gdLst>
                <a:gd name="textAreaLeft" fmla="*/ 0 w 29880"/>
                <a:gd name="textAreaRight" fmla="*/ 30240 w 29880"/>
                <a:gd name="textAreaTop" fmla="*/ 0 h 25200"/>
                <a:gd name="textAreaBottom" fmla="*/ 25560 h 25200"/>
              </a:gdLst>
              <a:ahLst/>
              <a:cxnLst/>
              <a:rect l="textAreaLeft" t="textAreaTop" r="textAreaRight" b="textAreaBottom"/>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29" name="Google Shape;3198;p49"/>
            <p:cNvSpPr/>
            <p:nvPr/>
          </p:nvSpPr>
          <p:spPr>
            <a:xfrm>
              <a:off x="8054280" y="3735360"/>
              <a:ext cx="29880" cy="25560"/>
            </a:xfrm>
            <a:custGeom>
              <a:avLst/>
              <a:gdLst>
                <a:gd name="textAreaLeft" fmla="*/ 0 w 29880"/>
                <a:gd name="textAreaRight" fmla="*/ 30240 w 29880"/>
                <a:gd name="textAreaTop" fmla="*/ 0 h 25560"/>
                <a:gd name="textAreaBottom" fmla="*/ 25920 h 25560"/>
              </a:gdLst>
              <a:ahLst/>
              <a:cxnLst/>
              <a:rect l="textAreaLeft" t="textAreaTop" r="textAreaRight" b="textAreaBottom"/>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0" name="Google Shape;3199;p49"/>
            <p:cNvSpPr/>
            <p:nvPr/>
          </p:nvSpPr>
          <p:spPr>
            <a:xfrm>
              <a:off x="8088840" y="3634200"/>
              <a:ext cx="29520" cy="25200"/>
            </a:xfrm>
            <a:custGeom>
              <a:avLst/>
              <a:gdLst>
                <a:gd name="textAreaLeft" fmla="*/ 0 w 29520"/>
                <a:gd name="textAreaRight" fmla="*/ 29880 w 29520"/>
                <a:gd name="textAreaTop" fmla="*/ 0 h 25200"/>
                <a:gd name="textAreaBottom" fmla="*/ 25560 h 25200"/>
              </a:gdLst>
              <a:ahLst/>
              <a:cxnLst/>
              <a:rect l="textAreaLeft" t="textAreaTop" r="textAreaRight" b="textAreaBottom"/>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1" name="Google Shape;3200;p49"/>
            <p:cNvSpPr/>
            <p:nvPr/>
          </p:nvSpPr>
          <p:spPr>
            <a:xfrm>
              <a:off x="8088840" y="3668040"/>
              <a:ext cx="29520" cy="25200"/>
            </a:xfrm>
            <a:custGeom>
              <a:avLst/>
              <a:gdLst>
                <a:gd name="textAreaLeft" fmla="*/ 0 w 29520"/>
                <a:gd name="textAreaRight" fmla="*/ 29880 w 29520"/>
                <a:gd name="textAreaTop" fmla="*/ 0 h 25200"/>
                <a:gd name="textAreaBottom" fmla="*/ 25560 h 25200"/>
              </a:gdLst>
              <a:ahLst/>
              <a:cxnLst/>
              <a:rect l="textAreaLeft" t="textAreaTop" r="textAreaRight" b="textAreaBottom"/>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2" name="Google Shape;3201;p49"/>
            <p:cNvSpPr/>
            <p:nvPr/>
          </p:nvSpPr>
          <p:spPr>
            <a:xfrm>
              <a:off x="8089200" y="3701880"/>
              <a:ext cx="29520" cy="25200"/>
            </a:xfrm>
            <a:custGeom>
              <a:avLst/>
              <a:gdLst>
                <a:gd name="textAreaLeft" fmla="*/ 0 w 29520"/>
                <a:gd name="textAreaRight" fmla="*/ 29880 w 29520"/>
                <a:gd name="textAreaTop" fmla="*/ 0 h 25200"/>
                <a:gd name="textAreaBottom" fmla="*/ 25560 h 25200"/>
              </a:gdLst>
              <a:ahLst/>
              <a:cxnLst/>
              <a:rect l="textAreaLeft" t="textAreaTop" r="textAreaRight" b="textAreaBottom"/>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3" name="Google Shape;3202;p49"/>
            <p:cNvSpPr/>
            <p:nvPr/>
          </p:nvSpPr>
          <p:spPr>
            <a:xfrm>
              <a:off x="8123400" y="3668040"/>
              <a:ext cx="29880" cy="25200"/>
            </a:xfrm>
            <a:custGeom>
              <a:avLst/>
              <a:gdLst>
                <a:gd name="textAreaLeft" fmla="*/ 0 w 29880"/>
                <a:gd name="textAreaRight" fmla="*/ 30240 w 29880"/>
                <a:gd name="textAreaTop" fmla="*/ 0 h 25200"/>
                <a:gd name="textAreaBottom" fmla="*/ 25560 h 25200"/>
              </a:gdLst>
              <a:ahLst/>
              <a:cxnLst/>
              <a:rect l="textAreaLeft" t="textAreaTop" r="textAreaRight" b="textAreaBottom"/>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34" name="Google Shape;3203;p49"/>
          <p:cNvGrpSpPr/>
          <p:nvPr/>
        </p:nvGrpSpPr>
        <p:grpSpPr>
          <a:xfrm>
            <a:off x="8011440" y="3865680"/>
            <a:ext cx="184680" cy="159840"/>
            <a:chOff x="8011440" y="3865680"/>
            <a:chExt cx="184680" cy="159840"/>
          </a:xfrm>
        </p:grpSpPr>
        <p:sp>
          <p:nvSpPr>
            <p:cNvPr id="3035" name="Google Shape;3204;p49"/>
            <p:cNvSpPr/>
            <p:nvPr/>
          </p:nvSpPr>
          <p:spPr>
            <a:xfrm>
              <a:off x="8065080" y="3865680"/>
              <a:ext cx="131040" cy="159840"/>
            </a:xfrm>
            <a:custGeom>
              <a:avLst/>
              <a:gdLst>
                <a:gd name="textAreaLeft" fmla="*/ 0 w 131040"/>
                <a:gd name="textAreaRight" fmla="*/ 131400 w 131040"/>
                <a:gd name="textAreaTop" fmla="*/ 0 h 159840"/>
                <a:gd name="textAreaBottom" fmla="*/ 160200 h 159840"/>
              </a:gdLst>
              <a:ahLst/>
              <a:cxnLst/>
              <a:rect l="textAreaLeft" t="textAreaTop" r="textAreaRight" b="textAreaBottom"/>
              <a:pathLst>
                <a:path w="2158" h="2634">
                  <a:moveTo>
                    <a:pt x="1" y="1"/>
                  </a:moveTo>
                  <a:lnTo>
                    <a:pt x="866" y="1321"/>
                  </a:lnTo>
                  <a:lnTo>
                    <a:pt x="1" y="2633"/>
                  </a:lnTo>
                  <a:lnTo>
                    <a:pt x="1292" y="2633"/>
                  </a:lnTo>
                  <a:lnTo>
                    <a:pt x="2157" y="1321"/>
                  </a:lnTo>
                  <a:lnTo>
                    <a:pt x="1292" y="1"/>
                  </a:lnTo>
                  <a:close/>
                </a:path>
              </a:pathLst>
            </a:custGeom>
            <a:solidFill>
              <a:srgbClr val="869fb2"/>
            </a:solidFill>
            <a:ln w="0">
              <a:noFill/>
            </a:ln>
          </p:spPr>
          <p:style>
            <a:lnRef idx="0"/>
            <a:fillRef idx="0"/>
            <a:effectRef idx="0"/>
            <a:fontRef idx="minor"/>
          </p:style>
          <p:txBody>
            <a:bodyPr tIns="79920" bIns="79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6" name="Google Shape;3205;p49"/>
            <p:cNvSpPr/>
            <p:nvPr/>
          </p:nvSpPr>
          <p:spPr>
            <a:xfrm>
              <a:off x="8011440" y="3865680"/>
              <a:ext cx="82800" cy="159840"/>
            </a:xfrm>
            <a:custGeom>
              <a:avLst/>
              <a:gdLst>
                <a:gd name="textAreaLeft" fmla="*/ 0 w 82800"/>
                <a:gd name="textAreaRight" fmla="*/ 83160 w 82800"/>
                <a:gd name="textAreaTop" fmla="*/ 0 h 159840"/>
                <a:gd name="textAreaBottom" fmla="*/ 160200 h 159840"/>
              </a:gdLst>
              <a:ahLst/>
              <a:cxnLst/>
              <a:rect l="textAreaLeft" t="textAreaTop" r="textAreaRight" b="textAreaBottom"/>
              <a:pathLst>
                <a:path w="1364" h="2634">
                  <a:moveTo>
                    <a:pt x="1" y="1"/>
                  </a:moveTo>
                  <a:lnTo>
                    <a:pt x="866" y="1321"/>
                  </a:lnTo>
                  <a:lnTo>
                    <a:pt x="1" y="2633"/>
                  </a:lnTo>
                  <a:lnTo>
                    <a:pt x="498" y="2633"/>
                  </a:lnTo>
                  <a:lnTo>
                    <a:pt x="1364" y="1321"/>
                  </a:lnTo>
                  <a:lnTo>
                    <a:pt x="498" y="1"/>
                  </a:lnTo>
                  <a:close/>
                </a:path>
              </a:pathLst>
            </a:custGeom>
            <a:solidFill>
              <a:srgbClr val="869fb2"/>
            </a:solidFill>
            <a:ln w="0">
              <a:noFill/>
            </a:ln>
          </p:spPr>
          <p:style>
            <a:lnRef idx="0"/>
            <a:fillRef idx="0"/>
            <a:effectRef idx="0"/>
            <a:fontRef idx="minor"/>
          </p:style>
          <p:txBody>
            <a:bodyPr tIns="79920" bIns="79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37" name="Google Shape;3206;p49"/>
          <p:cNvGrpSpPr/>
          <p:nvPr/>
        </p:nvGrpSpPr>
        <p:grpSpPr>
          <a:xfrm>
            <a:off x="7431120" y="3632040"/>
            <a:ext cx="172440" cy="97200"/>
            <a:chOff x="7431120" y="3632040"/>
            <a:chExt cx="172440" cy="97200"/>
          </a:xfrm>
        </p:grpSpPr>
        <p:sp>
          <p:nvSpPr>
            <p:cNvPr id="3038" name="Google Shape;3207;p49"/>
            <p:cNvSpPr/>
            <p:nvPr/>
          </p:nvSpPr>
          <p:spPr>
            <a:xfrm>
              <a:off x="7431120" y="3632040"/>
              <a:ext cx="19800" cy="16920"/>
            </a:xfrm>
            <a:custGeom>
              <a:avLst/>
              <a:gdLst>
                <a:gd name="textAreaLeft" fmla="*/ 0 w 19800"/>
                <a:gd name="textAreaRight" fmla="*/ 20160 w 19800"/>
                <a:gd name="textAreaTop" fmla="*/ 0 h 16920"/>
                <a:gd name="textAreaBottom" fmla="*/ 17280 h 16920"/>
              </a:gdLst>
              <a:ahLst/>
              <a:cxn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39" name="Google Shape;3208;p49"/>
            <p:cNvSpPr/>
            <p:nvPr/>
          </p:nvSpPr>
          <p:spPr>
            <a:xfrm>
              <a:off x="7469280" y="3632040"/>
              <a:ext cx="19800" cy="16920"/>
            </a:xfrm>
            <a:custGeom>
              <a:avLst/>
              <a:gdLst>
                <a:gd name="textAreaLeft" fmla="*/ 0 w 19800"/>
                <a:gd name="textAreaRight" fmla="*/ 20160 w 19800"/>
                <a:gd name="textAreaTop" fmla="*/ 0 h 16920"/>
                <a:gd name="textAreaBottom" fmla="*/ 17280 h 16920"/>
              </a:gdLst>
              <a:ahLst/>
              <a:cxnLst/>
              <a:rect l="textAreaLeft" t="textAreaTop" r="textAreaRight" b="textAreaBottom"/>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0" name="Google Shape;3209;p49"/>
            <p:cNvSpPr/>
            <p:nvPr/>
          </p:nvSpPr>
          <p:spPr>
            <a:xfrm>
              <a:off x="7507440" y="3632040"/>
              <a:ext cx="19440" cy="16920"/>
            </a:xfrm>
            <a:custGeom>
              <a:avLst/>
              <a:gdLst>
                <a:gd name="textAreaLeft" fmla="*/ 0 w 19440"/>
                <a:gd name="textAreaRight" fmla="*/ 19800 w 19440"/>
                <a:gd name="textAreaTop" fmla="*/ 0 h 16920"/>
                <a:gd name="textAreaBottom" fmla="*/ 17280 h 16920"/>
              </a:gdLst>
              <a:ahLst/>
              <a:cxn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1" name="Google Shape;3210;p49"/>
            <p:cNvSpPr/>
            <p:nvPr/>
          </p:nvSpPr>
          <p:spPr>
            <a:xfrm>
              <a:off x="7545960" y="3632040"/>
              <a:ext cx="19440" cy="16920"/>
            </a:xfrm>
            <a:custGeom>
              <a:avLst/>
              <a:gdLst>
                <a:gd name="textAreaLeft" fmla="*/ 0 w 19440"/>
                <a:gd name="textAreaRight" fmla="*/ 19800 w 19440"/>
                <a:gd name="textAreaTop" fmla="*/ 0 h 16920"/>
                <a:gd name="textAreaBottom" fmla="*/ 17280 h 16920"/>
              </a:gdLst>
              <a:ahLst/>
              <a:cxnLst/>
              <a:rect l="textAreaLeft" t="textAreaTop" r="textAreaRight" b="textAreaBottom"/>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2" name="Google Shape;3211;p49"/>
            <p:cNvSpPr/>
            <p:nvPr/>
          </p:nvSpPr>
          <p:spPr>
            <a:xfrm>
              <a:off x="7453080" y="3652200"/>
              <a:ext cx="16200" cy="16560"/>
            </a:xfrm>
            <a:custGeom>
              <a:avLst/>
              <a:gdLst>
                <a:gd name="textAreaLeft" fmla="*/ 0 w 16200"/>
                <a:gd name="textAreaRight" fmla="*/ 16560 w 16200"/>
                <a:gd name="textAreaTop" fmla="*/ 0 h 16560"/>
                <a:gd name="textAreaBottom" fmla="*/ 16920 h 16560"/>
              </a:gdLst>
              <a:ahLst/>
              <a:cxnLst/>
              <a:rect l="textAreaLeft" t="textAreaTop" r="textAreaRight" b="textAreaBottom"/>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3" name="Google Shape;3212;p49"/>
            <p:cNvSpPr/>
            <p:nvPr/>
          </p:nvSpPr>
          <p:spPr>
            <a:xfrm>
              <a:off x="7488360" y="3652200"/>
              <a:ext cx="19440" cy="16920"/>
            </a:xfrm>
            <a:custGeom>
              <a:avLst/>
              <a:gdLst>
                <a:gd name="textAreaLeft" fmla="*/ 0 w 19440"/>
                <a:gd name="textAreaRight" fmla="*/ 19800 w 19440"/>
                <a:gd name="textAreaTop" fmla="*/ 0 h 16920"/>
                <a:gd name="textAreaBottom" fmla="*/ 17280 h 16920"/>
              </a:gdLst>
              <a:ahLst/>
              <a:cxnLst/>
              <a:rect l="textAreaLeft" t="textAreaTop" r="textAreaRight" b="textAreaBottom"/>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4" name="Google Shape;3213;p49"/>
            <p:cNvSpPr/>
            <p:nvPr/>
          </p:nvSpPr>
          <p:spPr>
            <a:xfrm>
              <a:off x="7529400" y="3652200"/>
              <a:ext cx="16560" cy="16560"/>
            </a:xfrm>
            <a:custGeom>
              <a:avLst/>
              <a:gdLst>
                <a:gd name="textAreaLeft" fmla="*/ 0 w 16560"/>
                <a:gd name="textAreaRight" fmla="*/ 16920 w 16560"/>
                <a:gd name="textAreaTop" fmla="*/ 0 h 16560"/>
                <a:gd name="textAreaBottom" fmla="*/ 16920 h 16560"/>
              </a:gdLst>
              <a:ahLst/>
              <a:cxn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5" name="Google Shape;3214;p49"/>
            <p:cNvSpPr/>
            <p:nvPr/>
          </p:nvSpPr>
          <p:spPr>
            <a:xfrm>
              <a:off x="7567560" y="3652200"/>
              <a:ext cx="16560" cy="16560"/>
            </a:xfrm>
            <a:custGeom>
              <a:avLst/>
              <a:gdLst>
                <a:gd name="textAreaLeft" fmla="*/ 0 w 16560"/>
                <a:gd name="textAreaRight" fmla="*/ 16920 w 16560"/>
                <a:gd name="textAreaTop" fmla="*/ 0 h 16560"/>
                <a:gd name="textAreaBottom" fmla="*/ 16920 h 16560"/>
              </a:gdLst>
              <a:ahLst/>
              <a:cxnLst/>
              <a:rect l="textAreaLeft" t="textAreaTop" r="textAreaRight" b="textAreaBottom"/>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6" name="Google Shape;3215;p49"/>
            <p:cNvSpPr/>
            <p:nvPr/>
          </p:nvSpPr>
          <p:spPr>
            <a:xfrm>
              <a:off x="7469280" y="3672360"/>
              <a:ext cx="19800" cy="16560"/>
            </a:xfrm>
            <a:custGeom>
              <a:avLst/>
              <a:gdLst>
                <a:gd name="textAreaLeft" fmla="*/ 0 w 19800"/>
                <a:gd name="textAreaRight" fmla="*/ 20160 w 19800"/>
                <a:gd name="textAreaTop" fmla="*/ 0 h 16560"/>
                <a:gd name="textAreaBottom" fmla="*/ 16920 h 16560"/>
              </a:gdLst>
              <a:ahLst/>
              <a:cxnLst/>
              <a:rect l="textAreaLeft" t="textAreaTop" r="textAreaRight" b="textAreaBottom"/>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7" name="Google Shape;3216;p49"/>
            <p:cNvSpPr/>
            <p:nvPr/>
          </p:nvSpPr>
          <p:spPr>
            <a:xfrm>
              <a:off x="7507440" y="3672360"/>
              <a:ext cx="19440" cy="16560"/>
            </a:xfrm>
            <a:custGeom>
              <a:avLst/>
              <a:gdLst>
                <a:gd name="textAreaLeft" fmla="*/ 0 w 19440"/>
                <a:gd name="textAreaRight" fmla="*/ 19800 w 19440"/>
                <a:gd name="textAreaTop" fmla="*/ 0 h 16560"/>
                <a:gd name="textAreaBottom" fmla="*/ 16920 h 16560"/>
              </a:gdLst>
              <a:ahLst/>
              <a:cxn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8" name="Google Shape;3217;p49"/>
            <p:cNvSpPr/>
            <p:nvPr/>
          </p:nvSpPr>
          <p:spPr>
            <a:xfrm>
              <a:off x="7545960" y="3672360"/>
              <a:ext cx="19440" cy="16560"/>
            </a:xfrm>
            <a:custGeom>
              <a:avLst/>
              <a:gdLst>
                <a:gd name="textAreaLeft" fmla="*/ 0 w 19440"/>
                <a:gd name="textAreaRight" fmla="*/ 19800 w 19440"/>
                <a:gd name="textAreaTop" fmla="*/ 0 h 16560"/>
                <a:gd name="textAreaBottom" fmla="*/ 16920 h 16560"/>
              </a:gdLst>
              <a:ahLst/>
              <a:cxnLst/>
              <a:rect l="textAreaLeft" t="textAreaTop" r="textAreaRight" b="textAreaBottom"/>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49" name="Google Shape;3218;p49"/>
            <p:cNvSpPr/>
            <p:nvPr/>
          </p:nvSpPr>
          <p:spPr>
            <a:xfrm>
              <a:off x="7584120" y="3672360"/>
              <a:ext cx="19440" cy="16560"/>
            </a:xfrm>
            <a:custGeom>
              <a:avLst/>
              <a:gdLst>
                <a:gd name="textAreaLeft" fmla="*/ 0 w 19440"/>
                <a:gd name="textAreaRight" fmla="*/ 19800 w 19440"/>
                <a:gd name="textAreaTop" fmla="*/ 0 h 16560"/>
                <a:gd name="textAreaBottom" fmla="*/ 16920 h 16560"/>
              </a:gdLst>
              <a:ahLst/>
              <a:cxnLst/>
              <a:rect l="textAreaLeft" t="textAreaTop" r="textAreaRight" b="textAreaBottom"/>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0" name="Google Shape;3219;p49"/>
            <p:cNvSpPr/>
            <p:nvPr/>
          </p:nvSpPr>
          <p:spPr>
            <a:xfrm>
              <a:off x="7453080" y="3692880"/>
              <a:ext cx="16200" cy="16560"/>
            </a:xfrm>
            <a:custGeom>
              <a:avLst/>
              <a:gdLst>
                <a:gd name="textAreaLeft" fmla="*/ 0 w 16200"/>
                <a:gd name="textAreaRight" fmla="*/ 16560 w 16200"/>
                <a:gd name="textAreaTop" fmla="*/ 0 h 16560"/>
                <a:gd name="textAreaBottom" fmla="*/ 16920 h 16560"/>
              </a:gdLst>
              <a:ahLst/>
              <a:cxnLst/>
              <a:rect l="textAreaLeft" t="textAreaTop" r="textAreaRight" b="textAreaBottom"/>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1" name="Google Shape;3220;p49"/>
            <p:cNvSpPr/>
            <p:nvPr/>
          </p:nvSpPr>
          <p:spPr>
            <a:xfrm>
              <a:off x="7488360" y="3692880"/>
              <a:ext cx="19440" cy="16920"/>
            </a:xfrm>
            <a:custGeom>
              <a:avLst/>
              <a:gdLst>
                <a:gd name="textAreaLeft" fmla="*/ 0 w 19440"/>
                <a:gd name="textAreaRight" fmla="*/ 19800 w 19440"/>
                <a:gd name="textAreaTop" fmla="*/ 0 h 16920"/>
                <a:gd name="textAreaBottom" fmla="*/ 17280 h 16920"/>
              </a:gdLst>
              <a:ahLst/>
              <a:cxnLst/>
              <a:rect l="textAreaLeft" t="textAreaTop" r="textAreaRight" b="textAreaBottom"/>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2" name="Google Shape;3221;p49"/>
            <p:cNvSpPr/>
            <p:nvPr/>
          </p:nvSpPr>
          <p:spPr>
            <a:xfrm>
              <a:off x="7529400" y="3692880"/>
              <a:ext cx="16560" cy="16560"/>
            </a:xfrm>
            <a:custGeom>
              <a:avLst/>
              <a:gdLst>
                <a:gd name="textAreaLeft" fmla="*/ 0 w 16560"/>
                <a:gd name="textAreaRight" fmla="*/ 16920 w 16560"/>
                <a:gd name="textAreaTop" fmla="*/ 0 h 16560"/>
                <a:gd name="textAreaBottom" fmla="*/ 16920 h 16560"/>
              </a:gdLst>
              <a:ahLst/>
              <a:cxn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3" name="Google Shape;3222;p49"/>
            <p:cNvSpPr/>
            <p:nvPr/>
          </p:nvSpPr>
          <p:spPr>
            <a:xfrm>
              <a:off x="7567560" y="3692880"/>
              <a:ext cx="16560" cy="16560"/>
            </a:xfrm>
            <a:custGeom>
              <a:avLst/>
              <a:gdLst>
                <a:gd name="textAreaLeft" fmla="*/ 0 w 16560"/>
                <a:gd name="textAreaRight" fmla="*/ 16920 w 16560"/>
                <a:gd name="textAreaTop" fmla="*/ 0 h 16560"/>
                <a:gd name="textAreaBottom" fmla="*/ 16920 h 16560"/>
              </a:gdLst>
              <a:ahLst/>
              <a:cxnLst/>
              <a:rect l="textAreaLeft" t="textAreaTop" r="textAreaRight" b="textAreaBottom"/>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4" name="Google Shape;3223;p49"/>
            <p:cNvSpPr/>
            <p:nvPr/>
          </p:nvSpPr>
          <p:spPr>
            <a:xfrm>
              <a:off x="7431120" y="3712680"/>
              <a:ext cx="19800" cy="16560"/>
            </a:xfrm>
            <a:custGeom>
              <a:avLst/>
              <a:gdLst>
                <a:gd name="textAreaLeft" fmla="*/ 0 w 19800"/>
                <a:gd name="textAreaRight" fmla="*/ 20160 w 19800"/>
                <a:gd name="textAreaTop" fmla="*/ 0 h 16560"/>
                <a:gd name="textAreaBottom" fmla="*/ 16920 h 16560"/>
              </a:gdLst>
              <a:ahLst/>
              <a:cxn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5" name="Google Shape;3224;p49"/>
            <p:cNvSpPr/>
            <p:nvPr/>
          </p:nvSpPr>
          <p:spPr>
            <a:xfrm>
              <a:off x="7469280" y="3712680"/>
              <a:ext cx="19800" cy="16560"/>
            </a:xfrm>
            <a:custGeom>
              <a:avLst/>
              <a:gdLst>
                <a:gd name="textAreaLeft" fmla="*/ 0 w 19800"/>
                <a:gd name="textAreaRight" fmla="*/ 20160 w 19800"/>
                <a:gd name="textAreaTop" fmla="*/ 0 h 16560"/>
                <a:gd name="textAreaBottom" fmla="*/ 16920 h 16560"/>
              </a:gdLst>
              <a:ahLst/>
              <a:cxnLst/>
              <a:rect l="textAreaLeft" t="textAreaTop" r="textAreaRight" b="textAreaBottom"/>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6" name="Google Shape;3225;p49"/>
            <p:cNvSpPr/>
            <p:nvPr/>
          </p:nvSpPr>
          <p:spPr>
            <a:xfrm>
              <a:off x="7507440" y="3712680"/>
              <a:ext cx="19440" cy="16560"/>
            </a:xfrm>
            <a:custGeom>
              <a:avLst/>
              <a:gdLst>
                <a:gd name="textAreaLeft" fmla="*/ 0 w 19440"/>
                <a:gd name="textAreaRight" fmla="*/ 19800 w 19440"/>
                <a:gd name="textAreaTop" fmla="*/ 0 h 16560"/>
                <a:gd name="textAreaBottom" fmla="*/ 16920 h 16560"/>
              </a:gdLst>
              <a:ahLst/>
              <a:cxn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57" name="Google Shape;3226;p49"/>
            <p:cNvSpPr/>
            <p:nvPr/>
          </p:nvSpPr>
          <p:spPr>
            <a:xfrm>
              <a:off x="7545960" y="3712680"/>
              <a:ext cx="19440" cy="16560"/>
            </a:xfrm>
            <a:custGeom>
              <a:avLst/>
              <a:gdLst>
                <a:gd name="textAreaLeft" fmla="*/ 0 w 19440"/>
                <a:gd name="textAreaRight" fmla="*/ 19800 w 19440"/>
                <a:gd name="textAreaTop" fmla="*/ 0 h 16560"/>
                <a:gd name="textAreaBottom" fmla="*/ 16920 h 16560"/>
              </a:gdLst>
              <a:ahLst/>
              <a:cxnLst/>
              <a:rect l="textAreaLeft" t="textAreaTop" r="textAreaRight" b="textAreaBottom"/>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058" name="Google Shape;3227;p49"/>
          <p:cNvGrpSpPr/>
          <p:nvPr/>
        </p:nvGrpSpPr>
        <p:grpSpPr>
          <a:xfrm>
            <a:off x="7697880" y="4120560"/>
            <a:ext cx="212400" cy="175320"/>
            <a:chOff x="7697880" y="4120560"/>
            <a:chExt cx="212400" cy="175320"/>
          </a:xfrm>
        </p:grpSpPr>
        <p:sp>
          <p:nvSpPr>
            <p:cNvPr id="3059" name="Google Shape;3228;p49"/>
            <p:cNvSpPr/>
            <p:nvPr/>
          </p:nvSpPr>
          <p:spPr>
            <a:xfrm>
              <a:off x="7898040" y="4203360"/>
              <a:ext cx="12240" cy="10080"/>
            </a:xfrm>
            <a:custGeom>
              <a:avLst/>
              <a:gdLst>
                <a:gd name="textAreaLeft" fmla="*/ 0 w 12240"/>
                <a:gd name="textAreaRight" fmla="*/ 12600 w 12240"/>
                <a:gd name="textAreaTop" fmla="*/ 0 h 10080"/>
                <a:gd name="textAreaBottom" fmla="*/ 10440 h 10080"/>
              </a:gdLst>
              <a:ahLst/>
              <a:cxnLst/>
              <a:rect l="textAreaLeft" t="textAreaTop" r="textAreaRight" b="textAreaBottom"/>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0" name="Google Shape;3229;p49"/>
            <p:cNvSpPr/>
            <p:nvPr/>
          </p:nvSpPr>
          <p:spPr>
            <a:xfrm>
              <a:off x="788004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1" name="Google Shape;3230;p49"/>
            <p:cNvSpPr/>
            <p:nvPr/>
          </p:nvSpPr>
          <p:spPr>
            <a:xfrm>
              <a:off x="788004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2" name="Google Shape;3231;p49"/>
            <p:cNvSpPr/>
            <p:nvPr/>
          </p:nvSpPr>
          <p:spPr>
            <a:xfrm>
              <a:off x="788004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3" name="Google Shape;3232;p49"/>
            <p:cNvSpPr/>
            <p:nvPr/>
          </p:nvSpPr>
          <p:spPr>
            <a:xfrm>
              <a:off x="786204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4" name="Google Shape;3233;p49"/>
            <p:cNvSpPr/>
            <p:nvPr/>
          </p:nvSpPr>
          <p:spPr>
            <a:xfrm>
              <a:off x="786168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5" name="Google Shape;3234;p49"/>
            <p:cNvSpPr/>
            <p:nvPr/>
          </p:nvSpPr>
          <p:spPr>
            <a:xfrm>
              <a:off x="786168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6" name="Google Shape;3235;p49"/>
            <p:cNvSpPr/>
            <p:nvPr/>
          </p:nvSpPr>
          <p:spPr>
            <a:xfrm>
              <a:off x="786168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7" name="Google Shape;3236;p49"/>
            <p:cNvSpPr/>
            <p:nvPr/>
          </p:nvSpPr>
          <p:spPr>
            <a:xfrm>
              <a:off x="7862040" y="423648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8" name="Google Shape;3237;p49"/>
            <p:cNvSpPr/>
            <p:nvPr/>
          </p:nvSpPr>
          <p:spPr>
            <a:xfrm>
              <a:off x="784368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69" name="Google Shape;3238;p49"/>
            <p:cNvSpPr/>
            <p:nvPr/>
          </p:nvSpPr>
          <p:spPr>
            <a:xfrm>
              <a:off x="784368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0" name="Google Shape;3239;p49"/>
            <p:cNvSpPr/>
            <p:nvPr/>
          </p:nvSpPr>
          <p:spPr>
            <a:xfrm>
              <a:off x="784368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1" name="Google Shape;3240;p49"/>
            <p:cNvSpPr/>
            <p:nvPr/>
          </p:nvSpPr>
          <p:spPr>
            <a:xfrm>
              <a:off x="784368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2" name="Google Shape;3241;p49"/>
            <p:cNvSpPr/>
            <p:nvPr/>
          </p:nvSpPr>
          <p:spPr>
            <a:xfrm>
              <a:off x="784368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3" name="Google Shape;3242;p49"/>
            <p:cNvSpPr/>
            <p:nvPr/>
          </p:nvSpPr>
          <p:spPr>
            <a:xfrm>
              <a:off x="784368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4" name="Google Shape;3243;p49"/>
            <p:cNvSpPr/>
            <p:nvPr/>
          </p:nvSpPr>
          <p:spPr>
            <a:xfrm>
              <a:off x="784368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5" name="Google Shape;3244;p49"/>
            <p:cNvSpPr/>
            <p:nvPr/>
          </p:nvSpPr>
          <p:spPr>
            <a:xfrm>
              <a:off x="7825320" y="41374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6" name="Google Shape;3245;p49"/>
            <p:cNvSpPr/>
            <p:nvPr/>
          </p:nvSpPr>
          <p:spPr>
            <a:xfrm>
              <a:off x="782532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7" name="Google Shape;3246;p49"/>
            <p:cNvSpPr/>
            <p:nvPr/>
          </p:nvSpPr>
          <p:spPr>
            <a:xfrm>
              <a:off x="782532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8" name="Google Shape;3247;p49"/>
            <p:cNvSpPr/>
            <p:nvPr/>
          </p:nvSpPr>
          <p:spPr>
            <a:xfrm>
              <a:off x="782532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79" name="Google Shape;3248;p49"/>
            <p:cNvSpPr/>
            <p:nvPr/>
          </p:nvSpPr>
          <p:spPr>
            <a:xfrm>
              <a:off x="782532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0" name="Google Shape;3249;p49"/>
            <p:cNvSpPr/>
            <p:nvPr/>
          </p:nvSpPr>
          <p:spPr>
            <a:xfrm>
              <a:off x="782532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1" name="Google Shape;3250;p49"/>
            <p:cNvSpPr/>
            <p:nvPr/>
          </p:nvSpPr>
          <p:spPr>
            <a:xfrm>
              <a:off x="782532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2" name="Google Shape;3251;p49"/>
            <p:cNvSpPr/>
            <p:nvPr/>
          </p:nvSpPr>
          <p:spPr>
            <a:xfrm>
              <a:off x="782532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3" name="Google Shape;3252;p49"/>
            <p:cNvSpPr/>
            <p:nvPr/>
          </p:nvSpPr>
          <p:spPr>
            <a:xfrm>
              <a:off x="7825320" y="426960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4" name="Google Shape;3253;p49"/>
            <p:cNvSpPr/>
            <p:nvPr/>
          </p:nvSpPr>
          <p:spPr>
            <a:xfrm>
              <a:off x="7806960" y="41205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5" name="Google Shape;3254;p49"/>
            <p:cNvSpPr/>
            <p:nvPr/>
          </p:nvSpPr>
          <p:spPr>
            <a:xfrm>
              <a:off x="7806960" y="41374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6" name="Google Shape;3255;p49"/>
            <p:cNvSpPr/>
            <p:nvPr/>
          </p:nvSpPr>
          <p:spPr>
            <a:xfrm>
              <a:off x="780696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7" name="Google Shape;3256;p49"/>
            <p:cNvSpPr/>
            <p:nvPr/>
          </p:nvSpPr>
          <p:spPr>
            <a:xfrm>
              <a:off x="780696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8" name="Google Shape;3257;p49"/>
            <p:cNvSpPr/>
            <p:nvPr/>
          </p:nvSpPr>
          <p:spPr>
            <a:xfrm>
              <a:off x="780696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89" name="Google Shape;3258;p49"/>
            <p:cNvSpPr/>
            <p:nvPr/>
          </p:nvSpPr>
          <p:spPr>
            <a:xfrm>
              <a:off x="780696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0" name="Google Shape;3259;p49"/>
            <p:cNvSpPr/>
            <p:nvPr/>
          </p:nvSpPr>
          <p:spPr>
            <a:xfrm>
              <a:off x="780696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1" name="Google Shape;3260;p49"/>
            <p:cNvSpPr/>
            <p:nvPr/>
          </p:nvSpPr>
          <p:spPr>
            <a:xfrm>
              <a:off x="780696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2" name="Google Shape;3261;p49"/>
            <p:cNvSpPr/>
            <p:nvPr/>
          </p:nvSpPr>
          <p:spPr>
            <a:xfrm>
              <a:off x="780696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3" name="Google Shape;3262;p49"/>
            <p:cNvSpPr/>
            <p:nvPr/>
          </p:nvSpPr>
          <p:spPr>
            <a:xfrm>
              <a:off x="7806960" y="426960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4" name="Google Shape;3263;p49"/>
            <p:cNvSpPr/>
            <p:nvPr/>
          </p:nvSpPr>
          <p:spPr>
            <a:xfrm>
              <a:off x="7806960" y="428580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5" name="Google Shape;3264;p49"/>
            <p:cNvSpPr/>
            <p:nvPr/>
          </p:nvSpPr>
          <p:spPr>
            <a:xfrm>
              <a:off x="778860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6" name="Google Shape;3265;p49"/>
            <p:cNvSpPr/>
            <p:nvPr/>
          </p:nvSpPr>
          <p:spPr>
            <a:xfrm>
              <a:off x="778896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7" name="Google Shape;3266;p49"/>
            <p:cNvSpPr/>
            <p:nvPr/>
          </p:nvSpPr>
          <p:spPr>
            <a:xfrm>
              <a:off x="778860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8" name="Google Shape;3267;p49"/>
            <p:cNvSpPr/>
            <p:nvPr/>
          </p:nvSpPr>
          <p:spPr>
            <a:xfrm>
              <a:off x="778860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099" name="Google Shape;3268;p49"/>
            <p:cNvSpPr/>
            <p:nvPr/>
          </p:nvSpPr>
          <p:spPr>
            <a:xfrm>
              <a:off x="778860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0" name="Google Shape;3269;p49"/>
            <p:cNvSpPr/>
            <p:nvPr/>
          </p:nvSpPr>
          <p:spPr>
            <a:xfrm>
              <a:off x="778896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1" name="Google Shape;3270;p49"/>
            <p:cNvSpPr/>
            <p:nvPr/>
          </p:nvSpPr>
          <p:spPr>
            <a:xfrm>
              <a:off x="778860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2" name="Google Shape;3271;p49"/>
            <p:cNvSpPr/>
            <p:nvPr/>
          </p:nvSpPr>
          <p:spPr>
            <a:xfrm>
              <a:off x="777060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3" name="Google Shape;3272;p49"/>
            <p:cNvSpPr/>
            <p:nvPr/>
          </p:nvSpPr>
          <p:spPr>
            <a:xfrm>
              <a:off x="777060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4" name="Google Shape;3273;p49"/>
            <p:cNvSpPr/>
            <p:nvPr/>
          </p:nvSpPr>
          <p:spPr>
            <a:xfrm>
              <a:off x="777060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5" name="Google Shape;3274;p49"/>
            <p:cNvSpPr/>
            <p:nvPr/>
          </p:nvSpPr>
          <p:spPr>
            <a:xfrm>
              <a:off x="777060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6" name="Google Shape;3275;p49"/>
            <p:cNvSpPr/>
            <p:nvPr/>
          </p:nvSpPr>
          <p:spPr>
            <a:xfrm>
              <a:off x="777060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7" name="Google Shape;3276;p49"/>
            <p:cNvSpPr/>
            <p:nvPr/>
          </p:nvSpPr>
          <p:spPr>
            <a:xfrm>
              <a:off x="777060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8" name="Google Shape;3277;p49"/>
            <p:cNvSpPr/>
            <p:nvPr/>
          </p:nvSpPr>
          <p:spPr>
            <a:xfrm>
              <a:off x="777060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09" name="Google Shape;3278;p49"/>
            <p:cNvSpPr/>
            <p:nvPr/>
          </p:nvSpPr>
          <p:spPr>
            <a:xfrm>
              <a:off x="775224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0" name="Google Shape;3279;p49"/>
            <p:cNvSpPr/>
            <p:nvPr/>
          </p:nvSpPr>
          <p:spPr>
            <a:xfrm>
              <a:off x="7752240" y="417024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1" name="Google Shape;3280;p49"/>
            <p:cNvSpPr/>
            <p:nvPr/>
          </p:nvSpPr>
          <p:spPr>
            <a:xfrm>
              <a:off x="775224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2" name="Google Shape;3281;p49"/>
            <p:cNvSpPr/>
            <p:nvPr/>
          </p:nvSpPr>
          <p:spPr>
            <a:xfrm>
              <a:off x="7752240" y="4203360"/>
              <a:ext cx="12240" cy="10080"/>
            </a:xfrm>
            <a:custGeom>
              <a:avLst/>
              <a:gdLst>
                <a:gd name="textAreaLeft" fmla="*/ 0 w 12240"/>
                <a:gd name="textAreaRight" fmla="*/ 12600 w 12240"/>
                <a:gd name="textAreaTop" fmla="*/ 0 h 10080"/>
                <a:gd name="textAreaBottom" fmla="*/ 10440 h 10080"/>
              </a:gdLst>
              <a:ahLst/>
              <a:cxnLst/>
              <a:rect l="textAreaLeft" t="textAreaTop" r="textAreaRight" b="textAreaBottom"/>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3" name="Google Shape;3282;p49"/>
            <p:cNvSpPr/>
            <p:nvPr/>
          </p:nvSpPr>
          <p:spPr>
            <a:xfrm>
              <a:off x="775224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4" name="Google Shape;3283;p49"/>
            <p:cNvSpPr/>
            <p:nvPr/>
          </p:nvSpPr>
          <p:spPr>
            <a:xfrm>
              <a:off x="775224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5" name="Google Shape;3284;p49"/>
            <p:cNvSpPr/>
            <p:nvPr/>
          </p:nvSpPr>
          <p:spPr>
            <a:xfrm>
              <a:off x="7752240" y="4253040"/>
              <a:ext cx="12240" cy="10080"/>
            </a:xfrm>
            <a:custGeom>
              <a:avLst/>
              <a:gdLst>
                <a:gd name="textAreaLeft" fmla="*/ 0 w 12240"/>
                <a:gd name="textAreaRight" fmla="*/ 12600 w 12240"/>
                <a:gd name="textAreaTop" fmla="*/ 0 h 10080"/>
                <a:gd name="textAreaBottom" fmla="*/ 10440 h 10080"/>
              </a:gdLst>
              <a:ahLst/>
              <a:cxnLst/>
              <a:rect l="textAreaLeft" t="textAreaTop" r="textAreaRight" b="textAreaBottom"/>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6" name="Google Shape;3285;p49"/>
            <p:cNvSpPr/>
            <p:nvPr/>
          </p:nvSpPr>
          <p:spPr>
            <a:xfrm>
              <a:off x="773424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7" name="Google Shape;3286;p49"/>
            <p:cNvSpPr/>
            <p:nvPr/>
          </p:nvSpPr>
          <p:spPr>
            <a:xfrm>
              <a:off x="773460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8" name="Google Shape;3287;p49"/>
            <p:cNvSpPr/>
            <p:nvPr/>
          </p:nvSpPr>
          <p:spPr>
            <a:xfrm>
              <a:off x="773424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19" name="Google Shape;3288;p49"/>
            <p:cNvSpPr/>
            <p:nvPr/>
          </p:nvSpPr>
          <p:spPr>
            <a:xfrm>
              <a:off x="773424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0" name="Google Shape;3289;p49"/>
            <p:cNvSpPr/>
            <p:nvPr/>
          </p:nvSpPr>
          <p:spPr>
            <a:xfrm>
              <a:off x="773424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1" name="Google Shape;3290;p49"/>
            <p:cNvSpPr/>
            <p:nvPr/>
          </p:nvSpPr>
          <p:spPr>
            <a:xfrm>
              <a:off x="7734600" y="423648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2" name="Google Shape;3291;p49"/>
            <p:cNvSpPr/>
            <p:nvPr/>
          </p:nvSpPr>
          <p:spPr>
            <a:xfrm>
              <a:off x="773424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3" name="Google Shape;3292;p49"/>
            <p:cNvSpPr/>
            <p:nvPr/>
          </p:nvSpPr>
          <p:spPr>
            <a:xfrm>
              <a:off x="771624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4" name="Google Shape;3293;p49"/>
            <p:cNvSpPr/>
            <p:nvPr/>
          </p:nvSpPr>
          <p:spPr>
            <a:xfrm>
              <a:off x="771624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5" name="Google Shape;3294;p49"/>
            <p:cNvSpPr/>
            <p:nvPr/>
          </p:nvSpPr>
          <p:spPr>
            <a:xfrm>
              <a:off x="771624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6" name="Google Shape;3295;p49"/>
            <p:cNvSpPr/>
            <p:nvPr/>
          </p:nvSpPr>
          <p:spPr>
            <a:xfrm>
              <a:off x="771624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7" name="Google Shape;3296;p49"/>
            <p:cNvSpPr/>
            <p:nvPr/>
          </p:nvSpPr>
          <p:spPr>
            <a:xfrm>
              <a:off x="771624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8" name="Google Shape;3297;p49"/>
            <p:cNvSpPr/>
            <p:nvPr/>
          </p:nvSpPr>
          <p:spPr>
            <a:xfrm>
              <a:off x="7716240" y="423648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29" name="Google Shape;3298;p49"/>
            <p:cNvSpPr/>
            <p:nvPr/>
          </p:nvSpPr>
          <p:spPr>
            <a:xfrm>
              <a:off x="771624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0" name="Google Shape;3299;p49"/>
            <p:cNvSpPr/>
            <p:nvPr/>
          </p:nvSpPr>
          <p:spPr>
            <a:xfrm>
              <a:off x="7697880" y="415368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1" name="Google Shape;3300;p49"/>
            <p:cNvSpPr/>
            <p:nvPr/>
          </p:nvSpPr>
          <p:spPr>
            <a:xfrm>
              <a:off x="7697880" y="4170240"/>
              <a:ext cx="11520" cy="9720"/>
            </a:xfrm>
            <a:custGeom>
              <a:avLst/>
              <a:gdLst>
                <a:gd name="textAreaLeft" fmla="*/ 0 w 11520"/>
                <a:gd name="textAreaRight" fmla="*/ 11880 w 11520"/>
                <a:gd name="textAreaTop" fmla="*/ 0 h 9720"/>
                <a:gd name="textAreaBottom" fmla="*/ 10080 h 9720"/>
              </a:gdLst>
              <a:ahLst/>
              <a:cxnLst/>
              <a:rect l="textAreaLeft" t="textAreaTop" r="textAreaRight" b="textAreaBottom"/>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2" name="Google Shape;3301;p49"/>
            <p:cNvSpPr/>
            <p:nvPr/>
          </p:nvSpPr>
          <p:spPr>
            <a:xfrm>
              <a:off x="7697880" y="418716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3" name="Google Shape;3302;p49"/>
            <p:cNvSpPr/>
            <p:nvPr/>
          </p:nvSpPr>
          <p:spPr>
            <a:xfrm>
              <a:off x="7697880" y="420336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4" name="Google Shape;3303;p49"/>
            <p:cNvSpPr/>
            <p:nvPr/>
          </p:nvSpPr>
          <p:spPr>
            <a:xfrm>
              <a:off x="7697880" y="421992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5" name="Google Shape;3304;p49"/>
            <p:cNvSpPr/>
            <p:nvPr/>
          </p:nvSpPr>
          <p:spPr>
            <a:xfrm>
              <a:off x="7697880" y="4236480"/>
              <a:ext cx="11880" cy="9720"/>
            </a:xfrm>
            <a:custGeom>
              <a:avLst/>
              <a:gdLst>
                <a:gd name="textAreaLeft" fmla="*/ 0 w 11880"/>
                <a:gd name="textAreaRight" fmla="*/ 12240 w 11880"/>
                <a:gd name="textAreaTop" fmla="*/ 0 h 9720"/>
                <a:gd name="textAreaBottom" fmla="*/ 10080 h 9720"/>
              </a:gdLst>
              <a:ahLst/>
              <a:cxnLst/>
              <a:rect l="textAreaLeft" t="textAreaTop" r="textAreaRight" b="textAreaBottom"/>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36" name="Google Shape;3305;p49"/>
            <p:cNvSpPr/>
            <p:nvPr/>
          </p:nvSpPr>
          <p:spPr>
            <a:xfrm>
              <a:off x="7697880" y="4253040"/>
              <a:ext cx="11880" cy="10080"/>
            </a:xfrm>
            <a:custGeom>
              <a:avLst/>
              <a:gdLst>
                <a:gd name="textAreaLeft" fmla="*/ 0 w 11880"/>
                <a:gd name="textAreaRight" fmla="*/ 12240 w 11880"/>
                <a:gd name="textAreaTop" fmla="*/ 0 h 10080"/>
                <a:gd name="textAreaBottom" fmla="*/ 10440 h 10080"/>
              </a:gdLst>
              <a:ahLst/>
              <a:cxnLst/>
              <a:rect l="textAreaLeft" t="textAreaTop" r="textAreaRight" b="textAreaBottom"/>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37" name="Google Shape;3306;p49"/>
          <p:cNvGrpSpPr/>
          <p:nvPr/>
        </p:nvGrpSpPr>
        <p:grpSpPr>
          <a:xfrm>
            <a:off x="1955880" y="3346920"/>
            <a:ext cx="965160" cy="134280"/>
            <a:chOff x="1955880" y="3346920"/>
            <a:chExt cx="965160" cy="134280"/>
          </a:xfrm>
        </p:grpSpPr>
        <p:sp>
          <p:nvSpPr>
            <p:cNvPr id="3138" name="Google Shape;3307;p49"/>
            <p:cNvSpPr/>
            <p:nvPr/>
          </p:nvSpPr>
          <p:spPr>
            <a:xfrm>
              <a:off x="2190960" y="3346920"/>
              <a:ext cx="730080" cy="133920"/>
            </a:xfrm>
            <a:custGeom>
              <a:avLst/>
              <a:gdLst>
                <a:gd name="textAreaLeft" fmla="*/ 0 w 730080"/>
                <a:gd name="textAreaRight" fmla="*/ 730440 w 730080"/>
                <a:gd name="textAreaTop" fmla="*/ 0 h 133920"/>
                <a:gd name="textAreaBottom" fmla="*/ 134280 h 133920"/>
              </a:gdLst>
              <a:ahLst/>
              <a:cxnLst/>
              <a:rect l="textAreaLeft" t="textAreaTop" r="textAreaRight" b="textAreaBottom"/>
              <a:pathLst>
                <a:path w="11841" h="2305">
                  <a:moveTo>
                    <a:pt x="1155" y="0"/>
                  </a:moveTo>
                  <a:lnTo>
                    <a:pt x="0" y="2304"/>
                  </a:lnTo>
                  <a:lnTo>
                    <a:pt x="11410" y="2304"/>
                  </a:lnTo>
                  <a:lnTo>
                    <a:pt x="11840" y="1153"/>
                  </a:lnTo>
                  <a:lnTo>
                    <a:pt x="11410" y="0"/>
                  </a:lnTo>
                  <a:close/>
                </a:path>
              </a:pathLst>
            </a:custGeom>
            <a:solidFill>
              <a:srgbClr val="d7dfe5"/>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39" name="Google Shape;3308;p49"/>
            <p:cNvSpPr/>
            <p:nvPr/>
          </p:nvSpPr>
          <p:spPr>
            <a:xfrm>
              <a:off x="1955880" y="3347280"/>
              <a:ext cx="169200" cy="133920"/>
            </a:xfrm>
            <a:custGeom>
              <a:avLst/>
              <a:gdLst>
                <a:gd name="textAreaLeft" fmla="*/ 0 w 169200"/>
                <a:gd name="textAreaRight" fmla="*/ 169560 w 169200"/>
                <a:gd name="textAreaTop" fmla="*/ 0 h 133920"/>
                <a:gd name="textAreaBottom" fmla="*/ 134280 h 133920"/>
              </a:gdLst>
              <a:ahLst/>
              <a:cxnLst/>
              <a:rect l="textAreaLeft" t="textAreaTop" r="textAreaRight" b="textAreaBottom"/>
              <a:pathLst>
                <a:path w="2749" h="2305">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0" name="Google Shape;3309;p49"/>
            <p:cNvSpPr/>
            <p:nvPr/>
          </p:nvSpPr>
          <p:spPr>
            <a:xfrm>
              <a:off x="2072160" y="3347280"/>
              <a:ext cx="108720" cy="133920"/>
            </a:xfrm>
            <a:custGeom>
              <a:avLst/>
              <a:gdLst>
                <a:gd name="textAreaLeft" fmla="*/ 0 w 108720"/>
                <a:gd name="textAreaRight" fmla="*/ 109080 w 108720"/>
                <a:gd name="textAreaTop" fmla="*/ 0 h 133920"/>
                <a:gd name="textAreaBottom" fmla="*/ 134280 h 133920"/>
              </a:gdLst>
              <a:ahLst/>
              <a:cxnLst/>
              <a:rect l="textAreaLeft" t="textAreaTop" r="textAreaRight" b="textAreaBottom"/>
              <a:pathLst>
                <a:path w="1770" h="2304">
                  <a:moveTo>
                    <a:pt x="1227" y="1"/>
                  </a:moveTo>
                  <a:lnTo>
                    <a:pt x="0" y="2304"/>
                  </a:lnTo>
                  <a:lnTo>
                    <a:pt x="542" y="2304"/>
                  </a:lnTo>
                  <a:lnTo>
                    <a:pt x="1770" y="1"/>
                  </a:lnTo>
                  <a:close/>
                </a:path>
              </a:pathLst>
            </a:custGeom>
            <a:solidFill>
              <a:srgbClr val="d7dfe5"/>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1" name="Google Shape;3310;p49"/>
            <p:cNvSpPr/>
            <p:nvPr/>
          </p:nvSpPr>
          <p:spPr>
            <a:xfrm>
              <a:off x="2127600" y="3347280"/>
              <a:ext cx="108720" cy="133920"/>
            </a:xfrm>
            <a:custGeom>
              <a:avLst/>
              <a:gdLst>
                <a:gd name="textAreaLeft" fmla="*/ 0 w 108720"/>
                <a:gd name="textAreaRight" fmla="*/ 109080 w 108720"/>
                <a:gd name="textAreaTop" fmla="*/ 0 h 133920"/>
                <a:gd name="textAreaBottom" fmla="*/ 134280 h 133920"/>
              </a:gdLst>
              <a:ahLst/>
              <a:cxnLst/>
              <a:rect l="textAreaLeft" t="textAreaTop" r="textAreaRight" b="textAreaBottom"/>
              <a:pathLst>
                <a:path w="1771" h="2304">
                  <a:moveTo>
                    <a:pt x="1229" y="1"/>
                  </a:moveTo>
                  <a:lnTo>
                    <a:pt x="1" y="2304"/>
                  </a:lnTo>
                  <a:lnTo>
                    <a:pt x="544" y="2304"/>
                  </a:lnTo>
                  <a:lnTo>
                    <a:pt x="1770" y="1"/>
                  </a:lnTo>
                  <a:close/>
                </a:path>
              </a:pathLst>
            </a:custGeom>
            <a:solidFill>
              <a:srgbClr val="e0e7eb"/>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142" name="Google Shape;3311;p49"/>
          <p:cNvGrpSpPr/>
          <p:nvPr/>
        </p:nvGrpSpPr>
        <p:grpSpPr>
          <a:xfrm>
            <a:off x="1955880" y="2935800"/>
            <a:ext cx="959760" cy="288720"/>
            <a:chOff x="1955880" y="2935800"/>
            <a:chExt cx="959760" cy="288720"/>
          </a:xfrm>
        </p:grpSpPr>
        <p:sp>
          <p:nvSpPr>
            <p:cNvPr id="3143" name="Google Shape;3312;p49"/>
            <p:cNvSpPr/>
            <p:nvPr/>
          </p:nvSpPr>
          <p:spPr>
            <a:xfrm>
              <a:off x="1955880" y="2935800"/>
              <a:ext cx="177120" cy="288720"/>
            </a:xfrm>
            <a:custGeom>
              <a:avLst/>
              <a:gdLst>
                <a:gd name="textAreaLeft" fmla="*/ 0 w 177120"/>
                <a:gd name="textAreaRight" fmla="*/ 177480 w 177120"/>
                <a:gd name="textAreaTop" fmla="*/ 0 h 288720"/>
                <a:gd name="textAreaBottom" fmla="*/ 289080 h 288720"/>
              </a:gdLst>
              <a:ahLst/>
              <a:cxnLst/>
              <a:rect l="textAreaLeft" t="textAreaTop" r="textAreaRight" b="textAreaBottom"/>
              <a:pathLst>
                <a:path w="2631" h="4289">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4" name="Google Shape;3313;p49"/>
            <p:cNvSpPr/>
            <p:nvPr/>
          </p:nvSpPr>
          <p:spPr>
            <a:xfrm>
              <a:off x="1977120" y="3033720"/>
              <a:ext cx="53640" cy="93240"/>
            </a:xfrm>
            <a:custGeom>
              <a:avLst/>
              <a:gdLst>
                <a:gd name="textAreaLeft" fmla="*/ 0 w 53640"/>
                <a:gd name="textAreaRight" fmla="*/ 54000 w 53640"/>
                <a:gd name="textAreaTop" fmla="*/ 0 h 93240"/>
                <a:gd name="textAreaBottom" fmla="*/ 93600 h 93240"/>
              </a:gdLst>
              <a:ahLst/>
              <a:cxnLst/>
              <a:rect l="textAreaLeft" t="textAreaTop" r="textAreaRight" b="textAreaBottom"/>
              <a:pathLst>
                <a:path w="801" h="1387">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5" name="Google Shape;3314;p49"/>
            <p:cNvSpPr/>
            <p:nvPr/>
          </p:nvSpPr>
          <p:spPr>
            <a:xfrm>
              <a:off x="2022840" y="2962440"/>
              <a:ext cx="892800" cy="235440"/>
            </a:xfrm>
            <a:custGeom>
              <a:avLst/>
              <a:gdLst>
                <a:gd name="textAreaLeft" fmla="*/ 0 w 892800"/>
                <a:gd name="textAreaRight" fmla="*/ 893160 w 892800"/>
                <a:gd name="textAreaTop" fmla="*/ 0 h 235440"/>
                <a:gd name="textAreaBottom" fmla="*/ 235800 h 235440"/>
              </a:gdLst>
              <a:ahLst/>
              <a:cxnLst/>
              <a:rect l="textAreaLeft" t="textAreaTop" r="textAreaRight" b="textAreaBottom"/>
              <a:pathLst>
                <a:path w="13250" h="3499">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146" name="Google Shape;3315;p49"/>
          <p:cNvGrpSpPr/>
          <p:nvPr/>
        </p:nvGrpSpPr>
        <p:grpSpPr>
          <a:xfrm>
            <a:off x="958680" y="3201840"/>
            <a:ext cx="833040" cy="259200"/>
            <a:chOff x="958680" y="3201840"/>
            <a:chExt cx="833040" cy="259200"/>
          </a:xfrm>
        </p:grpSpPr>
        <p:sp>
          <p:nvSpPr>
            <p:cNvPr id="3147" name="Google Shape;3316;p49"/>
            <p:cNvSpPr/>
            <p:nvPr/>
          </p:nvSpPr>
          <p:spPr>
            <a:xfrm>
              <a:off x="958680" y="3201840"/>
              <a:ext cx="129240" cy="129240"/>
            </a:xfrm>
            <a:custGeom>
              <a:avLst/>
              <a:gdLst>
                <a:gd name="textAreaLeft" fmla="*/ 0 w 129240"/>
                <a:gd name="textAreaRight" fmla="*/ 129600 w 129240"/>
                <a:gd name="textAreaTop" fmla="*/ 0 h 129240"/>
                <a:gd name="textAreaBottom" fmla="*/ 129600 h 129240"/>
              </a:gdLst>
              <a:ahLst/>
              <a:cxnLst/>
              <a:rect l="textAreaLeft" t="textAreaTop" r="textAreaRight" b="textAreaBottom"/>
              <a:pathLst>
                <a:path w="2688" h="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48" name="Google Shape;3317;p49"/>
            <p:cNvSpPr/>
            <p:nvPr/>
          </p:nvSpPr>
          <p:spPr>
            <a:xfrm>
              <a:off x="1006920" y="3250080"/>
              <a:ext cx="162720" cy="162720"/>
            </a:xfrm>
            <a:custGeom>
              <a:avLst/>
              <a:gdLst>
                <a:gd name="textAreaLeft" fmla="*/ 0 w 162720"/>
                <a:gd name="textAreaRight" fmla="*/ 163080 w 162720"/>
                <a:gd name="textAreaTop" fmla="*/ 0 h 162720"/>
                <a:gd name="textAreaBottom" fmla="*/ 163080 h 162720"/>
              </a:gdLst>
              <a:ahLst/>
              <a:cxnLst/>
              <a:rect l="textAreaLeft" t="textAreaTop" r="textAreaRight" b="textAreaBottom"/>
              <a:pathLst>
                <a:path w="3381" h="338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49" name="Google Shape;3318;p49"/>
            <p:cNvSpPr/>
            <p:nvPr/>
          </p:nvSpPr>
          <p:spPr>
            <a:xfrm>
              <a:off x="1088640" y="3248640"/>
              <a:ext cx="703080" cy="212400"/>
            </a:xfrm>
            <a:custGeom>
              <a:avLst/>
              <a:gdLst>
                <a:gd name="textAreaLeft" fmla="*/ 0 w 703080"/>
                <a:gd name="textAreaRight" fmla="*/ 703440 w 703080"/>
                <a:gd name="textAreaTop" fmla="*/ 0 h 212400"/>
                <a:gd name="textAreaBottom" fmla="*/ 212760 h 212400"/>
              </a:gdLst>
              <a:ahLst/>
              <a:cxnLst/>
              <a:rect l="textAreaLeft" t="textAreaTop" r="textAreaRight" b="textAreaBottom"/>
              <a:pathLst>
                <a:path w="16511" h="4997">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50" name="Google Shape;3319;p49"/>
          <p:cNvGrpSpPr/>
          <p:nvPr/>
        </p:nvGrpSpPr>
        <p:grpSpPr>
          <a:xfrm>
            <a:off x="1955880" y="2597760"/>
            <a:ext cx="964800" cy="216000"/>
            <a:chOff x="1955880" y="2597760"/>
            <a:chExt cx="964800" cy="216000"/>
          </a:xfrm>
        </p:grpSpPr>
        <p:sp>
          <p:nvSpPr>
            <p:cNvPr id="3151" name="Google Shape;3320;p49"/>
            <p:cNvSpPr/>
            <p:nvPr/>
          </p:nvSpPr>
          <p:spPr>
            <a:xfrm>
              <a:off x="1955880" y="2597760"/>
              <a:ext cx="279000" cy="216000"/>
            </a:xfrm>
            <a:custGeom>
              <a:avLst/>
              <a:gdLst>
                <a:gd name="textAreaLeft" fmla="*/ 0 w 279000"/>
                <a:gd name="textAreaRight" fmla="*/ 279360 w 279000"/>
                <a:gd name="textAreaTop" fmla="*/ 0 h 216000"/>
                <a:gd name="textAreaBottom" fmla="*/ 216360 h 216000"/>
              </a:gdLst>
              <a:ahLst/>
              <a:cxnLst/>
              <a:rect l="textAreaLeft" t="textAreaTop" r="textAreaRight" b="textAreaBottom"/>
              <a:pathLst>
                <a:path w="4789" h="3708">
                  <a:moveTo>
                    <a:pt x="1" y="0"/>
                  </a:moveTo>
                  <a:lnTo>
                    <a:pt x="1" y="3707"/>
                  </a:lnTo>
                  <a:lnTo>
                    <a:pt x="3381" y="3707"/>
                  </a:lnTo>
                  <a:lnTo>
                    <a:pt x="4789" y="1853"/>
                  </a:lnTo>
                  <a:lnTo>
                    <a:pt x="3381" y="0"/>
                  </a:ln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52" name="Google Shape;3321;p49"/>
            <p:cNvSpPr/>
            <p:nvPr/>
          </p:nvSpPr>
          <p:spPr>
            <a:xfrm>
              <a:off x="2153160" y="2597760"/>
              <a:ext cx="767520" cy="216000"/>
            </a:xfrm>
            <a:custGeom>
              <a:avLst/>
              <a:gdLst>
                <a:gd name="textAreaLeft" fmla="*/ 0 w 767520"/>
                <a:gd name="textAreaRight" fmla="*/ 767880 w 767520"/>
                <a:gd name="textAreaTop" fmla="*/ 0 h 216000"/>
                <a:gd name="textAreaBottom" fmla="*/ 216360 h 216000"/>
              </a:gdLst>
              <a:ahLst/>
              <a:cxnLst/>
              <a:rect l="textAreaLeft" t="textAreaTop" r="textAreaRight" b="textAreaBottom"/>
              <a:pathLst>
                <a:path w="13170" h="3708">
                  <a:moveTo>
                    <a:pt x="0" y="0"/>
                  </a:moveTo>
                  <a:lnTo>
                    <a:pt x="1408" y="1853"/>
                  </a:lnTo>
                  <a:lnTo>
                    <a:pt x="0" y="3707"/>
                  </a:lnTo>
                  <a:lnTo>
                    <a:pt x="13169" y="3707"/>
                  </a:lnTo>
                  <a:lnTo>
                    <a:pt x="13169" y="0"/>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53" name="Google Shape;3322;p49"/>
          <p:cNvGrpSpPr/>
          <p:nvPr/>
        </p:nvGrpSpPr>
        <p:grpSpPr>
          <a:xfrm>
            <a:off x="954720" y="2502360"/>
            <a:ext cx="810000" cy="318960"/>
            <a:chOff x="954720" y="2502360"/>
            <a:chExt cx="810000" cy="318960"/>
          </a:xfrm>
        </p:grpSpPr>
        <p:sp>
          <p:nvSpPr>
            <p:cNvPr id="3154" name="Google Shape;3323;p49"/>
            <p:cNvSpPr/>
            <p:nvPr/>
          </p:nvSpPr>
          <p:spPr>
            <a:xfrm>
              <a:off x="954720" y="2597760"/>
              <a:ext cx="810000" cy="223560"/>
            </a:xfrm>
            <a:custGeom>
              <a:avLst/>
              <a:gdLst>
                <a:gd name="textAreaLeft" fmla="*/ 0 w 810000"/>
                <a:gd name="textAreaRight" fmla="*/ 810360 w 810000"/>
                <a:gd name="textAreaTop" fmla="*/ 0 h 223560"/>
                <a:gd name="textAreaBottom" fmla="*/ 223920 h 223560"/>
              </a:gdLst>
              <a:ahLst/>
              <a:cxnLst/>
              <a:rect l="textAreaLeft" t="textAreaTop" r="textAreaRight" b="textAreaBottom"/>
              <a:pathLst>
                <a:path w="17670" h="4882">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55" name="Google Shape;3324;p49"/>
            <p:cNvSpPr/>
            <p:nvPr/>
          </p:nvSpPr>
          <p:spPr>
            <a:xfrm>
              <a:off x="954720" y="2760120"/>
              <a:ext cx="60840" cy="60840"/>
            </a:xfrm>
            <a:custGeom>
              <a:avLst/>
              <a:gdLst>
                <a:gd name="textAreaLeft" fmla="*/ 0 w 60840"/>
                <a:gd name="textAreaRight" fmla="*/ 61200 w 60840"/>
                <a:gd name="textAreaTop" fmla="*/ 0 h 60840"/>
                <a:gd name="textAreaBottom" fmla="*/ 61200 h 60840"/>
              </a:gdLst>
              <a:ahLst/>
              <a:cxnLst/>
              <a:rect l="textAreaLeft" t="textAreaTop" r="textAreaRight" b="textAreaBottom"/>
              <a:pathLst>
                <a:path w="1338" h="1337">
                  <a:moveTo>
                    <a:pt x="1" y="1"/>
                  </a:moveTo>
                  <a:lnTo>
                    <a:pt x="1" y="1336"/>
                  </a:lnTo>
                  <a:lnTo>
                    <a:pt x="1338" y="1336"/>
                  </a:lnTo>
                  <a:lnTo>
                    <a:pt x="1" y="1"/>
                  </a:lnTo>
                  <a:close/>
                </a:path>
              </a:pathLst>
            </a:custGeom>
            <a:solidFill>
              <a:srgbClr val="e3e9ed"/>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56" name="Google Shape;3325;p49"/>
            <p:cNvSpPr/>
            <p:nvPr/>
          </p:nvSpPr>
          <p:spPr>
            <a:xfrm>
              <a:off x="954720" y="2502360"/>
              <a:ext cx="231840" cy="231840"/>
            </a:xfrm>
            <a:custGeom>
              <a:avLst/>
              <a:gdLst>
                <a:gd name="textAreaLeft" fmla="*/ 0 w 231840"/>
                <a:gd name="textAreaRight" fmla="*/ 232200 w 231840"/>
                <a:gd name="textAreaTop" fmla="*/ 0 h 231840"/>
                <a:gd name="textAreaBottom" fmla="*/ 232200 h 231840"/>
              </a:gdLst>
              <a:ahLst/>
              <a:cxnLst/>
              <a:rect l="textAreaLeft" t="textAreaTop" r="textAreaRight" b="textAreaBottom"/>
              <a:pathLst>
                <a:path w="5066" h="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57" name="Google Shape;3326;p49"/>
            <p:cNvSpPr/>
            <p:nvPr/>
          </p:nvSpPr>
          <p:spPr>
            <a:xfrm>
              <a:off x="985680" y="2533680"/>
              <a:ext cx="169560" cy="169560"/>
            </a:xfrm>
            <a:custGeom>
              <a:avLst/>
              <a:gdLst>
                <a:gd name="textAreaLeft" fmla="*/ 0 w 169560"/>
                <a:gd name="textAreaRight" fmla="*/ 169920 w 169560"/>
                <a:gd name="textAreaTop" fmla="*/ 0 h 169560"/>
                <a:gd name="textAreaBottom" fmla="*/ 169920 h 169560"/>
              </a:gdLst>
              <a:ahLst/>
              <a:cxnLst/>
              <a:rect l="textAreaLeft" t="textAreaTop" r="textAreaRight" b="textAreaBottom"/>
              <a:pathLst>
                <a:path w="3708" h="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58" name="Google Shape;3327;p49"/>
            <p:cNvSpPr/>
            <p:nvPr/>
          </p:nvSpPr>
          <p:spPr>
            <a:xfrm>
              <a:off x="998640" y="2546280"/>
              <a:ext cx="144360" cy="144360"/>
            </a:xfrm>
            <a:custGeom>
              <a:avLst/>
              <a:gdLst>
                <a:gd name="textAreaLeft" fmla="*/ 0 w 144360"/>
                <a:gd name="textAreaRight" fmla="*/ 144720 w 144360"/>
                <a:gd name="textAreaTop" fmla="*/ 0 h 144360"/>
                <a:gd name="textAreaBottom" fmla="*/ 144720 h 144360"/>
              </a:gdLst>
              <a:ahLst/>
              <a:cxnLst/>
              <a:rect l="textAreaLeft" t="textAreaTop" r="textAreaRight" b="textAreaBottom"/>
              <a:pathLst>
                <a:path w="3157" h="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159" name="Google Shape;3328;p49"/>
          <p:cNvSpPr/>
          <p:nvPr/>
        </p:nvSpPr>
        <p:spPr>
          <a:xfrm>
            <a:off x="947520" y="2910960"/>
            <a:ext cx="822240" cy="195480"/>
          </a:xfrm>
          <a:custGeom>
            <a:avLst/>
            <a:gdLst>
              <a:gd name="textAreaLeft" fmla="*/ 0 w 822240"/>
              <a:gd name="textAreaRight" fmla="*/ 822600 w 822240"/>
              <a:gd name="textAreaTop" fmla="*/ 0 h 195480"/>
              <a:gd name="textAreaBottom" fmla="*/ 195840 h 195480"/>
            </a:gdLst>
            <a:ahLst/>
            <a:cxnLst/>
            <a:rect l="textAreaLeft" t="textAreaTop" r="textAreaRight" b="textAreaBottom"/>
            <a:pathLst>
              <a:path w="17936" h="427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160" name="Google Shape;3329;p49"/>
          <p:cNvGrpSpPr/>
          <p:nvPr/>
        </p:nvGrpSpPr>
        <p:grpSpPr>
          <a:xfrm>
            <a:off x="954720" y="2256840"/>
            <a:ext cx="1969920" cy="208440"/>
            <a:chOff x="954720" y="2256840"/>
            <a:chExt cx="1969920" cy="208440"/>
          </a:xfrm>
        </p:grpSpPr>
        <p:sp>
          <p:nvSpPr>
            <p:cNvPr id="3161" name="Google Shape;3330;p49"/>
            <p:cNvSpPr/>
            <p:nvPr/>
          </p:nvSpPr>
          <p:spPr>
            <a:xfrm>
              <a:off x="954720" y="2256840"/>
              <a:ext cx="1443960" cy="208440"/>
            </a:xfrm>
            <a:prstGeom prst="homePlate">
              <a:avLst>
                <a:gd name="adj" fmla="val 50000"/>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62" name="Google Shape;3331;p49"/>
            <p:cNvSpPr/>
            <p:nvPr/>
          </p:nvSpPr>
          <p:spPr>
            <a:xfrm>
              <a:off x="2307960" y="2256840"/>
              <a:ext cx="265680" cy="208440"/>
            </a:xfrm>
            <a:prstGeom prst="chevron">
              <a:avLst>
                <a:gd name="adj" fmla="val 50000"/>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63" name="Google Shape;3332;p49"/>
            <p:cNvSpPr/>
            <p:nvPr/>
          </p:nvSpPr>
          <p:spPr>
            <a:xfrm>
              <a:off x="2483640" y="2256840"/>
              <a:ext cx="265680" cy="208440"/>
            </a:xfrm>
            <a:prstGeom prst="chevron">
              <a:avLst>
                <a:gd name="adj" fmla="val 50000"/>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64" name="Google Shape;3333;p49"/>
            <p:cNvSpPr/>
            <p:nvPr/>
          </p:nvSpPr>
          <p:spPr>
            <a:xfrm>
              <a:off x="2658960" y="2256840"/>
              <a:ext cx="265680" cy="208440"/>
            </a:xfrm>
            <a:prstGeom prst="chevron">
              <a:avLst>
                <a:gd name="adj" fmla="val 50000"/>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65" name="Google Shape;3334;p49"/>
          <p:cNvGrpSpPr/>
          <p:nvPr/>
        </p:nvGrpSpPr>
        <p:grpSpPr>
          <a:xfrm>
            <a:off x="1955880" y="3864600"/>
            <a:ext cx="946080" cy="153000"/>
            <a:chOff x="1955880" y="3864600"/>
            <a:chExt cx="946080" cy="153000"/>
          </a:xfrm>
        </p:grpSpPr>
        <p:sp>
          <p:nvSpPr>
            <p:cNvPr id="3166" name="Google Shape;3335;p49"/>
            <p:cNvSpPr/>
            <p:nvPr/>
          </p:nvSpPr>
          <p:spPr>
            <a:xfrm>
              <a:off x="1955880" y="3864600"/>
              <a:ext cx="946080" cy="153000"/>
            </a:xfrm>
            <a:custGeom>
              <a:avLst/>
              <a:gdLst>
                <a:gd name="textAreaLeft" fmla="*/ 0 w 946080"/>
                <a:gd name="textAreaRight" fmla="*/ 946440 w 946080"/>
                <a:gd name="textAreaTop" fmla="*/ 0 h 153000"/>
                <a:gd name="textAreaBottom" fmla="*/ 153360 h 153000"/>
              </a:gdLst>
              <a:ahLst/>
              <a:cxnLst/>
              <a:rect l="textAreaLeft" t="textAreaTop" r="textAreaRight" b="textAreaBottom"/>
              <a:pathLst>
                <a:path w="17328" h="2863">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67" name="Google Shape;3336;p49"/>
            <p:cNvSpPr/>
            <p:nvPr/>
          </p:nvSpPr>
          <p:spPr>
            <a:xfrm>
              <a:off x="1969920" y="3872520"/>
              <a:ext cx="145080" cy="136800"/>
            </a:xfrm>
            <a:custGeom>
              <a:avLst/>
              <a:gdLst>
                <a:gd name="textAreaLeft" fmla="*/ 0 w 145080"/>
                <a:gd name="textAreaRight" fmla="*/ 145440 w 145080"/>
                <a:gd name="textAreaTop" fmla="*/ 0 h 136800"/>
                <a:gd name="textAreaBottom" fmla="*/ 137160 h 136800"/>
              </a:gdLst>
              <a:ahLst/>
              <a:cxnLst/>
              <a:rect l="textAreaLeft" t="textAreaTop" r="textAreaRight" b="textAreaBottom"/>
              <a:pathLst>
                <a:path w="2664" h="2563">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68" name="Google Shape;3337;p49"/>
          <p:cNvGrpSpPr/>
          <p:nvPr/>
        </p:nvGrpSpPr>
        <p:grpSpPr>
          <a:xfrm>
            <a:off x="1955880" y="3603600"/>
            <a:ext cx="961920" cy="138600"/>
            <a:chOff x="1955880" y="3603600"/>
            <a:chExt cx="961920" cy="138600"/>
          </a:xfrm>
        </p:grpSpPr>
        <p:sp>
          <p:nvSpPr>
            <p:cNvPr id="3169" name="Google Shape;3338;p49"/>
            <p:cNvSpPr/>
            <p:nvPr/>
          </p:nvSpPr>
          <p:spPr>
            <a:xfrm>
              <a:off x="1955880" y="3603600"/>
              <a:ext cx="961920" cy="138600"/>
            </a:xfrm>
            <a:custGeom>
              <a:avLst/>
              <a:gdLst>
                <a:gd name="textAreaLeft" fmla="*/ 0 w 961920"/>
                <a:gd name="textAreaRight" fmla="*/ 962280 w 961920"/>
                <a:gd name="textAreaTop" fmla="*/ 0 h 138600"/>
                <a:gd name="textAreaBottom" fmla="*/ 138960 h 138600"/>
              </a:gdLst>
              <a:ahLst/>
              <a:cxnLst/>
              <a:rect l="textAreaLeft" t="textAreaTop" r="textAreaRight" b="textAreaBottom"/>
              <a:pathLst>
                <a:path w="15736" h="260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70" name="Google Shape;3339;p49"/>
            <p:cNvSpPr/>
            <p:nvPr/>
          </p:nvSpPr>
          <p:spPr>
            <a:xfrm>
              <a:off x="1955880" y="3603600"/>
              <a:ext cx="227160" cy="138600"/>
            </a:xfrm>
            <a:custGeom>
              <a:avLst/>
              <a:gdLst>
                <a:gd name="textAreaLeft" fmla="*/ 0 w 227160"/>
                <a:gd name="textAreaRight" fmla="*/ 227520 w 227160"/>
                <a:gd name="textAreaTop" fmla="*/ 0 h 138600"/>
                <a:gd name="textAreaBottom" fmla="*/ 138960 h 138600"/>
              </a:gdLst>
              <a:ahLst/>
              <a:cxnLst/>
              <a:rect l="textAreaLeft" t="textAreaTop" r="textAreaRight" b="textAreaBottom"/>
              <a:pathLst>
                <a:path w="3721" h="260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171" name="Google Shape;3340;p49" descr="Timeline background shape"/>
          <p:cNvSpPr/>
          <p:nvPr/>
        </p:nvSpPr>
        <p:spPr>
          <a:xfrm>
            <a:off x="1955880" y="4139640"/>
            <a:ext cx="960120" cy="152640"/>
          </a:xfrm>
          <a:prstGeom prst="homePlate">
            <a:avLst>
              <a:gd name="adj" fmla="val 50000"/>
            </a:avLst>
          </a:prstGeom>
          <a:solidFill>
            <a:srgbClr val="667e92"/>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172" name="Google Shape;3341;p49"/>
          <p:cNvGrpSpPr/>
          <p:nvPr/>
        </p:nvGrpSpPr>
        <p:grpSpPr>
          <a:xfrm>
            <a:off x="956160" y="3538440"/>
            <a:ext cx="823320" cy="458640"/>
            <a:chOff x="956160" y="3538440"/>
            <a:chExt cx="823320" cy="458640"/>
          </a:xfrm>
        </p:grpSpPr>
        <p:sp>
          <p:nvSpPr>
            <p:cNvPr id="3173" name="Google Shape;3342;p49"/>
            <p:cNvSpPr/>
            <p:nvPr/>
          </p:nvSpPr>
          <p:spPr>
            <a:xfrm>
              <a:off x="956160" y="3538440"/>
              <a:ext cx="823320" cy="458640"/>
            </a:xfrm>
            <a:custGeom>
              <a:avLst/>
              <a:gdLst>
                <a:gd name="textAreaLeft" fmla="*/ 0 w 823320"/>
                <a:gd name="textAreaRight" fmla="*/ 823680 w 823320"/>
                <a:gd name="textAreaTop" fmla="*/ 0 h 458640"/>
                <a:gd name="textAreaBottom" fmla="*/ 459000 h 458640"/>
              </a:gdLst>
              <a:ahLst/>
              <a:cxnLst/>
              <a:rect l="textAreaLeft" t="textAreaTop" r="textAreaRight" b="textAreaBottom"/>
              <a:pathLst>
                <a:path w="16269" h="9064">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74" name="Google Shape;3343;p49"/>
            <p:cNvSpPr/>
            <p:nvPr/>
          </p:nvSpPr>
          <p:spPr>
            <a:xfrm>
              <a:off x="956160" y="3538440"/>
              <a:ext cx="205920" cy="370800"/>
            </a:xfrm>
            <a:custGeom>
              <a:avLst/>
              <a:gdLst>
                <a:gd name="textAreaLeft" fmla="*/ 0 w 205920"/>
                <a:gd name="textAreaRight" fmla="*/ 206280 w 205920"/>
                <a:gd name="textAreaTop" fmla="*/ 0 h 370800"/>
                <a:gd name="textAreaBottom" fmla="*/ 371160 h 370800"/>
              </a:gdLst>
              <a:ahLst/>
              <a:cxnLst/>
              <a:rect l="textAreaLeft" t="textAreaTop" r="textAreaRight" b="textAreaBottom"/>
              <a:pathLst>
                <a:path w="4077" h="7329">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75" name="Google Shape;3344;p49"/>
          <p:cNvGrpSpPr/>
          <p:nvPr/>
        </p:nvGrpSpPr>
        <p:grpSpPr>
          <a:xfrm>
            <a:off x="956160" y="4086720"/>
            <a:ext cx="856080" cy="211680"/>
            <a:chOff x="956160" y="4086720"/>
            <a:chExt cx="856080" cy="211680"/>
          </a:xfrm>
        </p:grpSpPr>
        <p:sp>
          <p:nvSpPr>
            <p:cNvPr id="3176" name="Google Shape;3345;p49"/>
            <p:cNvSpPr/>
            <p:nvPr/>
          </p:nvSpPr>
          <p:spPr>
            <a:xfrm>
              <a:off x="956160" y="4136760"/>
              <a:ext cx="856080" cy="161640"/>
            </a:xfrm>
            <a:custGeom>
              <a:avLst/>
              <a:gdLst>
                <a:gd name="textAreaLeft" fmla="*/ 0 w 856080"/>
                <a:gd name="textAreaRight" fmla="*/ 856440 w 856080"/>
                <a:gd name="textAreaTop" fmla="*/ 0 h 161640"/>
                <a:gd name="textAreaBottom" fmla="*/ 162000 h 161640"/>
              </a:gdLst>
              <a:ahLst/>
              <a:cxnLst/>
              <a:rect l="textAreaLeft" t="textAreaTop" r="textAreaRight" b="textAreaBottom"/>
              <a:pathLst>
                <a:path w="16911" h="3199">
                  <a:moveTo>
                    <a:pt x="1" y="1"/>
                  </a:moveTo>
                  <a:lnTo>
                    <a:pt x="1" y="3198"/>
                  </a:lnTo>
                  <a:lnTo>
                    <a:pt x="16911" y="3198"/>
                  </a:lnTo>
                  <a:lnTo>
                    <a:pt x="16911" y="1"/>
                  </a:lnTo>
                  <a:close/>
                </a:path>
              </a:pathLst>
            </a:custGeom>
            <a:solidFill>
              <a:srgbClr val="667e92"/>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77" name="Google Shape;3346;p49"/>
            <p:cNvSpPr/>
            <p:nvPr/>
          </p:nvSpPr>
          <p:spPr>
            <a:xfrm>
              <a:off x="956160" y="4086720"/>
              <a:ext cx="293760" cy="161640"/>
            </a:xfrm>
            <a:custGeom>
              <a:avLst/>
              <a:gdLst>
                <a:gd name="textAreaLeft" fmla="*/ 0 w 293760"/>
                <a:gd name="textAreaRight" fmla="*/ 294120 w 293760"/>
                <a:gd name="textAreaTop" fmla="*/ 0 h 161640"/>
                <a:gd name="textAreaBottom" fmla="*/ 162000 h 161640"/>
              </a:gdLst>
              <a:ahLst/>
              <a:cxnLst/>
              <a:rect l="textAreaLeft" t="textAreaTop" r="textAreaRight" b="textAreaBottom"/>
              <a:pathLst>
                <a:path w="5809" h="3199">
                  <a:moveTo>
                    <a:pt x="1" y="1"/>
                  </a:moveTo>
                  <a:lnTo>
                    <a:pt x="1" y="3198"/>
                  </a:lnTo>
                  <a:lnTo>
                    <a:pt x="5809" y="3198"/>
                  </a:lnTo>
                  <a:lnTo>
                    <a:pt x="4195" y="1"/>
                  </a:lnTo>
                  <a:close/>
                </a:path>
              </a:pathLst>
            </a:custGeom>
            <a:solidFill>
              <a:srgbClr val="e3e9ed"/>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178" name="Google Shape;3347;p49"/>
          <p:cNvGrpSpPr/>
          <p:nvPr/>
        </p:nvGrpSpPr>
        <p:grpSpPr>
          <a:xfrm>
            <a:off x="3066480" y="2261880"/>
            <a:ext cx="511200" cy="511200"/>
            <a:chOff x="3066480" y="2261880"/>
            <a:chExt cx="511200" cy="511200"/>
          </a:xfrm>
        </p:grpSpPr>
        <p:sp>
          <p:nvSpPr>
            <p:cNvPr id="3179" name="Google Shape;3348;p49"/>
            <p:cNvSpPr/>
            <p:nvPr/>
          </p:nvSpPr>
          <p:spPr>
            <a:xfrm>
              <a:off x="3066480" y="2261880"/>
              <a:ext cx="511200" cy="511200"/>
            </a:xfrm>
            <a:prstGeom prst="ellipse">
              <a:avLst/>
            </a:pr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80" name="Google Shape;3349;p49"/>
            <p:cNvSpPr/>
            <p:nvPr/>
          </p:nvSpPr>
          <p:spPr>
            <a:xfrm>
              <a:off x="3066480" y="2261880"/>
              <a:ext cx="511200" cy="511200"/>
            </a:xfrm>
            <a:prstGeom prst="pie">
              <a:avLst>
                <a:gd name="adj1" fmla="val 0"/>
                <a:gd name="adj2" fmla="val 16200000"/>
              </a:avLst>
            </a:pr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81" name="Google Shape;3350;p49"/>
          <p:cNvGrpSpPr/>
          <p:nvPr/>
        </p:nvGrpSpPr>
        <p:grpSpPr>
          <a:xfrm>
            <a:off x="3063600" y="3028680"/>
            <a:ext cx="512640" cy="512640"/>
            <a:chOff x="3063600" y="3028680"/>
            <a:chExt cx="512640" cy="512640"/>
          </a:xfrm>
        </p:grpSpPr>
        <p:sp>
          <p:nvSpPr>
            <p:cNvPr id="3182" name="Google Shape;3351;p49"/>
            <p:cNvSpPr/>
            <p:nvPr/>
          </p:nvSpPr>
          <p:spPr>
            <a:xfrm>
              <a:off x="3063600" y="3028680"/>
              <a:ext cx="512640" cy="512640"/>
            </a:xfrm>
            <a:prstGeom prst="donut">
              <a:avLst>
                <a:gd name="adj" fmla="val 25000"/>
              </a:avLst>
            </a:pr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83" name="Google Shape;3352;p49"/>
            <p:cNvSpPr/>
            <p:nvPr/>
          </p:nvSpPr>
          <p:spPr>
            <a:xfrm>
              <a:off x="3063600" y="3028680"/>
              <a:ext cx="512640" cy="512640"/>
            </a:xfrm>
            <a:prstGeom prst="blockArc">
              <a:avLst>
                <a:gd name="adj1" fmla="val 7914150"/>
                <a:gd name="adj2" fmla="val 0"/>
                <a:gd name="adj3" fmla="val 25000"/>
              </a:avLst>
            </a:pr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184" name="Google Shape;3353;p49"/>
          <p:cNvGrpSpPr/>
          <p:nvPr/>
        </p:nvGrpSpPr>
        <p:grpSpPr>
          <a:xfrm>
            <a:off x="2980800" y="3680640"/>
            <a:ext cx="686160" cy="686160"/>
            <a:chOff x="2980800" y="3680640"/>
            <a:chExt cx="686160" cy="686160"/>
          </a:xfrm>
        </p:grpSpPr>
        <p:sp>
          <p:nvSpPr>
            <p:cNvPr id="3185" name="Google Shape;3354;p49"/>
            <p:cNvSpPr/>
            <p:nvPr/>
          </p:nvSpPr>
          <p:spPr>
            <a:xfrm>
              <a:off x="3067560" y="3767760"/>
              <a:ext cx="511560" cy="511560"/>
            </a:xfrm>
            <a:prstGeom prst="donut">
              <a:avLst>
                <a:gd name="adj" fmla="val 4716"/>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86" name="Google Shape;3355;p49"/>
            <p:cNvSpPr/>
            <p:nvPr/>
          </p:nvSpPr>
          <p:spPr>
            <a:xfrm>
              <a:off x="3115800" y="3816000"/>
              <a:ext cx="414720" cy="414720"/>
            </a:xfrm>
            <a:prstGeom prst="donut">
              <a:avLst>
                <a:gd name="adj" fmla="val 5814"/>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87" name="Google Shape;3356;p49"/>
            <p:cNvSpPr/>
            <p:nvPr/>
          </p:nvSpPr>
          <p:spPr>
            <a:xfrm>
              <a:off x="3165840" y="3866040"/>
              <a:ext cx="315360" cy="315000"/>
            </a:xfrm>
            <a:prstGeom prst="donut">
              <a:avLst>
                <a:gd name="adj" fmla="val 7648"/>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88" name="Google Shape;3357;p49"/>
            <p:cNvSpPr/>
            <p:nvPr/>
          </p:nvSpPr>
          <p:spPr>
            <a:xfrm>
              <a:off x="3219840" y="3920040"/>
              <a:ext cx="207360" cy="207360"/>
            </a:xfrm>
            <a:prstGeom prst="donut">
              <a:avLst>
                <a:gd name="adj" fmla="val 10182"/>
              </a:avLst>
            </a:prstGeom>
            <a:solidFill>
              <a:srgbClr val="869fb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89" name="Google Shape;3358;p49"/>
            <p:cNvSpPr/>
            <p:nvPr/>
          </p:nvSpPr>
          <p:spPr>
            <a:xfrm rot="17790000">
              <a:off x="3067920" y="3767760"/>
              <a:ext cx="511560" cy="511560"/>
            </a:xfrm>
            <a:prstGeom prst="blockArc">
              <a:avLst>
                <a:gd name="adj1" fmla="val 5266439"/>
                <a:gd name="adj2" fmla="val 19995741"/>
                <a:gd name="adj3" fmla="val 4692"/>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0" name="Google Shape;3359;p49"/>
            <p:cNvSpPr/>
            <p:nvPr/>
          </p:nvSpPr>
          <p:spPr>
            <a:xfrm rot="17694600">
              <a:off x="3115800" y="3816000"/>
              <a:ext cx="415080" cy="415080"/>
            </a:xfrm>
            <a:prstGeom prst="blockArc">
              <a:avLst>
                <a:gd name="adj1" fmla="val 3085776"/>
                <a:gd name="adj2" fmla="val 20100839"/>
                <a:gd name="adj3" fmla="val 5564"/>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1" name="Google Shape;3360;p49"/>
            <p:cNvSpPr/>
            <p:nvPr/>
          </p:nvSpPr>
          <p:spPr>
            <a:xfrm rot="17377800">
              <a:off x="3165840" y="3866040"/>
              <a:ext cx="315360" cy="315360"/>
            </a:xfrm>
            <a:prstGeom prst="blockArc">
              <a:avLst>
                <a:gd name="adj1" fmla="val 8884448"/>
                <a:gd name="adj2" fmla="val 20414899"/>
                <a:gd name="adj3" fmla="val 7688"/>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2" name="Google Shape;3361;p49"/>
            <p:cNvSpPr/>
            <p:nvPr/>
          </p:nvSpPr>
          <p:spPr>
            <a:xfrm rot="17061000">
              <a:off x="3219480" y="3920040"/>
              <a:ext cx="207000" cy="207000"/>
            </a:xfrm>
            <a:prstGeom prst="blockArc">
              <a:avLst>
                <a:gd name="adj1" fmla="val 6490304"/>
                <a:gd name="adj2" fmla="val 20700625"/>
                <a:gd name="adj3" fmla="val 10156"/>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193" name="Google Shape;3362;p49"/>
          <p:cNvGrpSpPr/>
          <p:nvPr/>
        </p:nvGrpSpPr>
        <p:grpSpPr>
          <a:xfrm>
            <a:off x="3763800" y="3773160"/>
            <a:ext cx="509760" cy="510480"/>
            <a:chOff x="3763800" y="3773160"/>
            <a:chExt cx="509760" cy="510480"/>
          </a:xfrm>
        </p:grpSpPr>
        <p:sp>
          <p:nvSpPr>
            <p:cNvPr id="3194" name="Google Shape;3363;p49"/>
            <p:cNvSpPr/>
            <p:nvPr/>
          </p:nvSpPr>
          <p:spPr>
            <a:xfrm>
              <a:off x="3967200" y="3773160"/>
              <a:ext cx="218160" cy="161640"/>
            </a:xfrm>
            <a:custGeom>
              <a:avLst/>
              <a:gdLst>
                <a:gd name="textAreaLeft" fmla="*/ 0 w 218160"/>
                <a:gd name="textAreaRight" fmla="*/ 218520 w 218160"/>
                <a:gd name="textAreaTop" fmla="*/ 0 h 161640"/>
                <a:gd name="textAreaBottom" fmla="*/ 162000 h 161640"/>
              </a:gdLst>
              <a:ahLst/>
              <a:cxnLst/>
              <a:rect l="textAreaLeft" t="textAreaTop" r="textAreaRight" b="textAreaBottom"/>
              <a:pathLst>
                <a:path w="77683" h="57354">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5" name="Google Shape;3364;p49"/>
            <p:cNvSpPr/>
            <p:nvPr/>
          </p:nvSpPr>
          <p:spPr>
            <a:xfrm>
              <a:off x="4091040" y="3822120"/>
              <a:ext cx="174960" cy="178560"/>
            </a:xfrm>
            <a:custGeom>
              <a:avLst/>
              <a:gdLst>
                <a:gd name="textAreaLeft" fmla="*/ 0 w 174960"/>
                <a:gd name="textAreaRight" fmla="*/ 175320 w 174960"/>
                <a:gd name="textAreaTop" fmla="*/ 0 h 178560"/>
                <a:gd name="textAreaBottom" fmla="*/ 178920 h 178560"/>
              </a:gdLst>
              <a:ahLst/>
              <a:cxnLst/>
              <a:rect l="textAreaLeft" t="textAreaTop" r="textAreaRight" b="textAreaBottom"/>
              <a:pathLst>
                <a:path w="62343" h="63324">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96" name="Google Shape;3365;p49"/>
            <p:cNvSpPr/>
            <p:nvPr/>
          </p:nvSpPr>
          <p:spPr>
            <a:xfrm>
              <a:off x="4132080" y="3949920"/>
              <a:ext cx="141480" cy="178920"/>
            </a:xfrm>
            <a:custGeom>
              <a:avLst/>
              <a:gdLst>
                <a:gd name="textAreaLeft" fmla="*/ 0 w 141480"/>
                <a:gd name="textAreaRight" fmla="*/ 141840 w 141480"/>
                <a:gd name="textAreaTop" fmla="*/ 0 h 178920"/>
                <a:gd name="textAreaBottom" fmla="*/ 179280 h 178920"/>
              </a:gdLst>
              <a:ahLst/>
              <a:cxnLst/>
              <a:rect l="textAreaLeft" t="textAreaTop" r="textAreaRight" b="textAreaBottom"/>
              <a:pathLst>
                <a:path w="50444" h="63437">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7" name="Google Shape;3366;p49"/>
            <p:cNvSpPr/>
            <p:nvPr/>
          </p:nvSpPr>
          <p:spPr>
            <a:xfrm>
              <a:off x="4082040" y="4067280"/>
              <a:ext cx="177840" cy="180360"/>
            </a:xfrm>
            <a:custGeom>
              <a:avLst/>
              <a:gdLst>
                <a:gd name="textAreaLeft" fmla="*/ 0 w 177840"/>
                <a:gd name="textAreaRight" fmla="*/ 178200 w 177840"/>
                <a:gd name="textAreaTop" fmla="*/ 0 h 180360"/>
                <a:gd name="textAreaBottom" fmla="*/ 180720 h 180360"/>
              </a:gdLst>
              <a:ahLst/>
              <a:cxnLst/>
              <a:rect l="textAreaLeft" t="textAreaTop" r="textAreaRight" b="textAreaBottom"/>
              <a:pathLst>
                <a:path w="63366" h="63984">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198" name="Google Shape;3367;p49"/>
            <p:cNvSpPr/>
            <p:nvPr/>
          </p:nvSpPr>
          <p:spPr>
            <a:xfrm>
              <a:off x="3995640" y="4129200"/>
              <a:ext cx="171720" cy="154440"/>
            </a:xfrm>
            <a:custGeom>
              <a:avLst/>
              <a:gdLst>
                <a:gd name="textAreaLeft" fmla="*/ 0 w 171720"/>
                <a:gd name="textAreaRight" fmla="*/ 172080 w 171720"/>
                <a:gd name="textAreaTop" fmla="*/ 0 h 154440"/>
                <a:gd name="textAreaBottom" fmla="*/ 154800 h 154440"/>
              </a:gdLst>
              <a:ahLst/>
              <a:cxnLst/>
              <a:rect l="textAreaLeft" t="textAreaTop" r="textAreaRight" b="textAreaBottom"/>
              <a:pathLst>
                <a:path w="61145" h="5481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199" name="Google Shape;3368;p49"/>
            <p:cNvSpPr/>
            <p:nvPr/>
          </p:nvSpPr>
          <p:spPr>
            <a:xfrm>
              <a:off x="3850920" y="4122360"/>
              <a:ext cx="166680" cy="161280"/>
            </a:xfrm>
            <a:custGeom>
              <a:avLst/>
              <a:gdLst>
                <a:gd name="textAreaLeft" fmla="*/ 0 w 166680"/>
                <a:gd name="textAreaRight" fmla="*/ 167040 w 166680"/>
                <a:gd name="textAreaTop" fmla="*/ 0 h 161280"/>
                <a:gd name="textAreaBottom" fmla="*/ 161640 h 161280"/>
              </a:gdLst>
              <a:ahLst/>
              <a:cxnLst/>
              <a:rect l="textAreaLeft" t="textAreaTop" r="textAreaRight" b="textAreaBottom"/>
              <a:pathLst>
                <a:path w="59391" h="57254">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0" name="Google Shape;3369;p49"/>
            <p:cNvSpPr/>
            <p:nvPr/>
          </p:nvSpPr>
          <p:spPr>
            <a:xfrm>
              <a:off x="3770280" y="4056480"/>
              <a:ext cx="174960" cy="178560"/>
            </a:xfrm>
            <a:custGeom>
              <a:avLst/>
              <a:gdLst>
                <a:gd name="textAreaLeft" fmla="*/ 0 w 174960"/>
                <a:gd name="textAreaRight" fmla="*/ 175320 w 174960"/>
                <a:gd name="textAreaTop" fmla="*/ 0 h 178560"/>
                <a:gd name="textAreaBottom" fmla="*/ 178920 h 178560"/>
              </a:gdLst>
              <a:ahLst/>
              <a:cxnLst/>
              <a:rect l="textAreaLeft" t="textAreaTop" r="textAreaRight" b="textAreaBottom"/>
              <a:pathLst>
                <a:path w="62234" h="6332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01" name="Google Shape;3370;p49"/>
            <p:cNvSpPr/>
            <p:nvPr/>
          </p:nvSpPr>
          <p:spPr>
            <a:xfrm>
              <a:off x="3763800" y="3928680"/>
              <a:ext cx="140400" cy="178920"/>
            </a:xfrm>
            <a:custGeom>
              <a:avLst/>
              <a:gdLst>
                <a:gd name="textAreaLeft" fmla="*/ 0 w 140400"/>
                <a:gd name="textAreaRight" fmla="*/ 140760 w 140400"/>
                <a:gd name="textAreaTop" fmla="*/ 0 h 178920"/>
                <a:gd name="textAreaBottom" fmla="*/ 179280 h 178920"/>
              </a:gdLst>
              <a:ahLst/>
              <a:cxnLst/>
              <a:rect l="textAreaLeft" t="textAreaTop" r="textAreaRight" b="textAreaBottom"/>
              <a:pathLst>
                <a:path w="49984" h="63437">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2" name="Google Shape;3371;p49"/>
            <p:cNvSpPr/>
            <p:nvPr/>
          </p:nvSpPr>
          <p:spPr>
            <a:xfrm>
              <a:off x="3776400" y="3809880"/>
              <a:ext cx="178200" cy="180360"/>
            </a:xfrm>
            <a:custGeom>
              <a:avLst/>
              <a:gdLst>
                <a:gd name="textAreaLeft" fmla="*/ 0 w 178200"/>
                <a:gd name="textAreaRight" fmla="*/ 178560 w 178200"/>
                <a:gd name="textAreaTop" fmla="*/ 0 h 180360"/>
                <a:gd name="textAreaBottom" fmla="*/ 180720 h 180360"/>
              </a:gdLst>
              <a:ahLst/>
              <a:cxnLst/>
              <a:rect l="textAreaLeft" t="textAreaTop" r="textAreaRight" b="textAreaBottom"/>
              <a:pathLst>
                <a:path w="63467" h="63986">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03" name="Google Shape;3372;p49"/>
            <p:cNvSpPr/>
            <p:nvPr/>
          </p:nvSpPr>
          <p:spPr>
            <a:xfrm>
              <a:off x="3868560" y="3773880"/>
              <a:ext cx="144000" cy="154440"/>
            </a:xfrm>
            <a:custGeom>
              <a:avLst/>
              <a:gdLst>
                <a:gd name="textAreaLeft" fmla="*/ 0 w 144000"/>
                <a:gd name="textAreaRight" fmla="*/ 144360 w 144000"/>
                <a:gd name="textAreaTop" fmla="*/ 0 h 154440"/>
                <a:gd name="textAreaBottom" fmla="*/ 154800 h 154440"/>
              </a:gdLst>
              <a:ahLst/>
              <a:cxnLst/>
              <a:rect l="textAreaLeft" t="textAreaTop" r="textAreaRight" b="textAreaBottom"/>
              <a:pathLst>
                <a:path w="51241" h="54734">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04" name="Google Shape;3373;p49"/>
          <p:cNvGrpSpPr/>
          <p:nvPr/>
        </p:nvGrpSpPr>
        <p:grpSpPr>
          <a:xfrm>
            <a:off x="4455360" y="3774600"/>
            <a:ext cx="492120" cy="502920"/>
            <a:chOff x="4455360" y="3774600"/>
            <a:chExt cx="492120" cy="502920"/>
          </a:xfrm>
        </p:grpSpPr>
        <p:sp>
          <p:nvSpPr>
            <p:cNvPr id="3205" name="Google Shape;3374;p49"/>
            <p:cNvSpPr/>
            <p:nvPr/>
          </p:nvSpPr>
          <p:spPr>
            <a:xfrm>
              <a:off x="4459680" y="3951720"/>
              <a:ext cx="88200" cy="44640"/>
            </a:xfrm>
            <a:custGeom>
              <a:avLst/>
              <a:gdLst>
                <a:gd name="textAreaLeft" fmla="*/ 0 w 88200"/>
                <a:gd name="textAreaRight" fmla="*/ 88560 w 88200"/>
                <a:gd name="textAreaTop" fmla="*/ 0 h 44640"/>
                <a:gd name="textAreaBottom" fmla="*/ 45000 h 44640"/>
              </a:gdLst>
              <a:ahLst/>
              <a:cxnLst/>
              <a:rect l="textAreaLeft" t="textAreaTop" r="textAreaRight" b="textAreaBottom"/>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a:solidFill>
                <a:srgbClr val="5f7d95"/>
              </a:solidFill>
              <a:round/>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6" name="Google Shape;3375;p49"/>
            <p:cNvSpPr/>
            <p:nvPr/>
          </p:nvSpPr>
          <p:spPr>
            <a:xfrm>
              <a:off x="4483080" y="3883680"/>
              <a:ext cx="85320" cy="66240"/>
            </a:xfrm>
            <a:custGeom>
              <a:avLst/>
              <a:gdLst>
                <a:gd name="textAreaLeft" fmla="*/ 0 w 85320"/>
                <a:gd name="textAreaRight" fmla="*/ 85680 w 85320"/>
                <a:gd name="textAreaTop" fmla="*/ 0 h 66240"/>
                <a:gd name="textAreaBottom" fmla="*/ 66600 h 66240"/>
              </a:gdLst>
              <a:ahLst/>
              <a:cxnLst/>
              <a:rect l="textAreaLeft" t="textAreaTop" r="textAreaRight" b="textAreaBottom"/>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a:solidFill>
                <a:srgbClr val="5f7d95"/>
              </a:solidFill>
              <a:round/>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7" name="Google Shape;3376;p49"/>
            <p:cNvSpPr/>
            <p:nvPr/>
          </p:nvSpPr>
          <p:spPr>
            <a:xfrm>
              <a:off x="4526280" y="3828600"/>
              <a:ext cx="75240" cy="81720"/>
            </a:xfrm>
            <a:custGeom>
              <a:avLst/>
              <a:gdLst>
                <a:gd name="textAreaLeft" fmla="*/ 0 w 75240"/>
                <a:gd name="textAreaRight" fmla="*/ 75600 w 75240"/>
                <a:gd name="textAreaTop" fmla="*/ 0 h 81720"/>
                <a:gd name="textAreaBottom" fmla="*/ 82080 h 81720"/>
              </a:gdLst>
              <a:ahLst/>
              <a:cxnLst/>
              <a:rect l="textAreaLeft" t="textAreaTop" r="textAreaRight" b="textAreaBottom"/>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a:solidFill>
                <a:srgbClr val="5f7d95"/>
              </a:solidFill>
              <a:round/>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8" name="Google Shape;3377;p49"/>
            <p:cNvSpPr/>
            <p:nvPr/>
          </p:nvSpPr>
          <p:spPr>
            <a:xfrm>
              <a:off x="4584960" y="3791160"/>
              <a:ext cx="57960" cy="89280"/>
            </a:xfrm>
            <a:custGeom>
              <a:avLst/>
              <a:gdLst>
                <a:gd name="textAreaLeft" fmla="*/ 0 w 57960"/>
                <a:gd name="textAreaRight" fmla="*/ 58320 w 57960"/>
                <a:gd name="textAreaTop" fmla="*/ 0 h 89280"/>
                <a:gd name="textAreaBottom" fmla="*/ 89640 h 89280"/>
              </a:gdLst>
              <a:ahLst/>
              <a:cxnLst/>
              <a:rect l="textAreaLeft" t="textAreaTop" r="textAreaRight" b="textAreaBottom"/>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a:solidFill>
                <a:srgbClr val="5f7d95"/>
              </a:solidFill>
              <a:round/>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09" name="Google Shape;3378;p49"/>
            <p:cNvSpPr/>
            <p:nvPr/>
          </p:nvSpPr>
          <p:spPr>
            <a:xfrm>
              <a:off x="4654080" y="3774600"/>
              <a:ext cx="35280" cy="89280"/>
            </a:xfrm>
            <a:custGeom>
              <a:avLst/>
              <a:gdLst>
                <a:gd name="textAreaLeft" fmla="*/ 0 w 35280"/>
                <a:gd name="textAreaRight" fmla="*/ 35640 w 35280"/>
                <a:gd name="textAreaTop" fmla="*/ 0 h 89280"/>
                <a:gd name="textAreaBottom" fmla="*/ 89640 h 89280"/>
              </a:gdLst>
              <a:ahLst/>
              <a:cxnLst/>
              <a:rect l="textAreaLeft" t="textAreaTop" r="textAreaRight" b="textAreaBottom"/>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0" name="Google Shape;3379;p49"/>
            <p:cNvSpPr/>
            <p:nvPr/>
          </p:nvSpPr>
          <p:spPr>
            <a:xfrm>
              <a:off x="4718880" y="3774960"/>
              <a:ext cx="37440" cy="90360"/>
            </a:xfrm>
            <a:custGeom>
              <a:avLst/>
              <a:gdLst>
                <a:gd name="textAreaLeft" fmla="*/ 0 w 37440"/>
                <a:gd name="textAreaRight" fmla="*/ 37800 w 37440"/>
                <a:gd name="textAreaTop" fmla="*/ 0 h 90360"/>
                <a:gd name="textAreaBottom" fmla="*/ 90720 h 90360"/>
              </a:gdLst>
              <a:ahLst/>
              <a:cxnLst/>
              <a:rect l="textAreaLeft" t="textAreaTop" r="textAreaRight" b="textAreaBottom"/>
              <a:pathLst>
                <a:path w="606" h="1414">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1" name="Google Shape;3380;p49"/>
            <p:cNvSpPr/>
            <p:nvPr/>
          </p:nvSpPr>
          <p:spPr>
            <a:xfrm>
              <a:off x="4765320" y="3794040"/>
              <a:ext cx="59760" cy="89640"/>
            </a:xfrm>
            <a:custGeom>
              <a:avLst/>
              <a:gdLst>
                <a:gd name="textAreaLeft" fmla="*/ 0 w 59760"/>
                <a:gd name="textAreaRight" fmla="*/ 60120 w 59760"/>
                <a:gd name="textAreaTop" fmla="*/ 0 h 89640"/>
                <a:gd name="textAreaBottom" fmla="*/ 90000 h 89640"/>
              </a:gdLst>
              <a:ahLst/>
              <a:cxnLst/>
              <a:rect l="textAreaLeft" t="textAreaTop" r="textAreaRight" b="textAreaBottom"/>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2" name="Google Shape;3381;p49"/>
            <p:cNvSpPr/>
            <p:nvPr/>
          </p:nvSpPr>
          <p:spPr>
            <a:xfrm>
              <a:off x="4806000" y="3833280"/>
              <a:ext cx="76320" cy="80640"/>
            </a:xfrm>
            <a:custGeom>
              <a:avLst/>
              <a:gdLst>
                <a:gd name="textAreaLeft" fmla="*/ 0 w 76320"/>
                <a:gd name="textAreaRight" fmla="*/ 76680 w 76320"/>
                <a:gd name="textAreaTop" fmla="*/ 0 h 80640"/>
                <a:gd name="textAreaBottom" fmla="*/ 81000 h 80640"/>
              </a:gdLst>
              <a:ahLst/>
              <a:cxnLst/>
              <a:rect l="textAreaLeft" t="textAreaTop" r="textAreaRight" b="textAreaBottom"/>
              <a:pathLst>
                <a:path w="1227" h="1263">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3" name="Google Shape;3382;p49"/>
            <p:cNvSpPr/>
            <p:nvPr/>
          </p:nvSpPr>
          <p:spPr>
            <a:xfrm>
              <a:off x="4856400" y="3959280"/>
              <a:ext cx="88560" cy="42120"/>
            </a:xfrm>
            <a:custGeom>
              <a:avLst/>
              <a:gdLst>
                <a:gd name="textAreaLeft" fmla="*/ 0 w 88560"/>
                <a:gd name="textAreaRight" fmla="*/ 88920 w 88560"/>
                <a:gd name="textAreaTop" fmla="*/ 0 h 42120"/>
                <a:gd name="textAreaBottom" fmla="*/ 42480 h 42120"/>
              </a:gdLst>
              <a:ahLst/>
              <a:cxnLst/>
              <a:rect l="textAreaLeft" t="textAreaTop" r="textAreaRight" b="textAreaBottom"/>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4" name="Google Shape;3383;p49"/>
            <p:cNvSpPr/>
            <p:nvPr/>
          </p:nvSpPr>
          <p:spPr>
            <a:xfrm>
              <a:off x="4860360" y="4030920"/>
              <a:ext cx="87120" cy="32400"/>
            </a:xfrm>
            <a:custGeom>
              <a:avLst/>
              <a:gdLst>
                <a:gd name="textAreaLeft" fmla="*/ 0 w 87120"/>
                <a:gd name="textAreaRight" fmla="*/ 87480 w 87120"/>
                <a:gd name="textAreaTop" fmla="*/ 0 h 32400"/>
                <a:gd name="textAreaBottom" fmla="*/ 32760 h 32400"/>
              </a:gdLst>
              <a:ahLst/>
              <a:cxnLst/>
              <a:rect l="textAreaLeft" t="textAreaTop" r="textAreaRight" b="textAreaBottom"/>
              <a:pathLst>
                <a:path w="1400" h="513">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5" name="Google Shape;3384;p49"/>
            <p:cNvSpPr/>
            <p:nvPr/>
          </p:nvSpPr>
          <p:spPr>
            <a:xfrm>
              <a:off x="4846320" y="4079520"/>
              <a:ext cx="88200" cy="55440"/>
            </a:xfrm>
            <a:custGeom>
              <a:avLst/>
              <a:gdLst>
                <a:gd name="textAreaLeft" fmla="*/ 0 w 88200"/>
                <a:gd name="textAreaRight" fmla="*/ 88560 w 88200"/>
                <a:gd name="textAreaTop" fmla="*/ 0 h 55440"/>
                <a:gd name="textAreaBottom" fmla="*/ 55800 h 55440"/>
              </a:gdLst>
              <a:ahLst/>
              <a:cxnLst/>
              <a:rect l="textAreaLeft" t="textAreaTop" r="textAreaRight" b="textAreaBottom"/>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6" name="Google Shape;3385;p49"/>
            <p:cNvSpPr/>
            <p:nvPr/>
          </p:nvSpPr>
          <p:spPr>
            <a:xfrm>
              <a:off x="4819680" y="4122720"/>
              <a:ext cx="81000" cy="74520"/>
            </a:xfrm>
            <a:custGeom>
              <a:avLst/>
              <a:gdLst>
                <a:gd name="textAreaLeft" fmla="*/ 0 w 81000"/>
                <a:gd name="textAreaRight" fmla="*/ 81360 w 81000"/>
                <a:gd name="textAreaTop" fmla="*/ 0 h 74520"/>
                <a:gd name="textAreaBottom" fmla="*/ 74880 h 74520"/>
              </a:gdLst>
              <a:ahLst/>
              <a:cxnLst/>
              <a:rect l="textAreaLeft" t="textAreaTop" r="textAreaRight" b="textAreaBottom"/>
              <a:pathLst>
                <a:path w="1299" h="1169">
                  <a:moveTo>
                    <a:pt x="195" y="0"/>
                  </a:moveTo>
                  <a:lnTo>
                    <a:pt x="102" y="123"/>
                  </a:lnTo>
                  <a:lnTo>
                    <a:pt x="1" y="238"/>
                  </a:lnTo>
                  <a:lnTo>
                    <a:pt x="1003" y="1168"/>
                  </a:lnTo>
                  <a:lnTo>
                    <a:pt x="1155" y="988"/>
                  </a:lnTo>
                  <a:lnTo>
                    <a:pt x="1299" y="801"/>
                  </a:lnTo>
                  <a:lnTo>
                    <a:pt x="195" y="0"/>
                  </a:lnTo>
                  <a:close/>
                </a:path>
              </a:pathLst>
            </a:custGeom>
            <a:solidFill>
              <a:srgbClr val="cfd9e0"/>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7" name="Google Shape;3386;p49"/>
            <p:cNvSpPr/>
            <p:nvPr/>
          </p:nvSpPr>
          <p:spPr>
            <a:xfrm>
              <a:off x="4782240" y="4157640"/>
              <a:ext cx="66960" cy="86760"/>
            </a:xfrm>
            <a:custGeom>
              <a:avLst/>
              <a:gdLst>
                <a:gd name="textAreaLeft" fmla="*/ 0 w 66960"/>
                <a:gd name="textAreaRight" fmla="*/ 67320 w 66960"/>
                <a:gd name="textAreaTop" fmla="*/ 0 h 86760"/>
                <a:gd name="textAreaBottom" fmla="*/ 87120 h 86760"/>
              </a:gdLst>
              <a:ahLst/>
              <a:cxnLst/>
              <a:rect l="textAreaLeft" t="textAreaTop" r="textAreaRight" b="textAreaBottom"/>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8" name="Google Shape;3387;p49"/>
            <p:cNvSpPr/>
            <p:nvPr/>
          </p:nvSpPr>
          <p:spPr>
            <a:xfrm>
              <a:off x="4737600" y="4180680"/>
              <a:ext cx="47160" cy="90720"/>
            </a:xfrm>
            <a:custGeom>
              <a:avLst/>
              <a:gdLst>
                <a:gd name="textAreaLeft" fmla="*/ 0 w 47160"/>
                <a:gd name="textAreaRight" fmla="*/ 47520 w 47160"/>
                <a:gd name="textAreaTop" fmla="*/ 0 h 90720"/>
                <a:gd name="textAreaBottom" fmla="*/ 91080 h 90720"/>
              </a:gdLst>
              <a:ahLst/>
              <a:cxnLst/>
              <a:rect l="textAreaLeft" t="textAreaTop" r="textAreaRight" b="textAreaBottom"/>
              <a:pathLst>
                <a:path w="758" h="1422">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19" name="Google Shape;3388;p49"/>
            <p:cNvSpPr/>
            <p:nvPr/>
          </p:nvSpPr>
          <p:spPr>
            <a:xfrm>
              <a:off x="4683600" y="4189680"/>
              <a:ext cx="29160" cy="87840"/>
            </a:xfrm>
            <a:custGeom>
              <a:avLst/>
              <a:gdLst>
                <a:gd name="textAreaLeft" fmla="*/ 0 w 29160"/>
                <a:gd name="textAreaRight" fmla="*/ 29520 w 29160"/>
                <a:gd name="textAreaTop" fmla="*/ 0 h 87840"/>
                <a:gd name="textAreaBottom" fmla="*/ 88200 h 87840"/>
              </a:gdLst>
              <a:ahLst/>
              <a:cxnLst/>
              <a:rect l="textAreaLeft" t="textAreaTop" r="textAreaRight" b="textAreaBottom"/>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a:solidFill>
                <a:srgbClr val="5f7d95"/>
              </a:solidFill>
              <a:round/>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0" name="Google Shape;3389;p49"/>
            <p:cNvSpPr/>
            <p:nvPr/>
          </p:nvSpPr>
          <p:spPr>
            <a:xfrm>
              <a:off x="4611600" y="4179240"/>
              <a:ext cx="49320" cy="90360"/>
            </a:xfrm>
            <a:custGeom>
              <a:avLst/>
              <a:gdLst>
                <a:gd name="textAreaLeft" fmla="*/ 0 w 49320"/>
                <a:gd name="textAreaRight" fmla="*/ 49680 w 49320"/>
                <a:gd name="textAreaTop" fmla="*/ 0 h 90360"/>
                <a:gd name="textAreaBottom" fmla="*/ 90720 h 90360"/>
              </a:gdLst>
              <a:ahLst/>
              <a:cxnLst/>
              <a:rect l="textAreaLeft" t="textAreaTop" r="textAreaRight" b="textAreaBottom"/>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a:solidFill>
                <a:srgbClr val="5f7d95"/>
              </a:solidFill>
              <a:round/>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1" name="Google Shape;3390;p49"/>
            <p:cNvSpPr/>
            <p:nvPr/>
          </p:nvSpPr>
          <p:spPr>
            <a:xfrm>
              <a:off x="4547880" y="4154760"/>
              <a:ext cx="69120" cy="85680"/>
            </a:xfrm>
            <a:custGeom>
              <a:avLst/>
              <a:gdLst>
                <a:gd name="textAreaLeft" fmla="*/ 0 w 69120"/>
                <a:gd name="textAreaRight" fmla="*/ 69480 w 69120"/>
                <a:gd name="textAreaTop" fmla="*/ 0 h 85680"/>
                <a:gd name="textAreaBottom" fmla="*/ 86040 h 85680"/>
              </a:gdLst>
              <a:ahLst/>
              <a:cxnLst/>
              <a:rect l="textAreaLeft" t="textAreaTop" r="textAreaRight" b="textAreaBottom"/>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a:solidFill>
                <a:srgbClr val="5f7d95"/>
              </a:solidFill>
              <a:round/>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2" name="Google Shape;3391;p49"/>
            <p:cNvSpPr/>
            <p:nvPr/>
          </p:nvSpPr>
          <p:spPr>
            <a:xfrm>
              <a:off x="4498200" y="4118760"/>
              <a:ext cx="82440" cy="73080"/>
            </a:xfrm>
            <a:custGeom>
              <a:avLst/>
              <a:gdLst>
                <a:gd name="textAreaLeft" fmla="*/ 0 w 82440"/>
                <a:gd name="textAreaRight" fmla="*/ 82800 w 82440"/>
                <a:gd name="textAreaTop" fmla="*/ 0 h 73080"/>
                <a:gd name="textAreaBottom" fmla="*/ 73440 h 73080"/>
              </a:gdLst>
              <a:ahLst/>
              <a:cxnLst/>
              <a:rect l="textAreaLeft" t="textAreaTop" r="textAreaRight" b="textAreaBottom"/>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a:solidFill>
                <a:srgbClr val="5f7d95"/>
              </a:solidFill>
              <a:round/>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3" name="Google Shape;3392;p49"/>
            <p:cNvSpPr/>
            <p:nvPr/>
          </p:nvSpPr>
          <p:spPr>
            <a:xfrm>
              <a:off x="4466160" y="4074840"/>
              <a:ext cx="88200" cy="53640"/>
            </a:xfrm>
            <a:custGeom>
              <a:avLst/>
              <a:gdLst>
                <a:gd name="textAreaLeft" fmla="*/ 0 w 88200"/>
                <a:gd name="textAreaRight" fmla="*/ 88560 w 88200"/>
                <a:gd name="textAreaTop" fmla="*/ 0 h 53640"/>
                <a:gd name="textAreaBottom" fmla="*/ 54000 h 53640"/>
              </a:gdLst>
              <a:ahLst/>
              <a:cxnLst/>
              <a:rect l="textAreaLeft" t="textAreaTop" r="textAreaRight" b="textAreaBottom"/>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a:solidFill>
                <a:srgbClr val="5f7d95"/>
              </a:solidFill>
              <a:round/>
            </a:ln>
          </p:spPr>
          <p:style>
            <a:lnRef idx="0"/>
            <a:fillRef idx="0"/>
            <a:effectRef idx="0"/>
            <a:fontRef idx="minor"/>
          </p:style>
          <p:txBody>
            <a:bodyPr tIns="27000" bIns="27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4" name="Google Shape;3393;p49"/>
            <p:cNvSpPr/>
            <p:nvPr/>
          </p:nvSpPr>
          <p:spPr>
            <a:xfrm>
              <a:off x="4455360" y="4026240"/>
              <a:ext cx="86400" cy="29880"/>
            </a:xfrm>
            <a:custGeom>
              <a:avLst/>
              <a:gdLst>
                <a:gd name="textAreaLeft" fmla="*/ 0 w 86400"/>
                <a:gd name="textAreaRight" fmla="*/ 86760 w 86400"/>
                <a:gd name="textAreaTop" fmla="*/ 0 h 29880"/>
                <a:gd name="textAreaBottom" fmla="*/ 30240 h 29880"/>
              </a:gdLst>
              <a:ahLst/>
              <a:cxnLst/>
              <a:rect l="textAreaLeft" t="textAreaTop" r="textAreaRight" b="textAreaBottom"/>
              <a:pathLst>
                <a:path w="1386" h="470">
                  <a:moveTo>
                    <a:pt x="0" y="1"/>
                  </a:moveTo>
                  <a:cubicBezTo>
                    <a:pt x="7" y="152"/>
                    <a:pt x="7" y="311"/>
                    <a:pt x="29" y="469"/>
                  </a:cubicBezTo>
                  <a:lnTo>
                    <a:pt x="1385" y="304"/>
                  </a:lnTo>
                  <a:cubicBezTo>
                    <a:pt x="1371" y="203"/>
                    <a:pt x="1378" y="102"/>
                    <a:pt x="1363" y="1"/>
                  </a:cubicBezTo>
                  <a:close/>
                </a:path>
              </a:pathLst>
            </a:custGeom>
            <a:solidFill>
              <a:srgbClr val="5f7d95"/>
            </a:solidFill>
            <a:ln w="9525">
              <a:solidFill>
                <a:srgbClr val="5f7d95"/>
              </a:solidFill>
              <a:round/>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5" name="Google Shape;3394;p49"/>
            <p:cNvSpPr/>
            <p:nvPr/>
          </p:nvSpPr>
          <p:spPr>
            <a:xfrm>
              <a:off x="4837320" y="3890160"/>
              <a:ext cx="86040" cy="64080"/>
            </a:xfrm>
            <a:custGeom>
              <a:avLst/>
              <a:gdLst>
                <a:gd name="textAreaLeft" fmla="*/ 0 w 86040"/>
                <a:gd name="textAreaRight" fmla="*/ 86400 w 86040"/>
                <a:gd name="textAreaTop" fmla="*/ 0 h 64080"/>
                <a:gd name="textAreaBottom" fmla="*/ 64440 h 64080"/>
              </a:gdLst>
              <a:ahLst/>
              <a:cxnLst/>
              <a:rect l="textAreaLeft" t="textAreaTop" r="textAreaRight" b="textAreaBottom"/>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3226" name="Google Shape;3395;p49"/>
          <p:cNvGrpSpPr/>
          <p:nvPr/>
        </p:nvGrpSpPr>
        <p:grpSpPr>
          <a:xfrm>
            <a:off x="5095800" y="2270520"/>
            <a:ext cx="482760" cy="504720"/>
            <a:chOff x="5095800" y="2270520"/>
            <a:chExt cx="482760" cy="504720"/>
          </a:xfrm>
        </p:grpSpPr>
        <p:sp>
          <p:nvSpPr>
            <p:cNvPr id="3227" name="Google Shape;3396;p49"/>
            <p:cNvSpPr/>
            <p:nvPr/>
          </p:nvSpPr>
          <p:spPr>
            <a:xfrm>
              <a:off x="5158080" y="2377800"/>
              <a:ext cx="315000" cy="315720"/>
            </a:xfrm>
            <a:custGeom>
              <a:avLst/>
              <a:gdLst>
                <a:gd name="textAreaLeft" fmla="*/ 0 w 315000"/>
                <a:gd name="textAreaRight" fmla="*/ 315360 w 315000"/>
                <a:gd name="textAreaTop" fmla="*/ 0 h 315720"/>
                <a:gd name="textAreaBottom" fmla="*/ 316080 h 315720"/>
              </a:gdLst>
              <a:ahLst/>
              <a:cxnLst/>
              <a:rect l="textAreaLeft" t="textAreaTop" r="textAreaRight" b="textAreaBottom"/>
              <a:pathLst>
                <a:path w="14835" h="1482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28" name="Google Shape;3397;p49"/>
            <p:cNvSpPr/>
            <p:nvPr/>
          </p:nvSpPr>
          <p:spPr>
            <a:xfrm>
              <a:off x="5347080" y="2270520"/>
              <a:ext cx="231480" cy="245160"/>
            </a:xfrm>
            <a:custGeom>
              <a:avLst/>
              <a:gdLst>
                <a:gd name="textAreaLeft" fmla="*/ 0 w 231480"/>
                <a:gd name="textAreaRight" fmla="*/ 231840 w 231480"/>
                <a:gd name="textAreaTop" fmla="*/ 0 h 245160"/>
                <a:gd name="textAreaBottom" fmla="*/ 245520 h 245160"/>
              </a:gdLst>
              <a:ahLst/>
              <a:cxnLst/>
              <a:rect l="textAreaLeft" t="textAreaTop" r="textAreaRight" b="textAreaBottom"/>
              <a:pathLst>
                <a:path w="10904" h="11518">
                  <a:moveTo>
                    <a:pt x="2" y="1"/>
                  </a:moveTo>
                  <a:lnTo>
                    <a:pt x="0" y="11518"/>
                  </a:lnTo>
                  <a:lnTo>
                    <a:pt x="10904" y="11518"/>
                  </a:lnTo>
                  <a:cubicBezTo>
                    <a:pt x="10391" y="5596"/>
                    <a:pt x="5836" y="826"/>
                    <a:pt x="2"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29" name="Google Shape;3398;p49"/>
            <p:cNvSpPr/>
            <p:nvPr/>
          </p:nvSpPr>
          <p:spPr>
            <a:xfrm>
              <a:off x="5095800" y="2557080"/>
              <a:ext cx="196920" cy="199080"/>
            </a:xfrm>
            <a:custGeom>
              <a:avLst/>
              <a:gdLst>
                <a:gd name="textAreaLeft" fmla="*/ 0 w 196920"/>
                <a:gd name="textAreaRight" fmla="*/ 197280 w 196920"/>
                <a:gd name="textAreaTop" fmla="*/ 0 h 199080"/>
                <a:gd name="textAreaBottom" fmla="*/ 199440 h 199080"/>
              </a:gdLst>
              <a:ahLst/>
              <a:cxnLst/>
              <a:rect l="textAreaLeft" t="textAreaTop" r="textAreaRight" b="textAreaBottom"/>
              <a:pathLst>
                <a:path w="9276" h="9343">
                  <a:moveTo>
                    <a:pt x="0" y="1"/>
                  </a:moveTo>
                  <a:cubicBezTo>
                    <a:pt x="465" y="4930"/>
                    <a:pt x="4350" y="8842"/>
                    <a:pt x="9275" y="9343"/>
                  </a:cubicBezTo>
                  <a:lnTo>
                    <a:pt x="9275" y="1"/>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0" name="Google Shape;3399;p49"/>
            <p:cNvSpPr/>
            <p:nvPr/>
          </p:nvSpPr>
          <p:spPr>
            <a:xfrm>
              <a:off x="5347080" y="2557080"/>
              <a:ext cx="207360" cy="218160"/>
            </a:xfrm>
            <a:custGeom>
              <a:avLst/>
              <a:gdLst>
                <a:gd name="textAreaLeft" fmla="*/ 0 w 207360"/>
                <a:gd name="textAreaRight" fmla="*/ 207720 w 207360"/>
                <a:gd name="textAreaTop" fmla="*/ 0 h 218160"/>
                <a:gd name="textAreaBottom" fmla="*/ 218520 h 218160"/>
              </a:gdLst>
              <a:ahLst/>
              <a:cxnLst/>
              <a:rect l="textAreaLeft" t="textAreaTop" r="textAreaRight" b="textAreaBottom"/>
              <a:pathLst>
                <a:path w="9774" h="10250">
                  <a:moveTo>
                    <a:pt x="0" y="1"/>
                  </a:moveTo>
                  <a:lnTo>
                    <a:pt x="0" y="10249"/>
                  </a:lnTo>
                  <a:cubicBezTo>
                    <a:pt x="5200" y="9514"/>
                    <a:pt x="9280" y="5280"/>
                    <a:pt x="977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3231" name="Google Shape;3400;p49"/>
            <p:cNvSpPr/>
            <p:nvPr/>
          </p:nvSpPr>
          <p:spPr>
            <a:xfrm>
              <a:off x="5117760" y="2337840"/>
              <a:ext cx="175320" cy="178200"/>
            </a:xfrm>
            <a:custGeom>
              <a:avLst/>
              <a:gdLst>
                <a:gd name="textAreaLeft" fmla="*/ 0 w 175320"/>
                <a:gd name="textAreaRight" fmla="*/ 175680 w 175320"/>
                <a:gd name="textAreaTop" fmla="*/ 0 h 178200"/>
                <a:gd name="textAreaBottom" fmla="*/ 178560 h 178200"/>
              </a:gdLst>
              <a:ahLst/>
              <a:cxnLst/>
              <a:rect l="textAreaLeft" t="textAreaTop" r="textAreaRight" b="textAreaBottom"/>
              <a:pathLst>
                <a:path w="8253" h="8371">
                  <a:moveTo>
                    <a:pt x="8252" y="1"/>
                  </a:moveTo>
                  <a:cubicBezTo>
                    <a:pt x="3865" y="441"/>
                    <a:pt x="383" y="3959"/>
                    <a:pt x="1" y="8371"/>
                  </a:cubicBezTo>
                  <a:lnTo>
                    <a:pt x="8252" y="8371"/>
                  </a:lnTo>
                  <a:lnTo>
                    <a:pt x="8252" y="1"/>
                  </a:lnTo>
                  <a:close/>
                </a:path>
              </a:pathLst>
            </a:custGeom>
            <a:solidFill>
              <a:srgbClr val="869fb1"/>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2" name="Google Shape;3401;p49"/>
            <p:cNvSpPr/>
            <p:nvPr/>
          </p:nvSpPr>
          <p:spPr>
            <a:xfrm>
              <a:off x="5207400" y="2427480"/>
              <a:ext cx="216720" cy="216720"/>
            </a:xfrm>
            <a:custGeom>
              <a:avLst/>
              <a:gdLst>
                <a:gd name="textAreaLeft" fmla="*/ 0 w 216720"/>
                <a:gd name="textAreaRight" fmla="*/ 217080 w 216720"/>
                <a:gd name="textAreaTop" fmla="*/ 0 h 216720"/>
                <a:gd name="textAreaBottom" fmla="*/ 217080 h 216720"/>
              </a:gdLst>
              <a:ahLst/>
              <a:cxnLst/>
              <a:rect l="textAreaLeft" t="textAreaTop" r="textAreaRight" b="textAreaBottom"/>
              <a:pathLst>
                <a:path w="10199" h="1017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3233" name="Google Shape;3402;p49"/>
          <p:cNvSpPr/>
          <p:nvPr/>
        </p:nvSpPr>
        <p:spPr>
          <a:xfrm>
            <a:off x="7713360" y="3349800"/>
            <a:ext cx="173880" cy="173880"/>
          </a:xfrm>
          <a:custGeom>
            <a:avLst/>
            <a:gdLst>
              <a:gd name="textAreaLeft" fmla="*/ 0 w 173880"/>
              <a:gd name="textAreaRight" fmla="*/ 174240 w 173880"/>
              <a:gd name="textAreaTop" fmla="*/ 0 h 173880"/>
              <a:gd name="textAreaBottom" fmla="*/ 174240 h 173880"/>
            </a:gdLst>
            <a:ahLst/>
            <a:cxnLst/>
            <a:rect l="textAreaLeft" t="textAreaTop" r="textAreaRight" b="textAreaBottom"/>
            <a:pathLst>
              <a:path w="208163" h="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4" name="Google Shape;3403;p49"/>
          <p:cNvSpPr/>
          <p:nvPr/>
        </p:nvSpPr>
        <p:spPr>
          <a:xfrm>
            <a:off x="8029800" y="3378600"/>
            <a:ext cx="148320" cy="116280"/>
          </a:xfrm>
          <a:prstGeom prst="stripedRightArrow">
            <a:avLst>
              <a:gd name="adj1" fmla="val 50000"/>
              <a:gd name="adj2" fmla="val 50000"/>
            </a:avLst>
          </a:prstGeom>
          <a:solidFill>
            <a:srgbClr val="869fb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5" name="Google Shape;3404;p49"/>
          <p:cNvSpPr/>
          <p:nvPr/>
        </p:nvSpPr>
        <p:spPr>
          <a:xfrm>
            <a:off x="7131960" y="2699640"/>
            <a:ext cx="117720" cy="117720"/>
          </a:xfrm>
          <a:prstGeom prst="curvedRightArrow">
            <a:avLst>
              <a:gd name="adj1" fmla="val 25000"/>
              <a:gd name="adj2" fmla="val 50000"/>
              <a:gd name="adj3" fmla="val 25000"/>
            </a:avLst>
          </a:prstGeom>
          <a:solidFill>
            <a:srgbClr val="869fb2"/>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6" name="Google Shape;3405;p49"/>
          <p:cNvSpPr/>
          <p:nvPr/>
        </p:nvSpPr>
        <p:spPr>
          <a:xfrm flipH="1">
            <a:off x="7438320" y="2699640"/>
            <a:ext cx="117720" cy="117720"/>
          </a:xfrm>
          <a:prstGeom prst="curvedRightArrow">
            <a:avLst>
              <a:gd name="adj1" fmla="val 25000"/>
              <a:gd name="adj2" fmla="val 50000"/>
              <a:gd name="adj3" fmla="val 25000"/>
            </a:avLst>
          </a:prstGeom>
          <a:solidFill>
            <a:srgbClr val="869fb2"/>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37" name="Google Shape;3406;p49"/>
          <p:cNvSpPr/>
          <p:nvPr/>
        </p:nvSpPr>
        <p:spPr>
          <a:xfrm>
            <a:off x="723240" y="1188000"/>
            <a:ext cx="7696800" cy="81396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100" strike="noStrike" u="none">
                <a:solidFill>
                  <a:schemeClr val="lt1"/>
                </a:solidFill>
                <a:effectLst/>
                <a:uFillTx/>
                <a:latin typeface="Arial"/>
                <a:ea typeface="Arial"/>
              </a:rPr>
              <a:t>You can easily </a:t>
            </a:r>
            <a:r>
              <a:rPr b="1" lang="en" sz="1100" strike="noStrike" u="none">
                <a:solidFill>
                  <a:schemeClr val="dk2"/>
                </a:solidFill>
                <a:effectLst/>
                <a:uFillTx/>
                <a:latin typeface="Arial"/>
                <a:ea typeface="Arial"/>
              </a:rPr>
              <a:t>resize </a:t>
            </a:r>
            <a:r>
              <a:rPr b="0" lang="en" sz="1100" strike="noStrike" u="none">
                <a:solidFill>
                  <a:schemeClr val="lt1"/>
                </a:solidFill>
                <a:effectLst/>
                <a:uFillTx/>
                <a:latin typeface="Arial"/>
                <a:ea typeface="Arial"/>
              </a:rPr>
              <a:t>these resources without losing quality. To </a:t>
            </a:r>
            <a:r>
              <a:rPr b="1" lang="en" sz="1100" strike="noStrike" u="none">
                <a:solidFill>
                  <a:schemeClr val="dk2"/>
                </a:solidFill>
                <a:effectLst/>
                <a:uFillTx/>
                <a:latin typeface="Arial"/>
                <a:ea typeface="Arial"/>
              </a:rPr>
              <a:t>change the color</a:t>
            </a:r>
            <a:r>
              <a:rPr b="0" lang="en" sz="1100" strike="noStrike" u="none">
                <a:solidFill>
                  <a:schemeClr val="lt1"/>
                </a:solidFill>
                <a:effectLst/>
                <a:uFillTx/>
                <a:latin typeface="Arial"/>
                <a:ea typeface="Arial"/>
              </a:rPr>
              <a:t>, just ungroup the resource and click on the object you want to change. Then, click on the paint bucket and select the color you want. Group the resource again when you’re done. You can also look for more </a:t>
            </a:r>
            <a:r>
              <a:rPr b="1" lang="en" sz="1100" strike="noStrike" u="sng">
                <a:solidFill>
                  <a:schemeClr val="dk2"/>
                </a:solidFill>
                <a:effectLst/>
                <a:uFillTx/>
                <a:latin typeface="Arial"/>
                <a:ea typeface="Arial"/>
                <a:hlinkClick r:id="rId1"/>
              </a:rPr>
              <a:t>infographics</a:t>
            </a:r>
            <a:r>
              <a:rPr b="1" lang="en" sz="1100" strike="noStrike" u="none">
                <a:solidFill>
                  <a:schemeClr val="dk2"/>
                </a:solidFill>
                <a:effectLst/>
                <a:uFillTx/>
                <a:latin typeface="Arial"/>
                <a:ea typeface="Arial"/>
              </a:rPr>
              <a:t> </a:t>
            </a:r>
            <a:r>
              <a:rPr b="0" lang="en" sz="1100" strike="noStrike" u="none">
                <a:solidFill>
                  <a:schemeClr val="lt1"/>
                </a:solidFill>
                <a:effectLst/>
                <a:uFillTx/>
                <a:latin typeface="Arial"/>
                <a:ea typeface="Arial"/>
              </a:rPr>
              <a:t>on Slidesgo.</a:t>
            </a:r>
            <a:endParaRPr b="0" lang="en-US" sz="1100" strike="noStrike" u="none">
              <a:solidFill>
                <a:srgbClr val="ffffff"/>
              </a:solidFill>
              <a:effectLst/>
              <a:uFillTx/>
              <a:latin typeface="Arial"/>
            </a:endParaRPr>
          </a:p>
        </p:txBody>
      </p:sp>
      <p:sp>
        <p:nvSpPr>
          <p:cNvPr id="3238"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Use our editable graphic resources...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239" name="Google Shape;3412;p50"/>
          <p:cNvGrpSpPr/>
          <p:nvPr/>
        </p:nvGrpSpPr>
        <p:grpSpPr>
          <a:xfrm>
            <a:off x="722160" y="955080"/>
            <a:ext cx="2492280" cy="1379520"/>
            <a:chOff x="722160" y="955080"/>
            <a:chExt cx="2492280" cy="1379520"/>
          </a:xfrm>
        </p:grpSpPr>
        <p:grpSp>
          <p:nvGrpSpPr>
            <p:cNvPr id="3240" name="Google Shape;3413;p50"/>
            <p:cNvGrpSpPr/>
            <p:nvPr/>
          </p:nvGrpSpPr>
          <p:grpSpPr>
            <a:xfrm>
              <a:off x="2230560" y="1534320"/>
              <a:ext cx="43560" cy="39600"/>
              <a:chOff x="2230560" y="1534320"/>
              <a:chExt cx="43560" cy="39600"/>
            </a:xfrm>
          </p:grpSpPr>
          <p:sp>
            <p:nvSpPr>
              <p:cNvPr id="3241" name="Google Shape;3414;p50"/>
              <p:cNvSpPr/>
              <p:nvPr/>
            </p:nvSpPr>
            <p:spPr>
              <a:xfrm>
                <a:off x="2230560" y="1534320"/>
                <a:ext cx="29520" cy="22320"/>
              </a:xfrm>
              <a:custGeom>
                <a:avLst/>
                <a:gdLst>
                  <a:gd name="textAreaLeft" fmla="*/ 0 w 29520"/>
                  <a:gd name="textAreaRight" fmla="*/ 29880 w 29520"/>
                  <a:gd name="textAreaTop" fmla="*/ 0 h 22320"/>
                  <a:gd name="textAreaBottom" fmla="*/ 22680 h 22320"/>
                </a:gdLst>
                <a:ahLst/>
                <a:cxnLst/>
                <a:rect l="textAreaLeft" t="textAreaTop" r="textAreaRight" b="textAreaBottom"/>
                <a:pathLst>
                  <a:path w="2286" h="1810">
                    <a:moveTo>
                      <a:pt x="2286" y="905"/>
                    </a:moveTo>
                    <a:lnTo>
                      <a:pt x="1857" y="476"/>
                    </a:lnTo>
                    <a:lnTo>
                      <a:pt x="0" y="0"/>
                    </a:lnTo>
                    <a:lnTo>
                      <a:pt x="95" y="834"/>
                    </a:lnTo>
                    <a:lnTo>
                      <a:pt x="952" y="1476"/>
                    </a:lnTo>
                    <a:lnTo>
                      <a:pt x="1952" y="1810"/>
                    </a:lnTo>
                    <a:close/>
                  </a:path>
                </a:pathLst>
              </a:custGeom>
              <a:solidFill>
                <a:srgbClr val="5f7d95"/>
              </a:solidFill>
              <a:ln w="0">
                <a:noFill/>
              </a:ln>
            </p:spPr>
            <p:style>
              <a:lnRef idx="0"/>
              <a:fillRef idx="0"/>
              <a:effectRef idx="0"/>
              <a:fontRef idx="minor"/>
            </p:style>
            <p:txBody>
              <a:bodyPr lIns="90000" rIns="90000" tIns="-22320" bIns="-22320" anchor="t">
                <a:noAutofit/>
              </a:bodyPr>
              <a:p>
                <a:endParaRPr b="0" lang="en-US" sz="1800" strike="noStrike" u="none">
                  <a:solidFill>
                    <a:srgbClr val="ffffff"/>
                  </a:solidFill>
                  <a:effectLst/>
                  <a:uFillTx/>
                  <a:latin typeface="Arial"/>
                </a:endParaRPr>
              </a:p>
            </p:txBody>
          </p:sp>
          <p:sp>
            <p:nvSpPr>
              <p:cNvPr id="3242" name="Google Shape;3415;p50"/>
              <p:cNvSpPr/>
              <p:nvPr/>
            </p:nvSpPr>
            <p:spPr>
              <a:xfrm>
                <a:off x="2233440" y="1541880"/>
                <a:ext cx="40680" cy="32040"/>
              </a:xfrm>
              <a:custGeom>
                <a:avLst/>
                <a:gdLst>
                  <a:gd name="textAreaLeft" fmla="*/ 0 w 40680"/>
                  <a:gd name="textAreaRight" fmla="*/ 41040 w 40680"/>
                  <a:gd name="textAreaTop" fmla="*/ 0 h 32040"/>
                  <a:gd name="textAreaBottom" fmla="*/ 32400 h 32040"/>
                </a:gdLst>
                <a:ahLst/>
                <a:cxnLst/>
                <a:rect l="textAreaLeft" t="textAreaTop" r="textAreaRight" b="textAreaBottom"/>
                <a:pathLst>
                  <a:path w="3139" h="2596">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43" name="Google Shape;3416;p50"/>
            <p:cNvGrpSpPr/>
            <p:nvPr/>
          </p:nvGrpSpPr>
          <p:grpSpPr>
            <a:xfrm>
              <a:off x="2077920" y="981360"/>
              <a:ext cx="998280" cy="567000"/>
              <a:chOff x="2077920" y="981360"/>
              <a:chExt cx="998280" cy="567000"/>
            </a:xfrm>
          </p:grpSpPr>
          <p:sp>
            <p:nvSpPr>
              <p:cNvPr id="3244" name="Google Shape;3417;p50"/>
              <p:cNvSpPr/>
              <p:nvPr/>
            </p:nvSpPr>
            <p:spPr>
              <a:xfrm>
                <a:off x="2170440" y="1463760"/>
                <a:ext cx="30960" cy="32040"/>
              </a:xfrm>
              <a:custGeom>
                <a:avLst/>
                <a:gdLst>
                  <a:gd name="textAreaLeft" fmla="*/ 0 w 30960"/>
                  <a:gd name="textAreaRight" fmla="*/ 31320 w 30960"/>
                  <a:gd name="textAreaTop" fmla="*/ 0 h 32040"/>
                  <a:gd name="textAreaBottom" fmla="*/ 32400 h 32040"/>
                </a:gdLst>
                <a:ahLst/>
                <a:cxnLst/>
                <a:rect l="textAreaLeft" t="textAreaTop" r="textAreaRight" b="textAreaBottom"/>
                <a:pathLst>
                  <a:path w="2410" h="2607">
                    <a:moveTo>
                      <a:pt x="639" y="2410"/>
                    </a:moveTo>
                    <a:lnTo>
                      <a:pt x="1180" y="2607"/>
                    </a:lnTo>
                    <a:lnTo>
                      <a:pt x="2410" y="2017"/>
                    </a:lnTo>
                    <a:lnTo>
                      <a:pt x="2262" y="0"/>
                    </a:lnTo>
                    <a:lnTo>
                      <a:pt x="541" y="0"/>
                    </a:lnTo>
                    <a:lnTo>
                      <a:pt x="0" y="1771"/>
                    </a:lnTo>
                    <a:close/>
                  </a:path>
                </a:pathLst>
              </a:custGeom>
              <a:solidFill>
                <a:srgbClr val="5f7d95"/>
              </a:solidFill>
              <a:ln w="0">
                <a:noFill/>
              </a:ln>
            </p:spPr>
            <p:style>
              <a:lnRef idx="0"/>
              <a:fillRef idx="0"/>
              <a:effectRef idx="0"/>
              <a:fontRef idx="minor"/>
            </p:style>
            <p:txBody>
              <a:bodyPr lIns="90000" rIns="90000" tIns="-12600" bIns="-12600" anchor="t">
                <a:noAutofit/>
              </a:bodyPr>
              <a:p>
                <a:endParaRPr b="0" lang="en-US" sz="1800" strike="noStrike" u="none">
                  <a:solidFill>
                    <a:srgbClr val="ffffff"/>
                  </a:solidFill>
                  <a:effectLst/>
                  <a:uFillTx/>
                  <a:latin typeface="Arial"/>
                </a:endParaRPr>
              </a:p>
            </p:txBody>
          </p:sp>
          <p:grpSp>
            <p:nvGrpSpPr>
              <p:cNvPr id="3245" name="Google Shape;3418;p50"/>
              <p:cNvGrpSpPr/>
              <p:nvPr/>
            </p:nvGrpSpPr>
            <p:grpSpPr>
              <a:xfrm>
                <a:off x="2077920" y="981360"/>
                <a:ext cx="998280" cy="567000"/>
                <a:chOff x="2077920" y="981360"/>
                <a:chExt cx="998280" cy="567000"/>
              </a:xfrm>
            </p:grpSpPr>
            <p:sp>
              <p:nvSpPr>
                <p:cNvPr id="3246" name="Google Shape;3419;p50"/>
                <p:cNvSpPr/>
                <p:nvPr/>
              </p:nvSpPr>
              <p:spPr>
                <a:xfrm>
                  <a:off x="2077920" y="1248480"/>
                  <a:ext cx="804960" cy="253440"/>
                </a:xfrm>
                <a:custGeom>
                  <a:avLst/>
                  <a:gdLst>
                    <a:gd name="textAreaLeft" fmla="*/ 0 w 804960"/>
                    <a:gd name="textAreaRight" fmla="*/ 805320 w 804960"/>
                    <a:gd name="textAreaTop" fmla="*/ 0 h 253440"/>
                    <a:gd name="textAreaBottom" fmla="*/ 253800 h 253440"/>
                  </a:gdLst>
                  <a:ahLst/>
                  <a:cxnLst/>
                  <a:rect l="textAreaLeft" t="textAreaTop" r="textAreaRight" b="textAreaBottom"/>
                  <a:pathLst>
                    <a:path w="61835" h="2040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Arial"/>
                  </a:endParaRPr>
                </a:p>
              </p:txBody>
            </p:sp>
            <p:sp>
              <p:nvSpPr>
                <p:cNvPr id="3247" name="Google Shape;3420;p50"/>
                <p:cNvSpPr/>
                <p:nvPr/>
              </p:nvSpPr>
              <p:spPr>
                <a:xfrm>
                  <a:off x="2402640" y="1010520"/>
                  <a:ext cx="29880" cy="36360"/>
                </a:xfrm>
                <a:custGeom>
                  <a:avLst/>
                  <a:gdLst>
                    <a:gd name="textAreaLeft" fmla="*/ 0 w 29880"/>
                    <a:gd name="textAreaRight" fmla="*/ 30240 w 29880"/>
                    <a:gd name="textAreaTop" fmla="*/ 0 h 36360"/>
                    <a:gd name="textAreaBottom" fmla="*/ 36720 h 36360"/>
                  </a:gdLst>
                  <a:ahLst/>
                  <a:cxnLst/>
                  <a:rect l="textAreaLeft" t="textAreaTop" r="textAreaRight" b="textAreaBottom"/>
                  <a:pathLst>
                    <a:path w="2324" h="2951">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48" name="Google Shape;3421;p50"/>
                <p:cNvSpPr/>
                <p:nvPr/>
              </p:nvSpPr>
              <p:spPr>
                <a:xfrm>
                  <a:off x="2337480" y="981360"/>
                  <a:ext cx="60840" cy="51480"/>
                </a:xfrm>
                <a:custGeom>
                  <a:avLst/>
                  <a:gdLst>
                    <a:gd name="textAreaLeft" fmla="*/ 0 w 60840"/>
                    <a:gd name="textAreaRight" fmla="*/ 61200 w 60840"/>
                    <a:gd name="textAreaTop" fmla="*/ 0 h 51480"/>
                    <a:gd name="textAreaBottom" fmla="*/ 51840 h 51480"/>
                  </a:gdLst>
                  <a:ahLst/>
                  <a:cxnLst/>
                  <a:rect l="textAreaLeft" t="textAreaTop" r="textAreaRight" b="textAreaBottom"/>
                  <a:pathLst>
                    <a:path w="4688" h="4164">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49" name="Google Shape;3422;p50"/>
                <p:cNvSpPr/>
                <p:nvPr/>
              </p:nvSpPr>
              <p:spPr>
                <a:xfrm>
                  <a:off x="2203560" y="1102680"/>
                  <a:ext cx="67680" cy="122040"/>
                </a:xfrm>
                <a:custGeom>
                  <a:avLst/>
                  <a:gdLst>
                    <a:gd name="textAreaLeft" fmla="*/ 0 w 67680"/>
                    <a:gd name="textAreaRight" fmla="*/ 68040 w 67680"/>
                    <a:gd name="textAreaTop" fmla="*/ 0 h 122040"/>
                    <a:gd name="textAreaBottom" fmla="*/ 122400 h 122040"/>
                  </a:gdLst>
                  <a:ahLst/>
                  <a:cxnLst/>
                  <a:rect l="textAreaLeft" t="textAreaTop" r="textAreaRight" b="textAreaBottom"/>
                  <a:pathLst>
                    <a:path w="5232" h="9856">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50" name="Google Shape;3423;p50"/>
                <p:cNvSpPr/>
                <p:nvPr/>
              </p:nvSpPr>
              <p:spPr>
                <a:xfrm>
                  <a:off x="2085840" y="1042560"/>
                  <a:ext cx="990360" cy="505800"/>
                </a:xfrm>
                <a:custGeom>
                  <a:avLst/>
                  <a:gdLst>
                    <a:gd name="textAreaLeft" fmla="*/ 0 w 990360"/>
                    <a:gd name="textAreaRight" fmla="*/ 990720 w 990360"/>
                    <a:gd name="textAreaTop" fmla="*/ 0 h 505800"/>
                    <a:gd name="textAreaBottom" fmla="*/ 506160 h 505800"/>
                  </a:gdLst>
                  <a:ahLst/>
                  <a:cxnLst/>
                  <a:rect l="textAreaLeft" t="textAreaTop" r="textAreaRight" b="textAreaBottom"/>
                  <a:pathLst>
                    <a:path w="76079" h="40698">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51" name="Google Shape;3424;p50"/>
                <p:cNvSpPr/>
                <p:nvPr/>
              </p:nvSpPr>
              <p:spPr>
                <a:xfrm>
                  <a:off x="2878560" y="1354680"/>
                  <a:ext cx="48600" cy="103320"/>
                </a:xfrm>
                <a:custGeom>
                  <a:avLst/>
                  <a:gdLst>
                    <a:gd name="textAreaLeft" fmla="*/ 0 w 48600"/>
                    <a:gd name="textAreaRight" fmla="*/ 48960 w 48600"/>
                    <a:gd name="textAreaTop" fmla="*/ 0 h 103320"/>
                    <a:gd name="textAreaBottom" fmla="*/ 103680 h 103320"/>
                  </a:gdLst>
                  <a:ahLst/>
                  <a:cxnLst/>
                  <a:rect l="textAreaLeft" t="textAreaTop" r="textAreaRight" b="textAreaBottom"/>
                  <a:pathLst>
                    <a:path w="3767" h="835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3252" name="Google Shape;3425;p50"/>
            <p:cNvGrpSpPr/>
            <p:nvPr/>
          </p:nvGrpSpPr>
          <p:grpSpPr>
            <a:xfrm>
              <a:off x="2057040" y="1540800"/>
              <a:ext cx="48600" cy="51480"/>
              <a:chOff x="2057040" y="1540800"/>
              <a:chExt cx="48600" cy="51480"/>
            </a:xfrm>
          </p:grpSpPr>
          <p:sp>
            <p:nvSpPr>
              <p:cNvPr id="3253" name="Google Shape;3426;p50"/>
              <p:cNvSpPr/>
              <p:nvPr/>
            </p:nvSpPr>
            <p:spPr>
              <a:xfrm>
                <a:off x="2057040" y="1540800"/>
                <a:ext cx="48600" cy="25200"/>
              </a:xfrm>
              <a:custGeom>
                <a:avLst/>
                <a:gdLst>
                  <a:gd name="textAreaLeft" fmla="*/ 0 w 48600"/>
                  <a:gd name="textAreaRight" fmla="*/ 48960 w 48600"/>
                  <a:gd name="textAreaTop" fmla="*/ 0 h 25200"/>
                  <a:gd name="textAreaBottom" fmla="*/ 25560 h 25200"/>
                </a:gdLst>
                <a:ahLst/>
                <a:cxnLst/>
                <a:rect l="textAreaLeft" t="textAreaTop" r="textAreaRight" b="textAreaBottom"/>
                <a:pathLst>
                  <a:path w="3762" h="2048">
                    <a:moveTo>
                      <a:pt x="190" y="2048"/>
                    </a:moveTo>
                    <a:lnTo>
                      <a:pt x="0" y="1762"/>
                    </a:lnTo>
                    <a:lnTo>
                      <a:pt x="309" y="1048"/>
                    </a:lnTo>
                    <a:lnTo>
                      <a:pt x="3762" y="0"/>
                    </a:lnTo>
                    <a:lnTo>
                      <a:pt x="3714" y="1072"/>
                    </a:lnTo>
                    <a:lnTo>
                      <a:pt x="2929" y="1143"/>
                    </a:lnTo>
                    <a:lnTo>
                      <a:pt x="2167" y="1000"/>
                    </a:lnTo>
                    <a:close/>
                  </a:path>
                </a:pathLst>
              </a:custGeom>
              <a:solidFill>
                <a:srgbClr val="5f7d95"/>
              </a:solidFill>
              <a:ln w="0">
                <a:noFill/>
              </a:ln>
            </p:spPr>
            <p:style>
              <a:lnRef idx="0"/>
              <a:fillRef idx="0"/>
              <a:effectRef idx="0"/>
              <a:fontRef idx="minor"/>
            </p:style>
            <p:txBody>
              <a:bodyPr lIns="90000" rIns="90000" tIns="-19440" bIns="-19440" anchor="t">
                <a:noAutofit/>
              </a:bodyPr>
              <a:p>
                <a:endParaRPr b="0" lang="en-US" sz="1800" strike="noStrike" u="none">
                  <a:solidFill>
                    <a:srgbClr val="ffffff"/>
                  </a:solidFill>
                  <a:effectLst/>
                  <a:uFillTx/>
                  <a:latin typeface="Arial"/>
                </a:endParaRPr>
              </a:p>
            </p:txBody>
          </p:sp>
          <p:sp>
            <p:nvSpPr>
              <p:cNvPr id="3254" name="Google Shape;3427;p50"/>
              <p:cNvSpPr/>
              <p:nvPr/>
            </p:nvSpPr>
            <p:spPr>
              <a:xfrm>
                <a:off x="2058480" y="1545120"/>
                <a:ext cx="45000" cy="47160"/>
              </a:xfrm>
              <a:custGeom>
                <a:avLst/>
                <a:gdLst>
                  <a:gd name="textAreaLeft" fmla="*/ 0 w 45000"/>
                  <a:gd name="textAreaRight" fmla="*/ 45360 w 45000"/>
                  <a:gd name="textAreaTop" fmla="*/ 0 h 47160"/>
                  <a:gd name="textAreaBottom" fmla="*/ 47520 h 47160"/>
                </a:gdLst>
                <a:ahLst/>
                <a:cxnLst/>
                <a:rect l="textAreaLeft" t="textAreaTop" r="textAreaRight" b="textAreaBottom"/>
                <a:pathLst>
                  <a:path w="3474" h="3809">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55" name="Google Shape;3428;p50"/>
            <p:cNvGrpSpPr/>
            <p:nvPr/>
          </p:nvGrpSpPr>
          <p:grpSpPr>
            <a:xfrm>
              <a:off x="1955520" y="1497600"/>
              <a:ext cx="90000" cy="92880"/>
              <a:chOff x="1955520" y="1497600"/>
              <a:chExt cx="90000" cy="92880"/>
            </a:xfrm>
          </p:grpSpPr>
          <p:sp>
            <p:nvSpPr>
              <p:cNvPr id="3256" name="Google Shape;3429;p50"/>
              <p:cNvSpPr/>
              <p:nvPr/>
            </p:nvSpPr>
            <p:spPr>
              <a:xfrm>
                <a:off x="1955520" y="1497600"/>
                <a:ext cx="56520" cy="31680"/>
              </a:xfrm>
              <a:custGeom>
                <a:avLst/>
                <a:gdLst>
                  <a:gd name="textAreaLeft" fmla="*/ 0 w 56520"/>
                  <a:gd name="textAreaRight" fmla="*/ 56880 w 56520"/>
                  <a:gd name="textAreaTop" fmla="*/ 0 h 31680"/>
                  <a:gd name="textAreaBottom" fmla="*/ 32040 h 31680"/>
                </a:gdLst>
                <a:ahLst/>
                <a:cxnLst/>
                <a:rect l="textAreaLeft" t="textAreaTop" r="textAreaRight" b="textAreaBottom"/>
                <a:pathLst>
                  <a:path w="4358" h="2572">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w="0">
                <a:noFill/>
              </a:ln>
            </p:spPr>
            <p:style>
              <a:lnRef idx="0"/>
              <a:fillRef idx="0"/>
              <a:effectRef idx="0"/>
              <a:fontRef idx="minor"/>
            </p:style>
            <p:txBody>
              <a:bodyPr lIns="90000" rIns="90000" tIns="-12960" bIns="-12960" anchor="t">
                <a:noAutofit/>
              </a:bodyPr>
              <a:p>
                <a:endParaRPr b="0" lang="en-US" sz="1800" strike="noStrike" u="none">
                  <a:solidFill>
                    <a:srgbClr val="ffffff"/>
                  </a:solidFill>
                  <a:effectLst/>
                  <a:uFillTx/>
                  <a:latin typeface="Arial"/>
                </a:endParaRPr>
              </a:p>
            </p:txBody>
          </p:sp>
          <p:sp>
            <p:nvSpPr>
              <p:cNvPr id="3257" name="Google Shape;3430;p50"/>
              <p:cNvSpPr/>
              <p:nvPr/>
            </p:nvSpPr>
            <p:spPr>
              <a:xfrm>
                <a:off x="1972080" y="1551600"/>
                <a:ext cx="1080" cy="1440"/>
              </a:xfrm>
              <a:custGeom>
                <a:avLst/>
                <a:gdLst>
                  <a:gd name="textAreaLeft" fmla="*/ 0 w 1080"/>
                  <a:gd name="textAreaRight" fmla="*/ 1440 w 1080"/>
                  <a:gd name="textAreaTop" fmla="*/ 0 h 1440"/>
                  <a:gd name="textAreaBottom" fmla="*/ 1800 h 1440"/>
                </a:gdLst>
                <a:ahLst/>
                <a:cxnLst/>
                <a:rect l="textAreaLeft" t="textAreaTop" r="textAreaRight" b="textAreaBottom"/>
                <a:pathLst>
                  <a:path w="105" h="148">
                    <a:moveTo>
                      <a:pt x="42" y="1"/>
                    </a:moveTo>
                    <a:lnTo>
                      <a:pt x="21" y="43"/>
                    </a:lnTo>
                    <a:lnTo>
                      <a:pt x="0" y="84"/>
                    </a:lnTo>
                    <a:lnTo>
                      <a:pt x="0" y="147"/>
                    </a:lnTo>
                    <a:lnTo>
                      <a:pt x="21" y="147"/>
                    </a:lnTo>
                    <a:lnTo>
                      <a:pt x="42" y="105"/>
                    </a:lnTo>
                    <a:lnTo>
                      <a:pt x="105" y="22"/>
                    </a:lnTo>
                    <a:lnTo>
                      <a:pt x="42" y="1"/>
                    </a:ln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58" name="Google Shape;3431;p50"/>
              <p:cNvSpPr/>
              <p:nvPr/>
            </p:nvSpPr>
            <p:spPr>
              <a:xfrm>
                <a:off x="1971360" y="1551960"/>
                <a:ext cx="11520" cy="20520"/>
              </a:xfrm>
              <a:custGeom>
                <a:avLst/>
                <a:gdLst>
                  <a:gd name="textAreaLeft" fmla="*/ 0 w 11520"/>
                  <a:gd name="textAreaRight" fmla="*/ 11880 w 11520"/>
                  <a:gd name="textAreaTop" fmla="*/ 0 h 20520"/>
                  <a:gd name="textAreaBottom" fmla="*/ 20880 h 20520"/>
                </a:gdLst>
                <a:ahLst/>
                <a:cxnLst/>
                <a:rect l="textAreaLeft" t="textAreaTop" r="textAreaRight" b="textAreaBottom"/>
                <a:pathLst>
                  <a:path w="901" h="1675">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59" name="Google Shape;3432;p50"/>
              <p:cNvSpPr/>
              <p:nvPr/>
            </p:nvSpPr>
            <p:spPr>
              <a:xfrm>
                <a:off x="1984680" y="1536480"/>
                <a:ext cx="2880" cy="1800"/>
              </a:xfrm>
              <a:custGeom>
                <a:avLst/>
                <a:gdLst>
                  <a:gd name="textAreaLeft" fmla="*/ 0 w 2880"/>
                  <a:gd name="textAreaRight" fmla="*/ 3240 w 2880"/>
                  <a:gd name="textAreaTop" fmla="*/ 0 h 1800"/>
                  <a:gd name="textAreaBottom" fmla="*/ 2160 h 1800"/>
                </a:gdLst>
                <a:ahLst/>
                <a:cxnLst/>
                <a:rect l="textAreaLeft" t="textAreaTop" r="textAreaRight" b="textAreaBottom"/>
                <a:pathLst>
                  <a:path w="252" h="168">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w="0">
                <a:noFill/>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60" name="Google Shape;3433;p50"/>
              <p:cNvSpPr/>
              <p:nvPr/>
            </p:nvSpPr>
            <p:spPr>
              <a:xfrm>
                <a:off x="1991160" y="1541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3" h="64">
                    <a:moveTo>
                      <a:pt x="42" y="1"/>
                    </a:moveTo>
                    <a:lnTo>
                      <a:pt x="0" y="22"/>
                    </a:lnTo>
                    <a:lnTo>
                      <a:pt x="63" y="63"/>
                    </a:lnTo>
                    <a:lnTo>
                      <a:pt x="42" y="1"/>
                    </a:ln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61" name="Google Shape;3434;p50"/>
              <p:cNvSpPr/>
              <p:nvPr/>
            </p:nvSpPr>
            <p:spPr>
              <a:xfrm>
                <a:off x="1960200" y="1500120"/>
                <a:ext cx="85320" cy="90360"/>
              </a:xfrm>
              <a:custGeom>
                <a:avLst/>
                <a:gdLst>
                  <a:gd name="textAreaLeft" fmla="*/ 0 w 85320"/>
                  <a:gd name="textAreaRight" fmla="*/ 85680 w 85320"/>
                  <a:gd name="textAreaTop" fmla="*/ 0 h 90360"/>
                  <a:gd name="textAreaBottom" fmla="*/ 90720 h 90360"/>
                </a:gdLst>
                <a:ahLst/>
                <a:cxnLst/>
                <a:rect l="textAreaLeft" t="textAreaTop" r="textAreaRight" b="textAreaBottom"/>
                <a:pathLst>
                  <a:path w="6571" h="7304">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62" name="Google Shape;3435;p50"/>
            <p:cNvGrpSpPr/>
            <p:nvPr/>
          </p:nvGrpSpPr>
          <p:grpSpPr>
            <a:xfrm>
              <a:off x="1947600" y="1488240"/>
              <a:ext cx="43920" cy="25560"/>
              <a:chOff x="1947600" y="1488240"/>
              <a:chExt cx="43920" cy="25560"/>
            </a:xfrm>
          </p:grpSpPr>
          <p:sp>
            <p:nvSpPr>
              <p:cNvPr id="3263" name="Google Shape;3436;p50"/>
              <p:cNvSpPr/>
              <p:nvPr/>
            </p:nvSpPr>
            <p:spPr>
              <a:xfrm>
                <a:off x="1953720" y="1493280"/>
                <a:ext cx="33480" cy="18000"/>
              </a:xfrm>
              <a:custGeom>
                <a:avLst/>
                <a:gdLst>
                  <a:gd name="textAreaLeft" fmla="*/ 0 w 33480"/>
                  <a:gd name="textAreaRight" fmla="*/ 33840 w 33480"/>
                  <a:gd name="textAreaTop" fmla="*/ 0 h 18000"/>
                  <a:gd name="textAreaBottom" fmla="*/ 18360 h 18000"/>
                </a:gdLst>
                <a:ahLst/>
                <a:cxnLst/>
                <a:rect l="textAreaLeft" t="textAreaTop" r="textAreaRight" b="textAreaBottom"/>
                <a:pathLst>
                  <a:path w="2596" h="146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64" name="Google Shape;3437;p50"/>
              <p:cNvSpPr/>
              <p:nvPr/>
            </p:nvSpPr>
            <p:spPr>
              <a:xfrm>
                <a:off x="1947600" y="1488240"/>
                <a:ext cx="43920" cy="25560"/>
              </a:xfrm>
              <a:custGeom>
                <a:avLst/>
                <a:gdLst>
                  <a:gd name="textAreaLeft" fmla="*/ 0 w 43920"/>
                  <a:gd name="textAreaRight" fmla="*/ 44280 w 43920"/>
                  <a:gd name="textAreaTop" fmla="*/ 0 h 25560"/>
                  <a:gd name="textAreaBottom" fmla="*/ 25920 h 25560"/>
                </a:gdLst>
                <a:ahLst/>
                <a:cxnLst/>
                <a:rect l="textAreaLeft" t="textAreaTop" r="textAreaRight" b="textAreaBottom"/>
                <a:pathLst>
                  <a:path w="3405" h="2072">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w="0">
                <a:noFill/>
              </a:ln>
            </p:spPr>
            <p:style>
              <a:lnRef idx="0"/>
              <a:fillRef idx="0"/>
              <a:effectRef idx="0"/>
              <a:fontRef idx="minor"/>
            </p:style>
            <p:txBody>
              <a:bodyPr lIns="90000" rIns="90000" tIns="-19080" bIns="-19080" anchor="t">
                <a:noAutofit/>
              </a:bodyPr>
              <a:p>
                <a:endParaRPr b="0" lang="en-US" sz="1800" strike="noStrike" u="none">
                  <a:solidFill>
                    <a:srgbClr val="ffffff"/>
                  </a:solidFill>
                  <a:effectLst/>
                  <a:uFillTx/>
                  <a:latin typeface="Arial"/>
                </a:endParaRPr>
              </a:p>
            </p:txBody>
          </p:sp>
        </p:grpSp>
        <p:grpSp>
          <p:nvGrpSpPr>
            <p:cNvPr id="3265" name="Google Shape;3438;p50"/>
            <p:cNvGrpSpPr/>
            <p:nvPr/>
          </p:nvGrpSpPr>
          <p:grpSpPr>
            <a:xfrm>
              <a:off x="1883520" y="1463400"/>
              <a:ext cx="89280" cy="83880"/>
              <a:chOff x="1883520" y="1463400"/>
              <a:chExt cx="89280" cy="83880"/>
            </a:xfrm>
          </p:grpSpPr>
          <p:sp>
            <p:nvSpPr>
              <p:cNvPr id="3266" name="Google Shape;3439;p50"/>
              <p:cNvSpPr/>
              <p:nvPr/>
            </p:nvSpPr>
            <p:spPr>
              <a:xfrm>
                <a:off x="1883520" y="1463760"/>
                <a:ext cx="85320" cy="77760"/>
              </a:xfrm>
              <a:custGeom>
                <a:avLst/>
                <a:gdLst>
                  <a:gd name="textAreaLeft" fmla="*/ 0 w 85320"/>
                  <a:gd name="textAreaRight" fmla="*/ 85680 w 85320"/>
                  <a:gd name="textAreaTop" fmla="*/ 0 h 77760"/>
                  <a:gd name="textAreaBottom" fmla="*/ 78120 h 77760"/>
                </a:gdLst>
                <a:ahLst/>
                <a:cxnLst/>
                <a:rect l="textAreaLeft" t="textAreaTop" r="textAreaRight" b="textAreaBottom"/>
                <a:pathLst>
                  <a:path w="6592" h="6278">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67" name="Google Shape;3440;p50"/>
              <p:cNvSpPr/>
              <p:nvPr/>
            </p:nvSpPr>
            <p:spPr>
              <a:xfrm>
                <a:off x="1899720" y="1525680"/>
                <a:ext cx="36720" cy="21600"/>
              </a:xfrm>
              <a:custGeom>
                <a:avLst/>
                <a:gdLst>
                  <a:gd name="textAreaLeft" fmla="*/ 0 w 36720"/>
                  <a:gd name="textAreaRight" fmla="*/ 37080 w 36720"/>
                  <a:gd name="textAreaTop" fmla="*/ 0 h 21600"/>
                  <a:gd name="textAreaBottom" fmla="*/ 21960 h 21600"/>
                </a:gdLst>
                <a:ahLst/>
                <a:cxnLst/>
                <a:rect l="textAreaLeft" t="textAreaTop" r="textAreaRight" b="textAreaBottom"/>
                <a:pathLst>
                  <a:path w="2834" h="1762">
                    <a:moveTo>
                      <a:pt x="571" y="595"/>
                    </a:moveTo>
                    <a:lnTo>
                      <a:pt x="0" y="1119"/>
                    </a:lnTo>
                    <a:lnTo>
                      <a:pt x="1833" y="1762"/>
                    </a:lnTo>
                    <a:lnTo>
                      <a:pt x="2714" y="1476"/>
                    </a:lnTo>
                    <a:lnTo>
                      <a:pt x="2834" y="1071"/>
                    </a:lnTo>
                    <a:lnTo>
                      <a:pt x="1833" y="0"/>
                    </a:lnTo>
                    <a:close/>
                  </a:path>
                </a:pathLst>
              </a:custGeom>
              <a:solidFill>
                <a:srgbClr val="5f7d95"/>
              </a:solidFill>
              <a:ln w="0">
                <a:noFill/>
              </a:ln>
            </p:spPr>
            <p:style>
              <a:lnRef idx="0"/>
              <a:fillRef idx="0"/>
              <a:effectRef idx="0"/>
              <a:fontRef idx="minor"/>
            </p:style>
            <p:txBody>
              <a:bodyPr lIns="90000" rIns="90000" tIns="-23040" bIns="-23040" anchor="t">
                <a:noAutofit/>
              </a:bodyPr>
              <a:p>
                <a:endParaRPr b="0" lang="en-US" sz="1800" strike="noStrike" u="none">
                  <a:solidFill>
                    <a:srgbClr val="ffffff"/>
                  </a:solidFill>
                  <a:effectLst/>
                  <a:uFillTx/>
                  <a:latin typeface="Arial"/>
                </a:endParaRPr>
              </a:p>
            </p:txBody>
          </p:sp>
          <p:sp>
            <p:nvSpPr>
              <p:cNvPr id="3268" name="Google Shape;3441;p50"/>
              <p:cNvSpPr/>
              <p:nvPr/>
            </p:nvSpPr>
            <p:spPr>
              <a:xfrm>
                <a:off x="1931760" y="1463400"/>
                <a:ext cx="41040" cy="44280"/>
              </a:xfrm>
              <a:custGeom>
                <a:avLst/>
                <a:gdLst>
                  <a:gd name="textAreaLeft" fmla="*/ 0 w 41040"/>
                  <a:gd name="textAreaRight" fmla="*/ 41400 w 41040"/>
                  <a:gd name="textAreaTop" fmla="*/ 0 h 44280"/>
                  <a:gd name="textAreaBottom" fmla="*/ 44640 h 44280"/>
                </a:gdLst>
                <a:ahLst/>
                <a:cxnLst/>
                <a:rect l="textAreaLeft" t="textAreaTop" r="textAreaRight" b="textAreaBottom"/>
                <a:pathLst>
                  <a:path w="3190" h="3596">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w="0">
                <a:noFill/>
              </a:ln>
            </p:spPr>
            <p:style>
              <a:lnRef idx="0"/>
              <a:fillRef idx="0"/>
              <a:effectRef idx="0"/>
              <a:fontRef idx="minor"/>
            </p:style>
            <p:txBody>
              <a:bodyPr lIns="90000" rIns="90000" tIns="-360" bIns="-360" anchor="t">
                <a:noAutofit/>
              </a:bodyPr>
              <a:p>
                <a:endParaRPr b="0" lang="en-US" sz="1800" strike="noStrike" u="none">
                  <a:solidFill>
                    <a:srgbClr val="ffffff"/>
                  </a:solidFill>
                  <a:effectLst/>
                  <a:uFillTx/>
                  <a:latin typeface="Arial"/>
                </a:endParaRPr>
              </a:p>
            </p:txBody>
          </p:sp>
        </p:grpSp>
        <p:grpSp>
          <p:nvGrpSpPr>
            <p:cNvPr id="3269" name="Google Shape;3442;p50"/>
            <p:cNvGrpSpPr/>
            <p:nvPr/>
          </p:nvGrpSpPr>
          <p:grpSpPr>
            <a:xfrm>
              <a:off x="1849320" y="1539720"/>
              <a:ext cx="31680" cy="48960"/>
              <a:chOff x="1849320" y="1539720"/>
              <a:chExt cx="31680" cy="48960"/>
            </a:xfrm>
          </p:grpSpPr>
          <p:sp>
            <p:nvSpPr>
              <p:cNvPr id="3270" name="Google Shape;3443;p50"/>
              <p:cNvSpPr/>
              <p:nvPr/>
            </p:nvSpPr>
            <p:spPr>
              <a:xfrm rot="192000">
                <a:off x="1850400" y="1543680"/>
                <a:ext cx="22680" cy="44280"/>
              </a:xfrm>
              <a:custGeom>
                <a:avLst/>
                <a:gdLst>
                  <a:gd name="textAreaLeft" fmla="*/ 0 w 22680"/>
                  <a:gd name="textAreaRight" fmla="*/ 23040 w 22680"/>
                  <a:gd name="textAreaTop" fmla="*/ 0 h 44280"/>
                  <a:gd name="textAreaBottom" fmla="*/ 44640 h 44280"/>
                </a:gdLst>
                <a:ahLst/>
                <a:cxnLst/>
                <a:rect l="textAreaLeft" t="textAreaTop" r="textAreaRight" b="textAreaBottom"/>
                <a:pathLst>
                  <a:path w="1780" h="3579">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71" name="Google Shape;3444;p50"/>
              <p:cNvSpPr/>
              <p:nvPr/>
            </p:nvSpPr>
            <p:spPr>
              <a:xfrm>
                <a:off x="1859400" y="1539720"/>
                <a:ext cx="21600" cy="46080"/>
              </a:xfrm>
              <a:custGeom>
                <a:avLst/>
                <a:gdLst>
                  <a:gd name="textAreaLeft" fmla="*/ 0 w 21600"/>
                  <a:gd name="textAreaRight" fmla="*/ 21960 w 21600"/>
                  <a:gd name="textAreaTop" fmla="*/ 0 h 46080"/>
                  <a:gd name="textAreaBottom" fmla="*/ 46440 h 46080"/>
                </a:gdLst>
                <a:ahLst/>
                <a:cxnLst/>
                <a:rect l="textAreaLeft" t="textAreaTop" r="textAreaRight" b="textAreaBottom"/>
                <a:pathLst>
                  <a:path w="1691" h="3738">
                    <a:moveTo>
                      <a:pt x="453" y="0"/>
                    </a:moveTo>
                    <a:lnTo>
                      <a:pt x="0" y="547"/>
                    </a:lnTo>
                    <a:lnTo>
                      <a:pt x="0" y="3429"/>
                    </a:lnTo>
                    <a:lnTo>
                      <a:pt x="429" y="3738"/>
                    </a:lnTo>
                    <a:lnTo>
                      <a:pt x="1691" y="2714"/>
                    </a:lnTo>
                    <a:lnTo>
                      <a:pt x="1691" y="500"/>
                    </a:lnTo>
                    <a:close/>
                  </a:path>
                </a:pathLst>
              </a:custGeom>
              <a:solidFill>
                <a:srgbClr val="5f7d95"/>
              </a:solidFill>
              <a:ln w="0">
                <a:noFill/>
              </a:ln>
            </p:spPr>
            <p:style>
              <a:lnRef idx="0"/>
              <a:fillRef idx="0"/>
              <a:effectRef idx="0"/>
              <a:fontRef idx="minor"/>
            </p:style>
            <p:txBody>
              <a:bodyPr lIns="90000" rIns="90000" tIns="1440" bIns="1440" anchor="t">
                <a:noAutofit/>
              </a:bodyPr>
              <a:p>
                <a:endParaRPr b="0" lang="en-US" sz="1800" strike="noStrike" u="none">
                  <a:solidFill>
                    <a:srgbClr val="ffffff"/>
                  </a:solidFill>
                  <a:effectLst/>
                  <a:uFillTx/>
                  <a:latin typeface="Arial"/>
                </a:endParaRPr>
              </a:p>
            </p:txBody>
          </p:sp>
        </p:grpSp>
        <p:grpSp>
          <p:nvGrpSpPr>
            <p:cNvPr id="3272" name="Google Shape;3445;p50"/>
            <p:cNvGrpSpPr/>
            <p:nvPr/>
          </p:nvGrpSpPr>
          <p:grpSpPr>
            <a:xfrm>
              <a:off x="2028960" y="1240560"/>
              <a:ext cx="81000" cy="130680"/>
              <a:chOff x="2028960" y="1240560"/>
              <a:chExt cx="81000" cy="130680"/>
            </a:xfrm>
          </p:grpSpPr>
          <p:sp>
            <p:nvSpPr>
              <p:cNvPr id="3273" name="Google Shape;3446;p50"/>
              <p:cNvSpPr/>
              <p:nvPr/>
            </p:nvSpPr>
            <p:spPr>
              <a:xfrm>
                <a:off x="2028960" y="1240560"/>
                <a:ext cx="52200" cy="61560"/>
              </a:xfrm>
              <a:custGeom>
                <a:avLst/>
                <a:gdLst>
                  <a:gd name="textAreaLeft" fmla="*/ 0 w 52200"/>
                  <a:gd name="textAreaRight" fmla="*/ 52560 w 52200"/>
                  <a:gd name="textAreaTop" fmla="*/ 0 h 61560"/>
                  <a:gd name="textAreaBottom" fmla="*/ 61920 h 61560"/>
                </a:gdLst>
                <a:ahLst/>
                <a:cxnLst/>
                <a:rect l="textAreaLeft" t="textAreaTop" r="textAreaRight" b="textAreaBottom"/>
                <a:pathLst>
                  <a:path w="4033" h="4968">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w="0">
                <a:noFill/>
              </a:ln>
            </p:spPr>
            <p:style>
              <a:lnRef idx="0"/>
              <a:fillRef idx="0"/>
              <a:effectRef idx="0"/>
              <a:fontRef idx="minor"/>
            </p:style>
            <p:txBody>
              <a:bodyPr lIns="90000" rIns="90000" tIns="16920" bIns="16920" anchor="t">
                <a:noAutofit/>
              </a:bodyPr>
              <a:p>
                <a:endParaRPr b="0" lang="en-US" sz="1800" strike="noStrike" u="none">
                  <a:solidFill>
                    <a:srgbClr val="ffffff"/>
                  </a:solidFill>
                  <a:effectLst/>
                  <a:uFillTx/>
                  <a:latin typeface="Arial"/>
                </a:endParaRPr>
              </a:p>
            </p:txBody>
          </p:sp>
          <p:sp>
            <p:nvSpPr>
              <p:cNvPr id="3274" name="Google Shape;3447;p50"/>
              <p:cNvSpPr/>
              <p:nvPr/>
            </p:nvSpPr>
            <p:spPr>
              <a:xfrm>
                <a:off x="2035800" y="1243440"/>
                <a:ext cx="74160" cy="127800"/>
              </a:xfrm>
              <a:custGeom>
                <a:avLst/>
                <a:gdLst>
                  <a:gd name="textAreaLeft" fmla="*/ 0 w 74160"/>
                  <a:gd name="textAreaRight" fmla="*/ 74520 w 74160"/>
                  <a:gd name="textAreaTop" fmla="*/ 0 h 127800"/>
                  <a:gd name="textAreaBottom" fmla="*/ 128160 h 127800"/>
                </a:gdLst>
                <a:ahLst/>
                <a:cxnLst/>
                <a:rect l="textAreaLeft" t="textAreaTop" r="textAreaRight" b="textAreaBottom"/>
                <a:pathLst>
                  <a:path w="5713" h="10295">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75" name="Google Shape;3448;p50"/>
            <p:cNvGrpSpPr/>
            <p:nvPr/>
          </p:nvGrpSpPr>
          <p:grpSpPr>
            <a:xfrm>
              <a:off x="722160" y="1068120"/>
              <a:ext cx="729360" cy="610560"/>
              <a:chOff x="722160" y="1068120"/>
              <a:chExt cx="729360" cy="610560"/>
            </a:xfrm>
          </p:grpSpPr>
          <p:sp>
            <p:nvSpPr>
              <p:cNvPr id="3276" name="Google Shape;3449;p50"/>
              <p:cNvSpPr/>
              <p:nvPr/>
            </p:nvSpPr>
            <p:spPr>
              <a:xfrm>
                <a:off x="1062360" y="1428480"/>
                <a:ext cx="389160" cy="246960"/>
              </a:xfrm>
              <a:custGeom>
                <a:avLst/>
                <a:gdLst>
                  <a:gd name="textAreaLeft" fmla="*/ 0 w 389160"/>
                  <a:gd name="textAreaRight" fmla="*/ 389520 w 389160"/>
                  <a:gd name="textAreaTop" fmla="*/ 0 h 246960"/>
                  <a:gd name="textAreaBottom" fmla="*/ 247320 h 246960"/>
                </a:gdLst>
                <a:ahLst/>
                <a:cxnLst/>
                <a:rect l="textAreaLeft" t="textAreaTop" r="textAreaRight" b="textAreaBottom"/>
                <a:pathLst>
                  <a:path w="29915" h="19889">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Arial"/>
                </a:endParaRPr>
              </a:p>
            </p:txBody>
          </p:sp>
          <p:grpSp>
            <p:nvGrpSpPr>
              <p:cNvPr id="3277" name="Google Shape;3450;p50"/>
              <p:cNvGrpSpPr/>
              <p:nvPr/>
            </p:nvGrpSpPr>
            <p:grpSpPr>
              <a:xfrm>
                <a:off x="722160" y="1068120"/>
                <a:ext cx="728280" cy="610560"/>
                <a:chOff x="722160" y="1068120"/>
                <a:chExt cx="728280" cy="610560"/>
              </a:xfrm>
            </p:grpSpPr>
            <p:sp>
              <p:nvSpPr>
                <p:cNvPr id="3278" name="Google Shape;3451;p50"/>
                <p:cNvSpPr/>
                <p:nvPr/>
              </p:nvSpPr>
              <p:spPr>
                <a:xfrm>
                  <a:off x="722160" y="1068120"/>
                  <a:ext cx="360360" cy="295200"/>
                </a:xfrm>
                <a:custGeom>
                  <a:avLst/>
                  <a:gdLst>
                    <a:gd name="textAreaLeft" fmla="*/ 0 w 360360"/>
                    <a:gd name="textAreaRight" fmla="*/ 360720 w 360360"/>
                    <a:gd name="textAreaTop" fmla="*/ 0 h 295200"/>
                    <a:gd name="textAreaBottom" fmla="*/ 295560 h 295200"/>
                  </a:gdLst>
                  <a:ahLst/>
                  <a:cxnLst/>
                  <a:rect l="textAreaLeft" t="textAreaTop" r="textAreaRight" b="textAreaBottom"/>
                  <a:pathLst>
                    <a:path w="27704" h="2377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79" name="Google Shape;3452;p50"/>
                <p:cNvSpPr/>
                <p:nvPr/>
              </p:nvSpPr>
              <p:spPr>
                <a:xfrm>
                  <a:off x="1025640" y="1439640"/>
                  <a:ext cx="424800" cy="239040"/>
                </a:xfrm>
                <a:custGeom>
                  <a:avLst/>
                  <a:gdLst>
                    <a:gd name="textAreaLeft" fmla="*/ 0 w 424800"/>
                    <a:gd name="textAreaRight" fmla="*/ 425160 w 424800"/>
                    <a:gd name="textAreaTop" fmla="*/ 0 h 239040"/>
                    <a:gd name="textAreaBottom" fmla="*/ 239400 h 239040"/>
                  </a:gdLst>
                  <a:ahLst/>
                  <a:cxnLst/>
                  <a:rect l="textAreaLeft" t="textAreaTop" r="textAreaRight" b="textAreaBottom"/>
                  <a:pathLst>
                    <a:path w="32642" h="19251">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3280" name="Google Shape;3453;p50"/>
            <p:cNvGrpSpPr/>
            <p:nvPr/>
          </p:nvGrpSpPr>
          <p:grpSpPr>
            <a:xfrm>
              <a:off x="1351440" y="1821960"/>
              <a:ext cx="308880" cy="306000"/>
              <a:chOff x="1351440" y="1821960"/>
              <a:chExt cx="308880" cy="306000"/>
            </a:xfrm>
          </p:grpSpPr>
          <p:sp>
            <p:nvSpPr>
              <p:cNvPr id="3281" name="Google Shape;3454;p50"/>
              <p:cNvSpPr/>
              <p:nvPr/>
            </p:nvSpPr>
            <p:spPr>
              <a:xfrm>
                <a:off x="1351440" y="1821960"/>
                <a:ext cx="197640" cy="306000"/>
              </a:xfrm>
              <a:custGeom>
                <a:avLst/>
                <a:gdLst>
                  <a:gd name="textAreaLeft" fmla="*/ 0 w 197640"/>
                  <a:gd name="textAreaRight" fmla="*/ 198000 w 197640"/>
                  <a:gd name="textAreaTop" fmla="*/ 0 h 306000"/>
                  <a:gd name="textAreaBottom" fmla="*/ 306360 h 306000"/>
                </a:gdLst>
                <a:ahLst/>
                <a:cxnLst/>
                <a:rect l="textAreaLeft" t="textAreaTop" r="textAreaRight" b="textAreaBottom"/>
                <a:pathLst>
                  <a:path w="15193" h="2465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Arial"/>
                </a:endParaRPr>
              </a:p>
            </p:txBody>
          </p:sp>
          <p:sp>
            <p:nvSpPr>
              <p:cNvPr id="3282" name="Google Shape;3455;p50"/>
              <p:cNvSpPr/>
              <p:nvPr/>
            </p:nvSpPr>
            <p:spPr>
              <a:xfrm>
                <a:off x="1365480" y="1829520"/>
                <a:ext cx="294840" cy="293040"/>
              </a:xfrm>
              <a:custGeom>
                <a:avLst/>
                <a:gdLst>
                  <a:gd name="textAreaLeft" fmla="*/ 0 w 294840"/>
                  <a:gd name="textAreaRight" fmla="*/ 295200 w 294840"/>
                  <a:gd name="textAreaTop" fmla="*/ 0 h 293040"/>
                  <a:gd name="textAreaBottom" fmla="*/ 293400 h 293040"/>
                </a:gdLst>
                <a:ahLst/>
                <a:cxnLst/>
                <a:rect l="textAreaLeft" t="textAreaTop" r="textAreaRight" b="textAreaBottom"/>
                <a:pathLst>
                  <a:path w="22682" h="2360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83" name="Google Shape;3456;p50"/>
            <p:cNvGrpSpPr/>
            <p:nvPr/>
          </p:nvGrpSpPr>
          <p:grpSpPr>
            <a:xfrm>
              <a:off x="1390320" y="1956600"/>
              <a:ext cx="95040" cy="378000"/>
              <a:chOff x="1390320" y="1956600"/>
              <a:chExt cx="95040" cy="378000"/>
            </a:xfrm>
          </p:grpSpPr>
          <p:sp>
            <p:nvSpPr>
              <p:cNvPr id="3284" name="Google Shape;3457;p50"/>
              <p:cNvSpPr/>
              <p:nvPr/>
            </p:nvSpPr>
            <p:spPr>
              <a:xfrm>
                <a:off x="1400040" y="1956600"/>
                <a:ext cx="85320" cy="349560"/>
              </a:xfrm>
              <a:custGeom>
                <a:avLst/>
                <a:gdLst>
                  <a:gd name="textAreaLeft" fmla="*/ 0 w 85320"/>
                  <a:gd name="textAreaRight" fmla="*/ 85680 w 85320"/>
                  <a:gd name="textAreaTop" fmla="*/ 0 h 349560"/>
                  <a:gd name="textAreaBottom" fmla="*/ 349920 h 349560"/>
                </a:gdLst>
                <a:ahLst/>
                <a:cxnLst/>
                <a:rect l="textAreaLeft" t="textAreaTop" r="textAreaRight" b="textAreaBottom"/>
                <a:pathLst>
                  <a:path w="6588" h="28155">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w="0">
                <a:noFill/>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Arial"/>
                </a:endParaRPr>
              </a:p>
            </p:txBody>
          </p:sp>
          <p:sp>
            <p:nvSpPr>
              <p:cNvPr id="3285" name="Google Shape;3458;p50"/>
              <p:cNvSpPr/>
              <p:nvPr/>
            </p:nvSpPr>
            <p:spPr>
              <a:xfrm>
                <a:off x="1390320" y="1999440"/>
                <a:ext cx="70920" cy="335160"/>
              </a:xfrm>
              <a:custGeom>
                <a:avLst/>
                <a:gdLst>
                  <a:gd name="textAreaLeft" fmla="*/ 0 w 70920"/>
                  <a:gd name="textAreaRight" fmla="*/ 71280 w 70920"/>
                  <a:gd name="textAreaTop" fmla="*/ 0 h 335160"/>
                  <a:gd name="textAreaBottom" fmla="*/ 335520 h 335160"/>
                </a:gdLst>
                <a:ahLst/>
                <a:cxnLst/>
                <a:rect l="textAreaLeft" t="textAreaTop" r="textAreaRight" b="textAreaBottom"/>
                <a:pathLst>
                  <a:path w="5483" h="26992">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286" name="Google Shape;3459;p50"/>
            <p:cNvGrpSpPr/>
            <p:nvPr/>
          </p:nvGrpSpPr>
          <p:grpSpPr>
            <a:xfrm>
              <a:off x="2035080" y="2025360"/>
              <a:ext cx="122400" cy="102240"/>
              <a:chOff x="2035080" y="2025360"/>
              <a:chExt cx="122400" cy="102240"/>
            </a:xfrm>
          </p:grpSpPr>
          <p:sp>
            <p:nvSpPr>
              <p:cNvPr id="3287" name="Google Shape;3460;p50"/>
              <p:cNvSpPr/>
              <p:nvPr/>
            </p:nvSpPr>
            <p:spPr>
              <a:xfrm>
                <a:off x="2039040" y="2025360"/>
                <a:ext cx="118440" cy="84240"/>
              </a:xfrm>
              <a:custGeom>
                <a:avLst/>
                <a:gdLst>
                  <a:gd name="textAreaLeft" fmla="*/ 0 w 118440"/>
                  <a:gd name="textAreaRight" fmla="*/ 118800 w 118440"/>
                  <a:gd name="textAreaTop" fmla="*/ 0 h 84240"/>
                  <a:gd name="textAreaBottom" fmla="*/ 84600 h 84240"/>
                </a:gdLst>
                <a:ahLst/>
                <a:cxnLst/>
                <a:rect l="textAreaLeft" t="textAreaTop" r="textAreaRight" b="textAreaBottom"/>
                <a:pathLst>
                  <a:path w="9137" h="6800">
                    <a:moveTo>
                      <a:pt x="0" y="4356"/>
                    </a:moveTo>
                    <a:lnTo>
                      <a:pt x="1381" y="1594"/>
                    </a:lnTo>
                    <a:lnTo>
                      <a:pt x="7012" y="0"/>
                    </a:lnTo>
                    <a:lnTo>
                      <a:pt x="9137" y="532"/>
                    </a:lnTo>
                    <a:lnTo>
                      <a:pt x="8500" y="2444"/>
                    </a:lnTo>
                    <a:lnTo>
                      <a:pt x="6906" y="5206"/>
                    </a:lnTo>
                    <a:lnTo>
                      <a:pt x="3719" y="6800"/>
                    </a:lnTo>
                    <a:close/>
                  </a:path>
                </a:pathLst>
              </a:custGeom>
              <a:solidFill>
                <a:srgbClr val="5f7d95"/>
              </a:solidFill>
              <a:ln w="0">
                <a:noFill/>
              </a:ln>
            </p:spPr>
            <p:style>
              <a:lnRef idx="0"/>
              <a:fillRef idx="0"/>
              <a:effectRef idx="0"/>
              <a:fontRef idx="minor"/>
            </p:style>
            <p:txBody>
              <a:bodyPr lIns="90000" rIns="90000" tIns="39600" bIns="39600" anchor="t">
                <a:noAutofit/>
              </a:bodyPr>
              <a:p>
                <a:endParaRPr b="0" lang="en-US" sz="1800" strike="noStrike" u="none">
                  <a:solidFill>
                    <a:srgbClr val="ffffff"/>
                  </a:solidFill>
                  <a:effectLst/>
                  <a:uFillTx/>
                  <a:latin typeface="Arial"/>
                </a:endParaRPr>
              </a:p>
            </p:txBody>
          </p:sp>
          <p:sp>
            <p:nvSpPr>
              <p:cNvPr id="3288" name="Google Shape;3461;p50"/>
              <p:cNvSpPr/>
              <p:nvPr/>
            </p:nvSpPr>
            <p:spPr>
              <a:xfrm>
                <a:off x="2035080" y="2028960"/>
                <a:ext cx="119160" cy="98640"/>
              </a:xfrm>
              <a:custGeom>
                <a:avLst/>
                <a:gdLst>
                  <a:gd name="textAreaLeft" fmla="*/ 0 w 119160"/>
                  <a:gd name="textAreaRight" fmla="*/ 119520 w 119160"/>
                  <a:gd name="textAreaTop" fmla="*/ 0 h 98640"/>
                  <a:gd name="textAreaBottom" fmla="*/ 99000 h 98640"/>
                </a:gdLst>
                <a:ahLst/>
                <a:cxnLst/>
                <a:rect l="textAreaLeft" t="textAreaTop" r="textAreaRight" b="textAreaBottom"/>
                <a:pathLst>
                  <a:path w="9166" h="7973">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289" name="Google Shape;3462;p50"/>
            <p:cNvSpPr/>
            <p:nvPr/>
          </p:nvSpPr>
          <p:spPr>
            <a:xfrm>
              <a:off x="1419480" y="1730520"/>
              <a:ext cx="20160" cy="5760"/>
            </a:xfrm>
            <a:custGeom>
              <a:avLst/>
              <a:gdLst>
                <a:gd name="textAreaLeft" fmla="*/ 0 w 20160"/>
                <a:gd name="textAreaRight" fmla="*/ 20520 w 20160"/>
                <a:gd name="textAreaTop" fmla="*/ 0 h 5760"/>
                <a:gd name="textAreaBottom" fmla="*/ 6120 h 5760"/>
              </a:gdLst>
              <a:ahLst/>
              <a:cxnLst/>
              <a:rect l="textAreaLeft" t="textAreaTop" r="textAreaRight" b="textAreaBottom"/>
              <a:pathLst>
                <a:path w="1570" h="482">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0" name="Google Shape;3463;p50"/>
            <p:cNvSpPr/>
            <p:nvPr/>
          </p:nvSpPr>
          <p:spPr>
            <a:xfrm>
              <a:off x="1384200" y="1720080"/>
              <a:ext cx="28440" cy="18000"/>
            </a:xfrm>
            <a:custGeom>
              <a:avLst/>
              <a:gdLst>
                <a:gd name="textAreaLeft" fmla="*/ 0 w 28440"/>
                <a:gd name="textAreaRight" fmla="*/ 28800 w 28440"/>
                <a:gd name="textAreaTop" fmla="*/ 0 h 18000"/>
                <a:gd name="textAreaBottom" fmla="*/ 18360 h 18000"/>
              </a:gdLst>
              <a:ahLst/>
              <a:cxnLst/>
              <a:rect l="textAreaLeft" t="textAreaTop" r="textAreaRight" b="textAreaBottom"/>
              <a:pathLst>
                <a:path w="2219" h="1465">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1" name="Google Shape;3464;p50"/>
            <p:cNvSpPr/>
            <p:nvPr/>
          </p:nvSpPr>
          <p:spPr>
            <a:xfrm>
              <a:off x="1546560" y="975600"/>
              <a:ext cx="316440" cy="387000"/>
            </a:xfrm>
            <a:custGeom>
              <a:avLst/>
              <a:gdLst>
                <a:gd name="textAreaLeft" fmla="*/ 0 w 316440"/>
                <a:gd name="textAreaRight" fmla="*/ 316800 w 316440"/>
                <a:gd name="textAreaTop" fmla="*/ 0 h 387000"/>
                <a:gd name="textAreaBottom" fmla="*/ 387360 h 387000"/>
              </a:gdLst>
              <a:ahLst/>
              <a:cxnLst/>
              <a:rect l="textAreaLeft" t="textAreaTop" r="textAreaRight" b="textAreaBottom"/>
              <a:pathLst>
                <a:path w="24335" h="31157">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292" name="Google Shape;3465;p50"/>
            <p:cNvGrpSpPr/>
            <p:nvPr/>
          </p:nvGrpSpPr>
          <p:grpSpPr>
            <a:xfrm>
              <a:off x="995760" y="955080"/>
              <a:ext cx="652320" cy="578160"/>
              <a:chOff x="995760" y="955080"/>
              <a:chExt cx="652320" cy="578160"/>
            </a:xfrm>
          </p:grpSpPr>
          <p:sp>
            <p:nvSpPr>
              <p:cNvPr id="3293" name="Google Shape;3466;p50"/>
              <p:cNvSpPr/>
              <p:nvPr/>
            </p:nvSpPr>
            <p:spPr>
              <a:xfrm>
                <a:off x="1029960" y="1414080"/>
                <a:ext cx="27000" cy="32400"/>
              </a:xfrm>
              <a:custGeom>
                <a:avLst/>
                <a:gdLst>
                  <a:gd name="textAreaLeft" fmla="*/ 0 w 27000"/>
                  <a:gd name="textAreaRight" fmla="*/ 27360 w 27000"/>
                  <a:gd name="textAreaTop" fmla="*/ 0 h 32400"/>
                  <a:gd name="textAreaBottom" fmla="*/ 32760 h 32400"/>
                </a:gdLst>
                <a:ahLst/>
                <a:cxnLst/>
                <a:rect l="textAreaLeft" t="textAreaTop" r="textAreaRight" b="textAreaBottom"/>
                <a:pathLst>
                  <a:path w="2093" h="2637">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4" name="Google Shape;3467;p50"/>
              <p:cNvSpPr/>
              <p:nvPr/>
            </p:nvSpPr>
            <p:spPr>
              <a:xfrm>
                <a:off x="1011960" y="1368720"/>
                <a:ext cx="11520" cy="26640"/>
              </a:xfrm>
              <a:custGeom>
                <a:avLst/>
                <a:gdLst>
                  <a:gd name="textAreaLeft" fmla="*/ 0 w 11520"/>
                  <a:gd name="textAreaRight" fmla="*/ 11880 w 11520"/>
                  <a:gd name="textAreaTop" fmla="*/ 0 h 26640"/>
                  <a:gd name="textAreaBottom" fmla="*/ 27000 h 26640"/>
                </a:gdLst>
                <a:ahLst/>
                <a:cxnLst/>
                <a:rect l="textAreaLeft" t="textAreaTop" r="textAreaRight" b="textAreaBottom"/>
                <a:pathLst>
                  <a:path w="922" h="2177">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5" name="Google Shape;3468;p50"/>
              <p:cNvSpPr/>
              <p:nvPr/>
            </p:nvSpPr>
            <p:spPr>
              <a:xfrm>
                <a:off x="1323720" y="1191240"/>
                <a:ext cx="24840" cy="23760"/>
              </a:xfrm>
              <a:custGeom>
                <a:avLst/>
                <a:gdLst>
                  <a:gd name="textAreaLeft" fmla="*/ 0 w 24840"/>
                  <a:gd name="textAreaRight" fmla="*/ 25200 w 24840"/>
                  <a:gd name="textAreaTop" fmla="*/ 0 h 23760"/>
                  <a:gd name="textAreaBottom" fmla="*/ 24120 h 23760"/>
                </a:gdLst>
                <a:ahLst/>
                <a:cxnLst/>
                <a:rect l="textAreaLeft" t="textAreaTop" r="textAreaRight" b="textAreaBottom"/>
                <a:pathLst>
                  <a:path w="1926" h="1947">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6" name="Google Shape;3469;p50"/>
              <p:cNvSpPr/>
              <p:nvPr/>
            </p:nvSpPr>
            <p:spPr>
              <a:xfrm>
                <a:off x="1412280" y="1066680"/>
                <a:ext cx="75600" cy="66240"/>
              </a:xfrm>
              <a:custGeom>
                <a:avLst/>
                <a:gdLst>
                  <a:gd name="textAreaLeft" fmla="*/ 0 w 75600"/>
                  <a:gd name="textAreaRight" fmla="*/ 75960 w 75600"/>
                  <a:gd name="textAreaTop" fmla="*/ 0 h 66240"/>
                  <a:gd name="textAreaBottom" fmla="*/ 66600 h 66240"/>
                </a:gdLst>
                <a:ahLst/>
                <a:cxnLst/>
                <a:rect l="textAreaLeft" t="textAreaTop" r="textAreaRight" b="textAreaBottom"/>
                <a:pathLst>
                  <a:path w="5838" h="5357">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7" name="Google Shape;3470;p50"/>
              <p:cNvSpPr/>
              <p:nvPr/>
            </p:nvSpPr>
            <p:spPr>
              <a:xfrm>
                <a:off x="1393920" y="1096560"/>
                <a:ext cx="16920" cy="18360"/>
              </a:xfrm>
              <a:custGeom>
                <a:avLst/>
                <a:gdLst>
                  <a:gd name="textAreaLeft" fmla="*/ 0 w 16920"/>
                  <a:gd name="textAreaRight" fmla="*/ 17280 w 16920"/>
                  <a:gd name="textAreaTop" fmla="*/ 0 h 18360"/>
                  <a:gd name="textAreaBottom" fmla="*/ 18720 h 18360"/>
                </a:gdLst>
                <a:ahLst/>
                <a:cxnLst/>
                <a:rect l="textAreaLeft" t="textAreaTop" r="textAreaRight" b="textAreaBottom"/>
                <a:pathLst>
                  <a:path w="1340" h="1507">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8" name="Google Shape;3471;p50"/>
              <p:cNvSpPr/>
              <p:nvPr/>
            </p:nvSpPr>
            <p:spPr>
              <a:xfrm>
                <a:off x="1351080" y="1009800"/>
                <a:ext cx="21600" cy="12600"/>
              </a:xfrm>
              <a:custGeom>
                <a:avLst/>
                <a:gdLst>
                  <a:gd name="textAreaLeft" fmla="*/ 0 w 21600"/>
                  <a:gd name="textAreaRight" fmla="*/ 21960 w 21600"/>
                  <a:gd name="textAreaTop" fmla="*/ 0 h 12600"/>
                  <a:gd name="textAreaBottom" fmla="*/ 12960 h 12600"/>
                </a:gdLst>
                <a:ahLst/>
                <a:cxnLst/>
                <a:rect l="textAreaLeft" t="textAreaTop" r="textAreaRight" b="textAreaBottom"/>
                <a:pathLst>
                  <a:path w="1696" h="1047">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299" name="Google Shape;3472;p50"/>
              <p:cNvSpPr/>
              <p:nvPr/>
            </p:nvSpPr>
            <p:spPr>
              <a:xfrm>
                <a:off x="1266840" y="1023480"/>
                <a:ext cx="56880" cy="29880"/>
              </a:xfrm>
              <a:custGeom>
                <a:avLst/>
                <a:gdLst>
                  <a:gd name="textAreaLeft" fmla="*/ 0 w 56880"/>
                  <a:gd name="textAreaRight" fmla="*/ 57240 w 56880"/>
                  <a:gd name="textAreaTop" fmla="*/ 0 h 29880"/>
                  <a:gd name="textAreaBottom" fmla="*/ 30240 h 29880"/>
                </a:gdLst>
                <a:ahLst/>
                <a:cxnLst/>
                <a:rect l="textAreaLeft" t="textAreaTop" r="textAreaRight" b="textAreaBottom"/>
                <a:pathLst>
                  <a:path w="4395" h="2428">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0" name="Google Shape;3473;p50"/>
              <p:cNvSpPr/>
              <p:nvPr/>
            </p:nvSpPr>
            <p:spPr>
              <a:xfrm>
                <a:off x="1338480" y="1023480"/>
                <a:ext cx="24840" cy="15840"/>
              </a:xfrm>
              <a:custGeom>
                <a:avLst/>
                <a:gdLst>
                  <a:gd name="textAreaLeft" fmla="*/ 0 w 24840"/>
                  <a:gd name="textAreaRight" fmla="*/ 25200 w 24840"/>
                  <a:gd name="textAreaTop" fmla="*/ 0 h 15840"/>
                  <a:gd name="textAreaBottom" fmla="*/ 16200 h 15840"/>
                </a:gdLst>
                <a:ahLst/>
                <a:cxnLst/>
                <a:rect l="textAreaLeft" t="textAreaTop" r="textAreaRight" b="textAreaBottom"/>
                <a:pathLst>
                  <a:path w="1926" h="1299">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1" name="Google Shape;3474;p50"/>
              <p:cNvSpPr/>
              <p:nvPr/>
            </p:nvSpPr>
            <p:spPr>
              <a:xfrm>
                <a:off x="1283400" y="1049760"/>
                <a:ext cx="74160" cy="43560"/>
              </a:xfrm>
              <a:custGeom>
                <a:avLst/>
                <a:gdLst>
                  <a:gd name="textAreaLeft" fmla="*/ 0 w 74160"/>
                  <a:gd name="textAreaRight" fmla="*/ 74520 w 74160"/>
                  <a:gd name="textAreaTop" fmla="*/ 0 h 43560"/>
                  <a:gd name="textAreaBottom" fmla="*/ 43920 h 43560"/>
                </a:gdLst>
                <a:ahLst/>
                <a:cxnLst/>
                <a:rect l="textAreaLeft" t="textAreaTop" r="textAreaRight" b="textAreaBottom"/>
                <a:pathLst>
                  <a:path w="5713" h="3537">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2" name="Google Shape;3475;p50"/>
              <p:cNvSpPr/>
              <p:nvPr/>
            </p:nvSpPr>
            <p:spPr>
              <a:xfrm>
                <a:off x="1368360" y="1068480"/>
                <a:ext cx="35640" cy="33120"/>
              </a:xfrm>
              <a:custGeom>
                <a:avLst/>
                <a:gdLst>
                  <a:gd name="textAreaLeft" fmla="*/ 0 w 35640"/>
                  <a:gd name="textAreaRight" fmla="*/ 36000 w 35640"/>
                  <a:gd name="textAreaTop" fmla="*/ 0 h 33120"/>
                  <a:gd name="textAreaBottom" fmla="*/ 33480 h 33120"/>
                </a:gdLst>
                <a:ahLst/>
                <a:cxnLst/>
                <a:rect l="textAreaLeft" t="textAreaTop" r="textAreaRight" b="textAreaBottom"/>
                <a:pathLst>
                  <a:path w="2763" h="270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3" name="Google Shape;3476;p50"/>
              <p:cNvSpPr/>
              <p:nvPr/>
            </p:nvSpPr>
            <p:spPr>
              <a:xfrm>
                <a:off x="1393200" y="1005120"/>
                <a:ext cx="32040" cy="43200"/>
              </a:xfrm>
              <a:custGeom>
                <a:avLst/>
                <a:gdLst>
                  <a:gd name="textAreaLeft" fmla="*/ 0 w 32040"/>
                  <a:gd name="textAreaRight" fmla="*/ 32400 w 32040"/>
                  <a:gd name="textAreaTop" fmla="*/ 0 h 43200"/>
                  <a:gd name="textAreaBottom" fmla="*/ 43560 h 43200"/>
                </a:gdLst>
                <a:ahLst/>
                <a:cxnLst/>
                <a:rect l="textAreaLeft" t="textAreaTop" r="textAreaRight" b="textAreaBottom"/>
                <a:pathLst>
                  <a:path w="2491" h="3516">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4" name="Google Shape;3477;p50"/>
              <p:cNvSpPr/>
              <p:nvPr/>
            </p:nvSpPr>
            <p:spPr>
              <a:xfrm>
                <a:off x="1452240" y="977760"/>
                <a:ext cx="50040" cy="78480"/>
              </a:xfrm>
              <a:custGeom>
                <a:avLst/>
                <a:gdLst>
                  <a:gd name="textAreaLeft" fmla="*/ 0 w 50040"/>
                  <a:gd name="textAreaRight" fmla="*/ 50400 w 50040"/>
                  <a:gd name="textAreaTop" fmla="*/ 0 h 78480"/>
                  <a:gd name="textAreaBottom" fmla="*/ 78840 h 78480"/>
                </a:gdLst>
                <a:ahLst/>
                <a:cxnLst/>
                <a:rect l="textAreaLeft" t="textAreaTop" r="textAreaRight" b="textAreaBottom"/>
                <a:pathLst>
                  <a:path w="3871" h="634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5" name="Google Shape;3478;p50"/>
              <p:cNvSpPr/>
              <p:nvPr/>
            </p:nvSpPr>
            <p:spPr>
              <a:xfrm>
                <a:off x="1423800" y="1028520"/>
                <a:ext cx="18720" cy="23760"/>
              </a:xfrm>
              <a:custGeom>
                <a:avLst/>
                <a:gdLst>
                  <a:gd name="textAreaLeft" fmla="*/ 0 w 18720"/>
                  <a:gd name="textAreaRight" fmla="*/ 19080 w 18720"/>
                  <a:gd name="textAreaTop" fmla="*/ 0 h 23760"/>
                  <a:gd name="textAreaBottom" fmla="*/ 24120 h 23760"/>
                </a:gdLst>
                <a:ahLst/>
                <a:cxnLst/>
                <a:rect l="textAreaLeft" t="textAreaTop" r="textAreaRight" b="textAreaBottom"/>
                <a:pathLst>
                  <a:path w="1465" h="1926">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6" name="Google Shape;3479;p50"/>
              <p:cNvSpPr/>
              <p:nvPr/>
            </p:nvSpPr>
            <p:spPr>
              <a:xfrm>
                <a:off x="1447200" y="955080"/>
                <a:ext cx="200880" cy="150120"/>
              </a:xfrm>
              <a:custGeom>
                <a:avLst/>
                <a:gdLst>
                  <a:gd name="textAreaLeft" fmla="*/ 0 w 200880"/>
                  <a:gd name="textAreaRight" fmla="*/ 201240 w 200880"/>
                  <a:gd name="textAreaTop" fmla="*/ 0 h 150120"/>
                  <a:gd name="textAreaBottom" fmla="*/ 150480 h 150120"/>
                </a:gdLst>
                <a:ahLst/>
                <a:cxnLst/>
                <a:rect l="textAreaLeft" t="textAreaTop" r="textAreaRight" b="textAreaBottom"/>
                <a:pathLst>
                  <a:path w="15464" h="12095">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7" name="Google Shape;3480;p50"/>
              <p:cNvSpPr/>
              <p:nvPr/>
            </p:nvSpPr>
            <p:spPr>
              <a:xfrm>
                <a:off x="1507680" y="1448280"/>
                <a:ext cx="47160" cy="48960"/>
              </a:xfrm>
              <a:custGeom>
                <a:avLst/>
                <a:gdLst>
                  <a:gd name="textAreaLeft" fmla="*/ 0 w 47160"/>
                  <a:gd name="textAreaRight" fmla="*/ 47520 w 47160"/>
                  <a:gd name="textAreaTop" fmla="*/ 0 h 48960"/>
                  <a:gd name="textAreaBottom" fmla="*/ 49320 h 48960"/>
                </a:gdLst>
                <a:ahLst/>
                <a:cxnLst/>
                <a:rect l="textAreaLeft" t="textAreaTop" r="textAreaRight" b="textAreaBottom"/>
                <a:pathLst>
                  <a:path w="3663" h="3955">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08" name="Google Shape;3481;p50"/>
              <p:cNvSpPr/>
              <p:nvPr/>
            </p:nvSpPr>
            <p:spPr>
              <a:xfrm>
                <a:off x="995760" y="1078920"/>
                <a:ext cx="546840" cy="454320"/>
              </a:xfrm>
              <a:custGeom>
                <a:avLst/>
                <a:gdLst>
                  <a:gd name="textAreaLeft" fmla="*/ 0 w 546840"/>
                  <a:gd name="textAreaRight" fmla="*/ 547200 w 546840"/>
                  <a:gd name="textAreaTop" fmla="*/ 0 h 454320"/>
                  <a:gd name="textAreaBottom" fmla="*/ 454680 h 454320"/>
                </a:gdLst>
                <a:ahLst/>
                <a:cxnLst/>
                <a:rect l="textAreaLeft" t="textAreaTop" r="textAreaRight" b="textAreaBottom"/>
                <a:pathLst>
                  <a:path w="42036" h="36555">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09" name="Google Shape;3482;p50"/>
            <p:cNvSpPr/>
            <p:nvPr/>
          </p:nvSpPr>
          <p:spPr>
            <a:xfrm>
              <a:off x="1336680" y="1730880"/>
              <a:ext cx="16560" cy="6120"/>
            </a:xfrm>
            <a:custGeom>
              <a:avLst/>
              <a:gdLst>
                <a:gd name="textAreaLeft" fmla="*/ 0 w 16560"/>
                <a:gd name="textAreaRight" fmla="*/ 16920 w 16560"/>
                <a:gd name="textAreaTop" fmla="*/ 0 h 6120"/>
                <a:gd name="textAreaBottom" fmla="*/ 6480 h 6120"/>
              </a:gdLst>
              <a:ahLst/>
              <a:cxnLst/>
              <a:rect l="textAreaLeft" t="textAreaTop" r="textAreaRight" b="textAreaBottom"/>
              <a:pathLst>
                <a:path w="1298" h="524">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0" name="Google Shape;3483;p50"/>
            <p:cNvSpPr/>
            <p:nvPr/>
          </p:nvSpPr>
          <p:spPr>
            <a:xfrm>
              <a:off x="1365480" y="1719720"/>
              <a:ext cx="21240" cy="14400"/>
            </a:xfrm>
            <a:custGeom>
              <a:avLst/>
              <a:gdLst>
                <a:gd name="textAreaLeft" fmla="*/ 0 w 21240"/>
                <a:gd name="textAreaRight" fmla="*/ 21600 w 21240"/>
                <a:gd name="textAreaTop" fmla="*/ 0 h 14400"/>
                <a:gd name="textAreaBottom" fmla="*/ 14760 h 14400"/>
              </a:gdLst>
              <a:ahLst/>
              <a:cxnLst/>
              <a:rect l="textAreaLeft" t="textAreaTop" r="textAreaRight" b="textAreaBottom"/>
              <a:pathLst>
                <a:path w="1654" h="1173">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1" name="Google Shape;3484;p50"/>
            <p:cNvSpPr/>
            <p:nvPr/>
          </p:nvSpPr>
          <p:spPr>
            <a:xfrm>
              <a:off x="1289160" y="1694160"/>
              <a:ext cx="79920" cy="27000"/>
            </a:xfrm>
            <a:custGeom>
              <a:avLst/>
              <a:gdLst>
                <a:gd name="textAreaLeft" fmla="*/ 0 w 79920"/>
                <a:gd name="textAreaRight" fmla="*/ 80280 w 79920"/>
                <a:gd name="textAreaTop" fmla="*/ 0 h 27000"/>
                <a:gd name="textAreaBottom" fmla="*/ 27360 h 27000"/>
              </a:gdLst>
              <a:ahLst/>
              <a:cxnLst/>
              <a:rect l="textAreaLeft" t="textAreaTop" r="textAreaRight" b="textAreaBottom"/>
              <a:pathLst>
                <a:path w="6153" h="2198">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2" name="Google Shape;3485;p50"/>
            <p:cNvSpPr/>
            <p:nvPr/>
          </p:nvSpPr>
          <p:spPr>
            <a:xfrm>
              <a:off x="1505520" y="2284560"/>
              <a:ext cx="20160" cy="10800"/>
            </a:xfrm>
            <a:custGeom>
              <a:avLst/>
              <a:gdLst>
                <a:gd name="textAreaLeft" fmla="*/ 0 w 20160"/>
                <a:gd name="textAreaRight" fmla="*/ 20520 w 20160"/>
                <a:gd name="textAreaTop" fmla="*/ 0 h 10800"/>
                <a:gd name="textAreaBottom" fmla="*/ 11160 h 10800"/>
              </a:gdLst>
              <a:ahLst/>
              <a:cxnLst/>
              <a:rect l="textAreaLeft" t="textAreaTop" r="textAreaRight" b="textAreaBottom"/>
              <a:pathLst>
                <a:path w="1570" h="901">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3" name="Google Shape;3486;p50"/>
            <p:cNvSpPr/>
            <p:nvPr/>
          </p:nvSpPr>
          <p:spPr>
            <a:xfrm>
              <a:off x="1299960" y="1796760"/>
              <a:ext cx="41400" cy="18000"/>
            </a:xfrm>
            <a:custGeom>
              <a:avLst/>
              <a:gdLst>
                <a:gd name="textAreaLeft" fmla="*/ 0 w 41400"/>
                <a:gd name="textAreaRight" fmla="*/ 41760 w 41400"/>
                <a:gd name="textAreaTop" fmla="*/ 0 h 18000"/>
                <a:gd name="textAreaBottom" fmla="*/ 18360 h 18000"/>
              </a:gdLst>
              <a:ahLst/>
              <a:cxnLst/>
              <a:rect l="textAreaLeft" t="textAreaTop" r="textAreaRight" b="textAreaBottom"/>
              <a:pathLst>
                <a:path w="3203" h="1466">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4" name="Google Shape;3487;p50"/>
            <p:cNvSpPr/>
            <p:nvPr/>
          </p:nvSpPr>
          <p:spPr>
            <a:xfrm>
              <a:off x="1278000" y="1785600"/>
              <a:ext cx="24840" cy="22320"/>
            </a:xfrm>
            <a:custGeom>
              <a:avLst/>
              <a:gdLst>
                <a:gd name="textAreaLeft" fmla="*/ 0 w 24840"/>
                <a:gd name="textAreaRight" fmla="*/ 25200 w 24840"/>
                <a:gd name="textAreaTop" fmla="*/ 0 h 22320"/>
                <a:gd name="textAreaBottom" fmla="*/ 22680 h 22320"/>
              </a:gdLst>
              <a:ahLst/>
              <a:cxnLst/>
              <a:rect l="textAreaLeft" t="textAreaTop" r="textAreaRight" b="textAreaBottom"/>
              <a:pathLst>
                <a:path w="1946" h="1821">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5" name="Google Shape;3488;p50"/>
            <p:cNvSpPr/>
            <p:nvPr/>
          </p:nvSpPr>
          <p:spPr>
            <a:xfrm>
              <a:off x="1264320" y="1756080"/>
              <a:ext cx="34920" cy="33120"/>
            </a:xfrm>
            <a:custGeom>
              <a:avLst/>
              <a:gdLst>
                <a:gd name="textAreaLeft" fmla="*/ 0 w 34920"/>
                <a:gd name="textAreaRight" fmla="*/ 35280 w 34920"/>
                <a:gd name="textAreaTop" fmla="*/ 0 h 33120"/>
                <a:gd name="textAreaBottom" fmla="*/ 33480 h 33120"/>
              </a:gdLst>
              <a:ahLst/>
              <a:cxnLst/>
              <a:rect l="textAreaLeft" t="textAreaTop" r="textAreaRight" b="textAreaBottom"/>
              <a:pathLst>
                <a:path w="2700" h="2679">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6" name="Google Shape;3489;p50"/>
            <p:cNvSpPr/>
            <p:nvPr/>
          </p:nvSpPr>
          <p:spPr>
            <a:xfrm>
              <a:off x="1253160" y="1749240"/>
              <a:ext cx="47160" cy="22680"/>
            </a:xfrm>
            <a:custGeom>
              <a:avLst/>
              <a:gdLst>
                <a:gd name="textAreaLeft" fmla="*/ 0 w 47160"/>
                <a:gd name="textAreaRight" fmla="*/ 47520 w 47160"/>
                <a:gd name="textAreaTop" fmla="*/ 0 h 22680"/>
                <a:gd name="textAreaBottom" fmla="*/ 23040 h 22680"/>
              </a:gdLst>
              <a:ahLst/>
              <a:cxnLst/>
              <a:rect l="textAreaLeft" t="textAreaTop" r="textAreaRight" b="textAreaBottom"/>
              <a:pathLst>
                <a:path w="3663" h="1842">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7" name="Google Shape;3490;p50"/>
            <p:cNvSpPr/>
            <p:nvPr/>
          </p:nvSpPr>
          <p:spPr>
            <a:xfrm>
              <a:off x="1246680" y="1761480"/>
              <a:ext cx="18360" cy="10080"/>
            </a:xfrm>
            <a:custGeom>
              <a:avLst/>
              <a:gdLst>
                <a:gd name="textAreaLeft" fmla="*/ 0 w 18360"/>
                <a:gd name="textAreaRight" fmla="*/ 18720 w 18360"/>
                <a:gd name="textAreaTop" fmla="*/ 0 h 10080"/>
                <a:gd name="textAreaBottom" fmla="*/ 10440 h 10080"/>
              </a:gdLst>
              <a:ahLst/>
              <a:cxnLst/>
              <a:rect l="textAreaLeft" t="textAreaTop" r="textAreaRight" b="textAreaBottom"/>
              <a:pathLst>
                <a:path w="1445" h="837">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8" name="Google Shape;3491;p50"/>
            <p:cNvSpPr/>
            <p:nvPr/>
          </p:nvSpPr>
          <p:spPr>
            <a:xfrm>
              <a:off x="1254960" y="1732320"/>
              <a:ext cx="8280" cy="18000"/>
            </a:xfrm>
            <a:custGeom>
              <a:avLst/>
              <a:gdLst>
                <a:gd name="textAreaLeft" fmla="*/ 0 w 8280"/>
                <a:gd name="textAreaRight" fmla="*/ 8640 w 8280"/>
                <a:gd name="textAreaTop" fmla="*/ 0 h 18000"/>
                <a:gd name="textAreaBottom" fmla="*/ 18360 h 18000"/>
              </a:gdLst>
              <a:ahLst/>
              <a:cxnLst/>
              <a:rect l="textAreaLeft" t="textAreaTop" r="textAreaRight" b="textAreaBottom"/>
              <a:pathLst>
                <a:path w="670" h="1466">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19" name="Google Shape;3492;p50"/>
            <p:cNvSpPr/>
            <p:nvPr/>
          </p:nvSpPr>
          <p:spPr>
            <a:xfrm>
              <a:off x="1231200" y="1736280"/>
              <a:ext cx="30600" cy="30960"/>
            </a:xfrm>
            <a:custGeom>
              <a:avLst/>
              <a:gdLst>
                <a:gd name="textAreaLeft" fmla="*/ 0 w 30600"/>
                <a:gd name="textAreaRight" fmla="*/ 30960 w 30600"/>
                <a:gd name="textAreaTop" fmla="*/ 0 h 30960"/>
                <a:gd name="textAreaBottom" fmla="*/ 31320 h 30960"/>
              </a:gdLst>
              <a:ahLst/>
              <a:cxnLst/>
              <a:rect l="textAreaLeft" t="textAreaTop" r="textAreaRight" b="textAreaBottom"/>
              <a:pathLst>
                <a:path w="2386" h="2512">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0" name="Google Shape;3493;p50"/>
            <p:cNvSpPr/>
            <p:nvPr/>
          </p:nvSpPr>
          <p:spPr>
            <a:xfrm>
              <a:off x="1062000" y="1609200"/>
              <a:ext cx="214200" cy="151560"/>
            </a:xfrm>
            <a:custGeom>
              <a:avLst/>
              <a:gdLst>
                <a:gd name="textAreaLeft" fmla="*/ 0 w 214200"/>
                <a:gd name="textAreaRight" fmla="*/ 214560 w 214200"/>
                <a:gd name="textAreaTop" fmla="*/ 0 h 151560"/>
                <a:gd name="textAreaBottom" fmla="*/ 151920 h 151560"/>
              </a:gdLst>
              <a:ahLst/>
              <a:cxnLst/>
              <a:rect l="textAreaLeft" t="textAreaTop" r="textAreaRight" b="textAreaBottom"/>
              <a:pathLst>
                <a:path w="16489" h="12221">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1" name="Google Shape;3494;p50"/>
            <p:cNvSpPr/>
            <p:nvPr/>
          </p:nvSpPr>
          <p:spPr>
            <a:xfrm>
              <a:off x="1513440" y="1826280"/>
              <a:ext cx="20880" cy="28800"/>
            </a:xfrm>
            <a:custGeom>
              <a:avLst/>
              <a:gdLst>
                <a:gd name="textAreaLeft" fmla="*/ 0 w 20880"/>
                <a:gd name="textAreaRight" fmla="*/ 21240 w 20880"/>
                <a:gd name="textAreaTop" fmla="*/ 0 h 28800"/>
                <a:gd name="textAreaBottom" fmla="*/ 29160 h 28800"/>
              </a:gdLst>
              <a:ahLst/>
              <a:cxnLst/>
              <a:rect l="textAreaLeft" t="textAreaTop" r="textAreaRight" b="textAreaBottom"/>
              <a:pathLst>
                <a:path w="1633" h="2344">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2" name="Google Shape;3495;p50"/>
            <p:cNvSpPr/>
            <p:nvPr/>
          </p:nvSpPr>
          <p:spPr>
            <a:xfrm>
              <a:off x="1487160" y="1823400"/>
              <a:ext cx="29880" cy="30960"/>
            </a:xfrm>
            <a:custGeom>
              <a:avLst/>
              <a:gdLst>
                <a:gd name="textAreaLeft" fmla="*/ 0 w 29880"/>
                <a:gd name="textAreaRight" fmla="*/ 30240 w 29880"/>
                <a:gd name="textAreaTop" fmla="*/ 0 h 30960"/>
                <a:gd name="textAreaBottom" fmla="*/ 31320 h 30960"/>
              </a:gdLst>
              <a:ahLst/>
              <a:cxnLst/>
              <a:rect l="textAreaLeft" t="textAreaTop" r="textAreaRight" b="textAreaBottom"/>
              <a:pathLst>
                <a:path w="2323" h="253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3" name="Google Shape;3496;p50"/>
            <p:cNvSpPr/>
            <p:nvPr/>
          </p:nvSpPr>
          <p:spPr>
            <a:xfrm>
              <a:off x="1461600" y="1805400"/>
              <a:ext cx="37440" cy="54000"/>
            </a:xfrm>
            <a:custGeom>
              <a:avLst/>
              <a:gdLst>
                <a:gd name="textAreaLeft" fmla="*/ 0 w 37440"/>
                <a:gd name="textAreaRight" fmla="*/ 37800 w 37440"/>
                <a:gd name="textAreaTop" fmla="*/ 0 h 54000"/>
                <a:gd name="textAreaBottom" fmla="*/ 54360 h 54000"/>
              </a:gdLst>
              <a:ahLst/>
              <a:cxnLst/>
              <a:rect l="textAreaLeft" t="textAreaTop" r="textAreaRight" b="textAreaBottom"/>
              <a:pathLst>
                <a:path w="2909" h="4374">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4" name="Google Shape;3497;p50"/>
            <p:cNvSpPr/>
            <p:nvPr/>
          </p:nvSpPr>
          <p:spPr>
            <a:xfrm>
              <a:off x="1373040" y="1777680"/>
              <a:ext cx="99720" cy="85680"/>
            </a:xfrm>
            <a:custGeom>
              <a:avLst/>
              <a:gdLst>
                <a:gd name="textAreaLeft" fmla="*/ 0 w 99720"/>
                <a:gd name="textAreaRight" fmla="*/ 100080 w 99720"/>
                <a:gd name="textAreaTop" fmla="*/ 0 h 85680"/>
                <a:gd name="textAreaBottom" fmla="*/ 86040 h 85680"/>
              </a:gdLst>
              <a:ahLst/>
              <a:cxnLst/>
              <a:rect l="textAreaLeft" t="textAreaTop" r="textAreaRight" b="textAreaBottom"/>
              <a:pathLst>
                <a:path w="7680" h="6906">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5" name="Google Shape;3498;p50"/>
            <p:cNvSpPr/>
            <p:nvPr/>
          </p:nvSpPr>
          <p:spPr>
            <a:xfrm>
              <a:off x="1328400" y="1775880"/>
              <a:ext cx="90000" cy="122760"/>
            </a:xfrm>
            <a:custGeom>
              <a:avLst/>
              <a:gdLst>
                <a:gd name="textAreaLeft" fmla="*/ 0 w 90000"/>
                <a:gd name="textAreaRight" fmla="*/ 90360 w 90000"/>
                <a:gd name="textAreaTop" fmla="*/ 0 h 122760"/>
                <a:gd name="textAreaBottom" fmla="*/ 123120 h 122760"/>
              </a:gdLst>
              <a:ahLst/>
              <a:cxnLst/>
              <a:rect l="textAreaLeft" t="textAreaTop" r="textAreaRight" b="textAreaBottom"/>
              <a:pathLst>
                <a:path w="6948" h="989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6" name="Google Shape;3499;p50"/>
            <p:cNvSpPr/>
            <p:nvPr/>
          </p:nvSpPr>
          <p:spPr>
            <a:xfrm>
              <a:off x="1312920" y="1857600"/>
              <a:ext cx="44280" cy="46440"/>
            </a:xfrm>
            <a:custGeom>
              <a:avLst/>
              <a:gdLst>
                <a:gd name="textAreaLeft" fmla="*/ 0 w 44280"/>
                <a:gd name="textAreaRight" fmla="*/ 44640 w 44280"/>
                <a:gd name="textAreaTop" fmla="*/ 0 h 46440"/>
                <a:gd name="textAreaBottom" fmla="*/ 46800 h 46440"/>
              </a:gdLst>
              <a:ahLst/>
              <a:cxnLst/>
              <a:rect l="textAreaLeft" t="textAreaTop" r="textAreaRight" b="textAreaBottom"/>
              <a:pathLst>
                <a:path w="3432" h="3768">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7" name="Google Shape;3500;p50"/>
            <p:cNvSpPr/>
            <p:nvPr/>
          </p:nvSpPr>
          <p:spPr>
            <a:xfrm>
              <a:off x="1310400" y="1868400"/>
              <a:ext cx="96480" cy="136080"/>
            </a:xfrm>
            <a:custGeom>
              <a:avLst/>
              <a:gdLst>
                <a:gd name="textAreaLeft" fmla="*/ 0 w 96480"/>
                <a:gd name="textAreaRight" fmla="*/ 96840 w 96480"/>
                <a:gd name="textAreaTop" fmla="*/ 0 h 136080"/>
                <a:gd name="textAreaBottom" fmla="*/ 136440 h 136080"/>
              </a:gdLst>
              <a:ahLst/>
              <a:cxnLst/>
              <a:rect l="textAreaLeft" t="textAreaTop" r="textAreaRight" b="textAreaBottom"/>
              <a:pathLst>
                <a:path w="7450" h="10986">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8" name="Google Shape;3501;p50"/>
            <p:cNvSpPr/>
            <p:nvPr/>
          </p:nvSpPr>
          <p:spPr>
            <a:xfrm>
              <a:off x="1400760" y="1939320"/>
              <a:ext cx="93240" cy="99720"/>
            </a:xfrm>
            <a:custGeom>
              <a:avLst/>
              <a:gdLst>
                <a:gd name="textAreaLeft" fmla="*/ 0 w 93240"/>
                <a:gd name="textAreaRight" fmla="*/ 93600 w 93240"/>
                <a:gd name="textAreaTop" fmla="*/ 0 h 99720"/>
                <a:gd name="textAreaBottom" fmla="*/ 100080 h 99720"/>
              </a:gdLst>
              <a:ahLst/>
              <a:cxnLst/>
              <a:rect l="textAreaLeft" t="textAreaTop" r="textAreaRight" b="textAreaBottom"/>
              <a:pathLst>
                <a:path w="7199" h="8036">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29" name="Google Shape;3502;p50"/>
            <p:cNvSpPr/>
            <p:nvPr/>
          </p:nvSpPr>
          <p:spPr>
            <a:xfrm>
              <a:off x="1457280" y="2010240"/>
              <a:ext cx="64080" cy="64440"/>
            </a:xfrm>
            <a:custGeom>
              <a:avLst/>
              <a:gdLst>
                <a:gd name="textAreaLeft" fmla="*/ 0 w 64080"/>
                <a:gd name="textAreaRight" fmla="*/ 64440 w 64080"/>
                <a:gd name="textAreaTop" fmla="*/ 0 h 64440"/>
                <a:gd name="textAreaBottom" fmla="*/ 64800 h 64440"/>
              </a:gdLst>
              <a:ahLst/>
              <a:cxnLst/>
              <a:rect l="textAreaLeft" t="textAreaTop" r="textAreaRight" b="textAreaBottom"/>
              <a:pathLst>
                <a:path w="4939" h="5211">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30" name="Google Shape;3503;p50"/>
            <p:cNvSpPr/>
            <p:nvPr/>
          </p:nvSpPr>
          <p:spPr>
            <a:xfrm>
              <a:off x="1496520" y="2094120"/>
              <a:ext cx="37800" cy="41040"/>
            </a:xfrm>
            <a:custGeom>
              <a:avLst/>
              <a:gdLst>
                <a:gd name="textAreaLeft" fmla="*/ 0 w 37800"/>
                <a:gd name="textAreaRight" fmla="*/ 38160 w 37800"/>
                <a:gd name="textAreaTop" fmla="*/ 0 h 41040"/>
                <a:gd name="textAreaBottom" fmla="*/ 41400 h 41040"/>
              </a:gdLst>
              <a:ahLst/>
              <a:cxnLst/>
              <a:rect l="textAreaLeft" t="textAreaTop" r="textAreaRight" b="textAreaBottom"/>
              <a:pathLst>
                <a:path w="2930" h="3328">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31" name="Google Shape;3504;p50"/>
            <p:cNvGrpSpPr/>
            <p:nvPr/>
          </p:nvGrpSpPr>
          <p:grpSpPr>
            <a:xfrm>
              <a:off x="1406880" y="2030400"/>
              <a:ext cx="119880" cy="297360"/>
              <a:chOff x="1406880" y="2030400"/>
              <a:chExt cx="119880" cy="297360"/>
            </a:xfrm>
          </p:grpSpPr>
          <p:sp>
            <p:nvSpPr>
              <p:cNvPr id="3332" name="Google Shape;3505;p50"/>
              <p:cNvSpPr/>
              <p:nvPr/>
            </p:nvSpPr>
            <p:spPr>
              <a:xfrm>
                <a:off x="1406880" y="2030400"/>
                <a:ext cx="119880" cy="267480"/>
              </a:xfrm>
              <a:custGeom>
                <a:avLst/>
                <a:gdLst>
                  <a:gd name="textAreaLeft" fmla="*/ 0 w 119880"/>
                  <a:gd name="textAreaRight" fmla="*/ 120240 w 119880"/>
                  <a:gd name="textAreaTop" fmla="*/ 0 h 267480"/>
                  <a:gd name="textAreaBottom" fmla="*/ 267840 h 267480"/>
                </a:gdLst>
                <a:ahLst/>
                <a:cxnLst/>
                <a:rect l="textAreaLeft" t="textAreaTop" r="textAreaRight" b="textAreaBottom"/>
                <a:pathLst>
                  <a:path w="9229" h="21552">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33" name="Google Shape;3506;p50"/>
              <p:cNvSpPr/>
              <p:nvPr/>
            </p:nvSpPr>
            <p:spPr>
              <a:xfrm>
                <a:off x="1455120" y="2310120"/>
                <a:ext cx="26640" cy="17640"/>
              </a:xfrm>
              <a:custGeom>
                <a:avLst/>
                <a:gdLst>
                  <a:gd name="textAreaLeft" fmla="*/ 0 w 26640"/>
                  <a:gd name="textAreaRight" fmla="*/ 27000 w 26640"/>
                  <a:gd name="textAreaTop" fmla="*/ 0 h 17640"/>
                  <a:gd name="textAreaBottom" fmla="*/ 18000 h 17640"/>
                </a:gdLst>
                <a:ahLst/>
                <a:cxnLst/>
                <a:rect l="textAreaLeft" t="textAreaTop" r="textAreaRight" b="textAreaBottom"/>
                <a:pathLst>
                  <a:path w="2072" h="1444">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34" name="Google Shape;3507;p50"/>
            <p:cNvSpPr/>
            <p:nvPr/>
          </p:nvSpPr>
          <p:spPr>
            <a:xfrm>
              <a:off x="2809080" y="1669680"/>
              <a:ext cx="13320" cy="30240"/>
            </a:xfrm>
            <a:custGeom>
              <a:avLst/>
              <a:gdLst>
                <a:gd name="textAreaLeft" fmla="*/ 0 w 13320"/>
                <a:gd name="textAreaRight" fmla="*/ 13680 w 13320"/>
                <a:gd name="textAreaTop" fmla="*/ 0 h 30240"/>
                <a:gd name="textAreaBottom" fmla="*/ 30600 h 30240"/>
              </a:gdLst>
              <a:ahLst/>
              <a:cxnLst/>
              <a:rect l="textAreaLeft" t="textAreaTop" r="textAreaRight" b="textAreaBottom"/>
              <a:pathLst>
                <a:path w="1047" h="245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35" name="Google Shape;3508;p50"/>
            <p:cNvGrpSpPr/>
            <p:nvPr/>
          </p:nvGrpSpPr>
          <p:grpSpPr>
            <a:xfrm>
              <a:off x="1963800" y="1062000"/>
              <a:ext cx="79200" cy="82080"/>
              <a:chOff x="1963800" y="1062000"/>
              <a:chExt cx="79200" cy="82080"/>
            </a:xfrm>
          </p:grpSpPr>
          <p:sp>
            <p:nvSpPr>
              <p:cNvPr id="3336" name="Google Shape;3509;p50"/>
              <p:cNvSpPr/>
              <p:nvPr/>
            </p:nvSpPr>
            <p:spPr>
              <a:xfrm>
                <a:off x="1996920" y="1062000"/>
                <a:ext cx="46080" cy="29880"/>
              </a:xfrm>
              <a:custGeom>
                <a:avLst/>
                <a:gdLst>
                  <a:gd name="textAreaLeft" fmla="*/ 0 w 46080"/>
                  <a:gd name="textAreaRight" fmla="*/ 46440 w 46080"/>
                  <a:gd name="textAreaTop" fmla="*/ 0 h 29880"/>
                  <a:gd name="textAreaBottom" fmla="*/ 30240 h 29880"/>
                </a:gdLst>
                <a:ahLst/>
                <a:cxnLst/>
                <a:rect l="textAreaLeft" t="textAreaTop" r="textAreaRight" b="textAreaBottom"/>
                <a:pathLst>
                  <a:path w="3579" h="2428">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37" name="Google Shape;3510;p50"/>
              <p:cNvSpPr/>
              <p:nvPr/>
            </p:nvSpPr>
            <p:spPr>
              <a:xfrm>
                <a:off x="2012760" y="1101600"/>
                <a:ext cx="10800" cy="8640"/>
              </a:xfrm>
              <a:custGeom>
                <a:avLst/>
                <a:gdLst>
                  <a:gd name="textAreaLeft" fmla="*/ 0 w 10800"/>
                  <a:gd name="textAreaRight" fmla="*/ 11160 w 10800"/>
                  <a:gd name="textAreaTop" fmla="*/ 0 h 8640"/>
                  <a:gd name="textAreaBottom" fmla="*/ 9000 h 8640"/>
                </a:gdLst>
                <a:ahLst/>
                <a:cxnLst/>
                <a:rect l="textAreaLeft" t="textAreaTop" r="textAreaRight" b="textAreaBottom"/>
                <a:pathLst>
                  <a:path w="859" h="734">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38" name="Google Shape;3511;p50"/>
              <p:cNvSpPr/>
              <p:nvPr/>
            </p:nvSpPr>
            <p:spPr>
              <a:xfrm>
                <a:off x="2017080" y="110736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1571" h="1737">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39" name="Google Shape;3512;p50"/>
              <p:cNvSpPr/>
              <p:nvPr/>
            </p:nvSpPr>
            <p:spPr>
              <a:xfrm>
                <a:off x="1963800" y="1074240"/>
                <a:ext cx="52920" cy="69840"/>
              </a:xfrm>
              <a:custGeom>
                <a:avLst/>
                <a:gdLst>
                  <a:gd name="textAreaLeft" fmla="*/ 0 w 52920"/>
                  <a:gd name="textAreaRight" fmla="*/ 53280 w 52920"/>
                  <a:gd name="textAreaTop" fmla="*/ 0 h 69840"/>
                  <a:gd name="textAreaBottom" fmla="*/ 70200 h 69840"/>
                </a:gdLst>
                <a:ahLst/>
                <a:cxnLst/>
                <a:rect l="textAreaLeft" t="textAreaTop" r="textAreaRight" b="textAreaBottom"/>
                <a:pathLst>
                  <a:path w="4102" h="5651">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40" name="Google Shape;3513;p50"/>
            <p:cNvSpPr/>
            <p:nvPr/>
          </p:nvSpPr>
          <p:spPr>
            <a:xfrm>
              <a:off x="2864880" y="1465560"/>
              <a:ext cx="91080" cy="152280"/>
            </a:xfrm>
            <a:custGeom>
              <a:avLst/>
              <a:gdLst>
                <a:gd name="textAreaLeft" fmla="*/ 0 w 91080"/>
                <a:gd name="textAreaRight" fmla="*/ 91440 w 91080"/>
                <a:gd name="textAreaTop" fmla="*/ 0 h 152280"/>
                <a:gd name="textAreaBottom" fmla="*/ 152640 h 152280"/>
              </a:gdLst>
              <a:ahLst/>
              <a:cxnLst/>
              <a:rect l="textAreaLeft" t="textAreaTop" r="textAreaRight" b="textAreaBottom"/>
              <a:pathLst>
                <a:path w="7010" h="12284">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1" name="Google Shape;3514;p50"/>
            <p:cNvSpPr/>
            <p:nvPr/>
          </p:nvSpPr>
          <p:spPr>
            <a:xfrm>
              <a:off x="2827800" y="1545480"/>
              <a:ext cx="30960" cy="41400"/>
            </a:xfrm>
            <a:custGeom>
              <a:avLst/>
              <a:gdLst>
                <a:gd name="textAreaLeft" fmla="*/ 0 w 30960"/>
                <a:gd name="textAreaRight" fmla="*/ 31320 w 30960"/>
                <a:gd name="textAreaTop" fmla="*/ 0 h 41400"/>
                <a:gd name="textAreaBottom" fmla="*/ 41760 h 41400"/>
              </a:gdLst>
              <a:ahLst/>
              <a:cxnLst/>
              <a:rect l="textAreaLeft" t="textAreaTop" r="textAreaRight" b="textAreaBottom"/>
              <a:pathLst>
                <a:path w="2407" h="3349">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2" name="Google Shape;3515;p50"/>
            <p:cNvSpPr/>
            <p:nvPr/>
          </p:nvSpPr>
          <p:spPr>
            <a:xfrm>
              <a:off x="2812680" y="1497600"/>
              <a:ext cx="35280" cy="58320"/>
            </a:xfrm>
            <a:custGeom>
              <a:avLst/>
              <a:gdLst>
                <a:gd name="textAreaLeft" fmla="*/ 0 w 35280"/>
                <a:gd name="textAreaRight" fmla="*/ 35640 w 35280"/>
                <a:gd name="textAreaTop" fmla="*/ 0 h 58320"/>
                <a:gd name="textAreaBottom" fmla="*/ 58680 h 58320"/>
              </a:gdLst>
              <a:ahLst/>
              <a:cxnLst/>
              <a:rect l="textAreaLeft" t="textAreaTop" r="textAreaRight" b="textAreaBottom"/>
              <a:pathLst>
                <a:path w="2742" h="4709">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3" name="Google Shape;3516;p50"/>
            <p:cNvSpPr/>
            <p:nvPr/>
          </p:nvSpPr>
          <p:spPr>
            <a:xfrm>
              <a:off x="2523240" y="1421640"/>
              <a:ext cx="231120" cy="104040"/>
            </a:xfrm>
            <a:custGeom>
              <a:avLst/>
              <a:gdLst>
                <a:gd name="textAreaLeft" fmla="*/ 0 w 231120"/>
                <a:gd name="textAreaRight" fmla="*/ 231480 w 231120"/>
                <a:gd name="textAreaTop" fmla="*/ 0 h 104040"/>
                <a:gd name="textAreaBottom" fmla="*/ 104400 h 104040"/>
              </a:gdLst>
              <a:ahLst/>
              <a:cxnLst/>
              <a:rect l="textAreaLeft" t="textAreaTop" r="textAreaRight" b="textAreaBottom"/>
              <a:pathLst>
                <a:path w="17786" h="8392">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4" name="Google Shape;3517;p50"/>
            <p:cNvSpPr/>
            <p:nvPr/>
          </p:nvSpPr>
          <p:spPr>
            <a:xfrm>
              <a:off x="2978640" y="1888920"/>
              <a:ext cx="73080" cy="59760"/>
            </a:xfrm>
            <a:custGeom>
              <a:avLst/>
              <a:gdLst>
                <a:gd name="textAreaLeft" fmla="*/ 0 w 73080"/>
                <a:gd name="textAreaRight" fmla="*/ 73440 w 73080"/>
                <a:gd name="textAreaTop" fmla="*/ 0 h 59760"/>
                <a:gd name="textAreaBottom" fmla="*/ 60120 h 59760"/>
              </a:gdLst>
              <a:ahLst/>
              <a:cxnLst/>
              <a:rect l="textAreaLeft" t="textAreaTop" r="textAreaRight" b="textAreaBottom"/>
              <a:pathLst>
                <a:path w="5650" h="4835">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5" name="Google Shape;3518;p50"/>
            <p:cNvSpPr/>
            <p:nvPr/>
          </p:nvSpPr>
          <p:spPr>
            <a:xfrm>
              <a:off x="2813760" y="1726560"/>
              <a:ext cx="59760" cy="99720"/>
            </a:xfrm>
            <a:custGeom>
              <a:avLst/>
              <a:gdLst>
                <a:gd name="textAreaLeft" fmla="*/ 0 w 59760"/>
                <a:gd name="textAreaRight" fmla="*/ 60120 w 59760"/>
                <a:gd name="textAreaTop" fmla="*/ 0 h 99720"/>
                <a:gd name="textAreaBottom" fmla="*/ 100080 h 99720"/>
              </a:gdLst>
              <a:ahLst/>
              <a:cxnLst/>
              <a:rect l="textAreaLeft" t="textAreaTop" r="textAreaRight" b="textAreaBottom"/>
              <a:pathLst>
                <a:path w="4604" h="8036">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6" name="Google Shape;3519;p50"/>
            <p:cNvSpPr/>
            <p:nvPr/>
          </p:nvSpPr>
          <p:spPr>
            <a:xfrm>
              <a:off x="2844720" y="1932480"/>
              <a:ext cx="28800" cy="14400"/>
            </a:xfrm>
            <a:custGeom>
              <a:avLst/>
              <a:gdLst>
                <a:gd name="textAreaLeft" fmla="*/ 0 w 28800"/>
                <a:gd name="textAreaRight" fmla="*/ 29160 w 28800"/>
                <a:gd name="textAreaTop" fmla="*/ 0 h 14400"/>
                <a:gd name="textAreaBottom" fmla="*/ 14760 h 14400"/>
              </a:gdLst>
              <a:ahLst/>
              <a:cxnLst/>
              <a:rect l="textAreaLeft" t="textAreaTop" r="textAreaRight" b="textAreaBottom"/>
              <a:pathLst>
                <a:path w="2240" h="1173">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47" name="Google Shape;3520;p50"/>
            <p:cNvGrpSpPr/>
            <p:nvPr/>
          </p:nvGrpSpPr>
          <p:grpSpPr>
            <a:xfrm>
              <a:off x="2634120" y="1826280"/>
              <a:ext cx="345600" cy="110160"/>
              <a:chOff x="2634120" y="1826280"/>
              <a:chExt cx="345600" cy="110160"/>
            </a:xfrm>
          </p:grpSpPr>
          <p:sp>
            <p:nvSpPr>
              <p:cNvPr id="3348" name="Google Shape;3521;p50"/>
              <p:cNvSpPr/>
              <p:nvPr/>
            </p:nvSpPr>
            <p:spPr>
              <a:xfrm>
                <a:off x="2811240" y="1857240"/>
                <a:ext cx="50040" cy="53280"/>
              </a:xfrm>
              <a:custGeom>
                <a:avLst/>
                <a:gdLst>
                  <a:gd name="textAreaLeft" fmla="*/ 0 w 50040"/>
                  <a:gd name="textAreaRight" fmla="*/ 50400 w 50040"/>
                  <a:gd name="textAreaTop" fmla="*/ 0 h 53280"/>
                  <a:gd name="textAreaBottom" fmla="*/ 53640 h 53280"/>
                </a:gdLst>
                <a:ahLst/>
                <a:cxnLst/>
                <a:rect l="textAreaLeft" t="textAreaTop" r="textAreaRight" b="textAreaBottom"/>
                <a:pathLst>
                  <a:path w="3871" h="4312">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49" name="Google Shape;3522;p50"/>
              <p:cNvSpPr/>
              <p:nvPr/>
            </p:nvSpPr>
            <p:spPr>
              <a:xfrm>
                <a:off x="2904480" y="1871640"/>
                <a:ext cx="75240" cy="64800"/>
              </a:xfrm>
              <a:custGeom>
                <a:avLst/>
                <a:gdLst>
                  <a:gd name="textAreaLeft" fmla="*/ 0 w 75240"/>
                  <a:gd name="textAreaRight" fmla="*/ 75600 w 75240"/>
                  <a:gd name="textAreaTop" fmla="*/ 0 h 64800"/>
                  <a:gd name="textAreaBottom" fmla="*/ 65160 h 64800"/>
                </a:gdLst>
                <a:ahLst/>
                <a:cxnLst/>
                <a:rect l="textAreaLeft" t="textAreaTop" r="textAreaRight" b="textAreaBottom"/>
                <a:pathLst>
                  <a:path w="5818" h="5253">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0" name="Google Shape;3523;p50"/>
              <p:cNvSpPr/>
              <p:nvPr/>
            </p:nvSpPr>
            <p:spPr>
              <a:xfrm>
                <a:off x="2738160" y="1835640"/>
                <a:ext cx="74160" cy="64080"/>
              </a:xfrm>
              <a:custGeom>
                <a:avLst/>
                <a:gdLst>
                  <a:gd name="textAreaLeft" fmla="*/ 0 w 74160"/>
                  <a:gd name="textAreaRight" fmla="*/ 74520 w 74160"/>
                  <a:gd name="textAreaTop" fmla="*/ 0 h 64080"/>
                  <a:gd name="textAreaBottom" fmla="*/ 64440 h 64080"/>
                </a:gdLst>
                <a:ahLst/>
                <a:cxnLst/>
                <a:rect l="textAreaLeft" t="textAreaTop" r="textAreaRight" b="textAreaBottom"/>
                <a:pathLst>
                  <a:path w="5734" h="519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1" name="Google Shape;3524;p50"/>
              <p:cNvSpPr/>
              <p:nvPr/>
            </p:nvSpPr>
            <p:spPr>
              <a:xfrm>
                <a:off x="2634120" y="1826280"/>
                <a:ext cx="224280" cy="109800"/>
              </a:xfrm>
              <a:custGeom>
                <a:avLst/>
                <a:gdLst>
                  <a:gd name="textAreaLeft" fmla="*/ 0 w 224280"/>
                  <a:gd name="textAreaRight" fmla="*/ 224640 w 224280"/>
                  <a:gd name="textAreaTop" fmla="*/ 0 h 109800"/>
                  <a:gd name="textAreaBottom" fmla="*/ 110160 h 109800"/>
                </a:gdLst>
                <a:ahLst/>
                <a:cxnLst/>
                <a:rect l="textAreaLeft" t="textAreaTop" r="textAreaRight" b="textAreaBottom"/>
                <a:pathLst>
                  <a:path w="17242" h="887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52" name="Google Shape;3525;p50"/>
            <p:cNvSpPr/>
            <p:nvPr/>
          </p:nvSpPr>
          <p:spPr>
            <a:xfrm>
              <a:off x="2671200" y="1818360"/>
              <a:ext cx="32400" cy="40320"/>
            </a:xfrm>
            <a:custGeom>
              <a:avLst/>
              <a:gdLst>
                <a:gd name="textAreaLeft" fmla="*/ 0 w 32400"/>
                <a:gd name="textAreaRight" fmla="*/ 32760 w 32400"/>
                <a:gd name="textAreaTop" fmla="*/ 0 h 40320"/>
                <a:gd name="textAreaBottom" fmla="*/ 40680 h 40320"/>
              </a:gdLst>
              <a:ahLst/>
              <a:cxnLst/>
              <a:rect l="textAreaLeft" t="textAreaTop" r="textAreaRight" b="textAreaBottom"/>
              <a:pathLst>
                <a:path w="2512" h="3286">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3" name="Google Shape;3526;p50"/>
            <p:cNvSpPr/>
            <p:nvPr/>
          </p:nvSpPr>
          <p:spPr>
            <a:xfrm>
              <a:off x="2743920" y="1816920"/>
              <a:ext cx="70920" cy="45720"/>
            </a:xfrm>
            <a:custGeom>
              <a:avLst/>
              <a:gdLst>
                <a:gd name="textAreaLeft" fmla="*/ 0 w 70920"/>
                <a:gd name="textAreaRight" fmla="*/ 71280 w 70920"/>
                <a:gd name="textAreaTop" fmla="*/ 0 h 45720"/>
                <a:gd name="textAreaBottom" fmla="*/ 46080 h 45720"/>
              </a:gdLst>
              <a:ahLst/>
              <a:cxnLst/>
              <a:rect l="textAreaLeft" t="textAreaTop" r="textAreaRight" b="textAreaBottom"/>
              <a:pathLst>
                <a:path w="5483" h="3705">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4" name="Google Shape;3527;p50"/>
            <p:cNvSpPr/>
            <p:nvPr/>
          </p:nvSpPr>
          <p:spPr>
            <a:xfrm>
              <a:off x="2676960" y="1689840"/>
              <a:ext cx="61920" cy="114480"/>
            </a:xfrm>
            <a:custGeom>
              <a:avLst/>
              <a:gdLst>
                <a:gd name="textAreaLeft" fmla="*/ 0 w 61920"/>
                <a:gd name="textAreaRight" fmla="*/ 62280 w 61920"/>
                <a:gd name="textAreaTop" fmla="*/ 0 h 114480"/>
                <a:gd name="textAreaBottom" fmla="*/ 114840 h 114480"/>
              </a:gdLst>
              <a:ahLst/>
              <a:cxnLst/>
              <a:rect l="textAreaLeft" t="textAreaTop" r="textAreaRight" b="textAreaBottom"/>
              <a:pathLst>
                <a:path w="4772" h="9228">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5" name="Google Shape;3528;p50"/>
            <p:cNvSpPr/>
            <p:nvPr/>
          </p:nvSpPr>
          <p:spPr>
            <a:xfrm>
              <a:off x="2685240" y="1758240"/>
              <a:ext cx="39240" cy="32040"/>
            </a:xfrm>
            <a:custGeom>
              <a:avLst/>
              <a:gdLst>
                <a:gd name="textAreaLeft" fmla="*/ 0 w 39240"/>
                <a:gd name="textAreaRight" fmla="*/ 39600 w 39240"/>
                <a:gd name="textAreaTop" fmla="*/ 0 h 32040"/>
                <a:gd name="textAreaBottom" fmla="*/ 32400 h 32040"/>
              </a:gdLst>
              <a:ahLst/>
              <a:cxnLst/>
              <a:rect l="textAreaLeft" t="textAreaTop" r="textAreaRight" b="textAreaBottom"/>
              <a:pathLst>
                <a:path w="3035" h="2616">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6" name="Google Shape;3529;p50"/>
            <p:cNvSpPr/>
            <p:nvPr/>
          </p:nvSpPr>
          <p:spPr>
            <a:xfrm>
              <a:off x="2662920" y="1697760"/>
              <a:ext cx="60840" cy="66960"/>
            </a:xfrm>
            <a:custGeom>
              <a:avLst/>
              <a:gdLst>
                <a:gd name="textAreaLeft" fmla="*/ 0 w 60840"/>
                <a:gd name="textAreaRight" fmla="*/ 61200 w 60840"/>
                <a:gd name="textAreaTop" fmla="*/ 0 h 66960"/>
                <a:gd name="textAreaBottom" fmla="*/ 67320 h 66960"/>
              </a:gdLst>
              <a:ahLst/>
              <a:cxnLst/>
              <a:rect l="textAreaLeft" t="textAreaTop" r="textAreaRight" b="textAreaBottom"/>
              <a:pathLst>
                <a:path w="4688" h="5421">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7" name="Google Shape;3530;p50"/>
            <p:cNvSpPr/>
            <p:nvPr/>
          </p:nvSpPr>
          <p:spPr>
            <a:xfrm>
              <a:off x="2644920" y="1713240"/>
              <a:ext cx="63000" cy="112680"/>
            </a:xfrm>
            <a:custGeom>
              <a:avLst/>
              <a:gdLst>
                <a:gd name="textAreaLeft" fmla="*/ 0 w 63000"/>
                <a:gd name="textAreaRight" fmla="*/ 63360 w 63000"/>
                <a:gd name="textAreaTop" fmla="*/ 0 h 112680"/>
                <a:gd name="textAreaBottom" fmla="*/ 113040 h 112680"/>
              </a:gdLst>
              <a:ahLst/>
              <a:cxnLst/>
              <a:rect l="textAreaLeft" t="textAreaTop" r="textAreaRight" b="textAreaBottom"/>
              <a:pathLst>
                <a:path w="4876" h="9082">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8" name="Google Shape;3531;p50"/>
            <p:cNvSpPr/>
            <p:nvPr/>
          </p:nvSpPr>
          <p:spPr>
            <a:xfrm>
              <a:off x="2603520" y="1651680"/>
              <a:ext cx="66240" cy="142920"/>
            </a:xfrm>
            <a:custGeom>
              <a:avLst/>
              <a:gdLst>
                <a:gd name="textAreaLeft" fmla="*/ 0 w 66240"/>
                <a:gd name="textAreaRight" fmla="*/ 66600 w 66240"/>
                <a:gd name="textAreaTop" fmla="*/ 0 h 142920"/>
                <a:gd name="textAreaBottom" fmla="*/ 143280 h 142920"/>
              </a:gdLst>
              <a:ahLst/>
              <a:cxnLst/>
              <a:rect l="textAreaLeft" t="textAreaTop" r="textAreaRight" b="textAreaBottom"/>
              <a:pathLst>
                <a:path w="5127" h="1153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59" name="Google Shape;3532;p50"/>
            <p:cNvSpPr/>
            <p:nvPr/>
          </p:nvSpPr>
          <p:spPr>
            <a:xfrm>
              <a:off x="2568240" y="1664640"/>
              <a:ext cx="38160" cy="47160"/>
            </a:xfrm>
            <a:custGeom>
              <a:avLst/>
              <a:gdLst>
                <a:gd name="textAreaLeft" fmla="*/ 0 w 38160"/>
                <a:gd name="textAreaRight" fmla="*/ 38520 w 38160"/>
                <a:gd name="textAreaTop" fmla="*/ 0 h 47160"/>
                <a:gd name="textAreaBottom" fmla="*/ 47520 h 47160"/>
              </a:gdLst>
              <a:ahLst/>
              <a:cxnLst/>
              <a:rect l="textAreaLeft" t="textAreaTop" r="textAreaRight" b="textAreaBottom"/>
              <a:pathLst>
                <a:path w="2972" h="383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0" name="Google Shape;3533;p50"/>
            <p:cNvSpPr/>
            <p:nvPr/>
          </p:nvSpPr>
          <p:spPr>
            <a:xfrm>
              <a:off x="1966680" y="1394640"/>
              <a:ext cx="28440" cy="33480"/>
            </a:xfrm>
            <a:custGeom>
              <a:avLst/>
              <a:gdLst>
                <a:gd name="textAreaLeft" fmla="*/ 0 w 28440"/>
                <a:gd name="textAreaRight" fmla="*/ 28800 w 28440"/>
                <a:gd name="textAreaTop" fmla="*/ 0 h 33480"/>
                <a:gd name="textAreaBottom" fmla="*/ 33840 h 33480"/>
              </a:gdLst>
              <a:ahLst/>
              <a:cxnLst/>
              <a:rect l="textAreaLeft" t="textAreaTop" r="textAreaRight" b="textAreaBottom"/>
              <a:pathLst>
                <a:path w="2219" h="2721">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1" name="Google Shape;3534;p50"/>
            <p:cNvSpPr/>
            <p:nvPr/>
          </p:nvSpPr>
          <p:spPr>
            <a:xfrm>
              <a:off x="1944000" y="1227600"/>
              <a:ext cx="150840" cy="167400"/>
            </a:xfrm>
            <a:custGeom>
              <a:avLst/>
              <a:gdLst>
                <a:gd name="textAreaLeft" fmla="*/ 0 w 150840"/>
                <a:gd name="textAreaRight" fmla="*/ 151200 w 150840"/>
                <a:gd name="textAreaTop" fmla="*/ 0 h 167400"/>
                <a:gd name="textAreaBottom" fmla="*/ 167760 h 167400"/>
              </a:gdLst>
              <a:ahLst/>
              <a:cxnLst/>
              <a:rect l="textAreaLeft" t="textAreaTop" r="textAreaRight" b="textAreaBottom"/>
              <a:pathLst>
                <a:path w="11613" h="13497">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2" name="Google Shape;3535;p50"/>
            <p:cNvSpPr/>
            <p:nvPr/>
          </p:nvSpPr>
          <p:spPr>
            <a:xfrm>
              <a:off x="1985760" y="1259280"/>
              <a:ext cx="74520" cy="161280"/>
            </a:xfrm>
            <a:custGeom>
              <a:avLst/>
              <a:gdLst>
                <a:gd name="textAreaLeft" fmla="*/ 0 w 74520"/>
                <a:gd name="textAreaRight" fmla="*/ 74880 w 74520"/>
                <a:gd name="textAreaTop" fmla="*/ 0 h 161280"/>
                <a:gd name="textAreaBottom" fmla="*/ 161640 h 161280"/>
              </a:gdLst>
              <a:ahLst/>
              <a:cxnLst/>
              <a:rect l="textAreaLeft" t="textAreaTop" r="textAreaRight" b="textAreaBottom"/>
              <a:pathLst>
                <a:path w="5755" h="1299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w="0">
              <a:noFill/>
            </a:ln>
          </p:spPr>
          <p:style>
            <a:lnRef idx="0"/>
            <a:fillRef idx="0"/>
            <a:effectRef idx="0"/>
            <a:fontRef idx="minor"/>
          </p:style>
          <p:txBody>
            <a:bodyPr tIns="80640" bIns="80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3" name="Google Shape;3536;p50"/>
            <p:cNvSpPr/>
            <p:nvPr/>
          </p:nvSpPr>
          <p:spPr>
            <a:xfrm>
              <a:off x="2065320" y="1373400"/>
              <a:ext cx="29520" cy="25560"/>
            </a:xfrm>
            <a:custGeom>
              <a:avLst/>
              <a:gdLst>
                <a:gd name="textAreaLeft" fmla="*/ 0 w 29520"/>
                <a:gd name="textAreaRight" fmla="*/ 29880 w 29520"/>
                <a:gd name="textAreaTop" fmla="*/ 0 h 25560"/>
                <a:gd name="textAreaBottom" fmla="*/ 25920 h 25560"/>
              </a:gdLst>
              <a:ahLst/>
              <a:cxnLst/>
              <a:rect l="textAreaLeft" t="textAreaTop" r="textAreaRight" b="textAreaBottom"/>
              <a:pathLst>
                <a:path w="2302" h="2093">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4" name="Google Shape;3537;p50"/>
            <p:cNvSpPr/>
            <p:nvPr/>
          </p:nvSpPr>
          <p:spPr>
            <a:xfrm>
              <a:off x="2051280" y="1392120"/>
              <a:ext cx="47160" cy="24480"/>
            </a:xfrm>
            <a:custGeom>
              <a:avLst/>
              <a:gdLst>
                <a:gd name="textAreaLeft" fmla="*/ 0 w 47160"/>
                <a:gd name="textAreaRight" fmla="*/ 47520 w 47160"/>
                <a:gd name="textAreaTop" fmla="*/ 0 h 24480"/>
                <a:gd name="textAreaBottom" fmla="*/ 24840 h 24480"/>
              </a:gdLst>
              <a:ahLst/>
              <a:cxnLst/>
              <a:rect l="textAreaLeft" t="textAreaTop" r="textAreaRight" b="textAreaBottom"/>
              <a:pathLst>
                <a:path w="3662" h="1989">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5" name="Google Shape;3538;p50"/>
            <p:cNvSpPr/>
            <p:nvPr/>
          </p:nvSpPr>
          <p:spPr>
            <a:xfrm>
              <a:off x="2053080" y="1409040"/>
              <a:ext cx="36720" cy="25560"/>
            </a:xfrm>
            <a:custGeom>
              <a:avLst/>
              <a:gdLst>
                <a:gd name="textAreaLeft" fmla="*/ 0 w 36720"/>
                <a:gd name="textAreaRight" fmla="*/ 37080 w 36720"/>
                <a:gd name="textAreaTop" fmla="*/ 0 h 25560"/>
                <a:gd name="textAreaBottom" fmla="*/ 25920 h 25560"/>
              </a:gdLst>
              <a:ahLst/>
              <a:cxnLst/>
              <a:rect l="textAreaLeft" t="textAreaTop" r="textAreaRight" b="textAreaBottom"/>
              <a:pathLst>
                <a:path w="2847" h="2093">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6" name="Google Shape;3539;p50"/>
            <p:cNvSpPr/>
            <p:nvPr/>
          </p:nvSpPr>
          <p:spPr>
            <a:xfrm>
              <a:off x="2070720" y="1410840"/>
              <a:ext cx="62640" cy="46080"/>
            </a:xfrm>
            <a:custGeom>
              <a:avLst/>
              <a:gdLst>
                <a:gd name="textAreaLeft" fmla="*/ 0 w 62640"/>
                <a:gd name="textAreaRight" fmla="*/ 63000 w 62640"/>
                <a:gd name="textAreaTop" fmla="*/ 0 h 46080"/>
                <a:gd name="textAreaBottom" fmla="*/ 46440 h 46080"/>
              </a:gdLst>
              <a:ahLst/>
              <a:cxnLst/>
              <a:rect l="textAreaLeft" t="textAreaTop" r="textAreaRight" b="textAreaBottom"/>
              <a:pathLst>
                <a:path w="4835" h="3746">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7" name="Google Shape;3540;p50"/>
            <p:cNvSpPr/>
            <p:nvPr/>
          </p:nvSpPr>
          <p:spPr>
            <a:xfrm>
              <a:off x="2027160" y="1486440"/>
              <a:ext cx="42840" cy="26280"/>
            </a:xfrm>
            <a:custGeom>
              <a:avLst/>
              <a:gdLst>
                <a:gd name="textAreaLeft" fmla="*/ 0 w 42840"/>
                <a:gd name="textAreaRight" fmla="*/ 43200 w 42840"/>
                <a:gd name="textAreaTop" fmla="*/ 0 h 26280"/>
                <a:gd name="textAreaBottom" fmla="*/ 26640 h 26280"/>
              </a:gdLst>
              <a:ahLst/>
              <a:cxnLst/>
              <a:rect l="textAreaLeft" t="textAreaTop" r="textAreaRight" b="textAreaBottom"/>
              <a:pathLst>
                <a:path w="3328" h="2156">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8" name="Google Shape;3541;p50"/>
            <p:cNvSpPr/>
            <p:nvPr/>
          </p:nvSpPr>
          <p:spPr>
            <a:xfrm>
              <a:off x="2030760" y="1478520"/>
              <a:ext cx="37080" cy="15120"/>
            </a:xfrm>
            <a:custGeom>
              <a:avLst/>
              <a:gdLst>
                <a:gd name="textAreaLeft" fmla="*/ 0 w 37080"/>
                <a:gd name="textAreaRight" fmla="*/ 37440 w 37080"/>
                <a:gd name="textAreaTop" fmla="*/ 0 h 15120"/>
                <a:gd name="textAreaBottom" fmla="*/ 15480 h 15120"/>
              </a:gdLst>
              <a:ahLst/>
              <a:cxnLst/>
              <a:rect l="textAreaLeft" t="textAreaTop" r="textAreaRight" b="textAreaBottom"/>
              <a:pathLst>
                <a:path w="2868" h="1256">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69" name="Google Shape;3542;p50"/>
            <p:cNvSpPr/>
            <p:nvPr/>
          </p:nvSpPr>
          <p:spPr>
            <a:xfrm>
              <a:off x="2050560" y="1539720"/>
              <a:ext cx="13680" cy="25560"/>
            </a:xfrm>
            <a:custGeom>
              <a:avLst/>
              <a:gdLst>
                <a:gd name="textAreaLeft" fmla="*/ 0 w 13680"/>
                <a:gd name="textAreaRight" fmla="*/ 14040 w 13680"/>
                <a:gd name="textAreaTop" fmla="*/ 0 h 25560"/>
                <a:gd name="textAreaBottom" fmla="*/ 25920 h 25560"/>
              </a:gdLst>
              <a:ahLst/>
              <a:cxnLst/>
              <a:rect l="textAreaLeft" t="textAreaTop" r="textAreaRight" b="textAreaBottom"/>
              <a:pathLst>
                <a:path w="1089" h="2093">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0" name="Google Shape;3543;p50"/>
            <p:cNvSpPr/>
            <p:nvPr/>
          </p:nvSpPr>
          <p:spPr>
            <a:xfrm>
              <a:off x="2043720" y="1530000"/>
              <a:ext cx="13320" cy="16200"/>
            </a:xfrm>
            <a:custGeom>
              <a:avLst/>
              <a:gdLst>
                <a:gd name="textAreaLeft" fmla="*/ 0 w 13320"/>
                <a:gd name="textAreaRight" fmla="*/ 13680 w 13320"/>
                <a:gd name="textAreaTop" fmla="*/ 0 h 16200"/>
                <a:gd name="textAreaBottom" fmla="*/ 16560 h 16200"/>
              </a:gdLst>
              <a:ahLst/>
              <a:cxnLst/>
              <a:rect l="textAreaLeft" t="textAreaTop" r="textAreaRight" b="textAreaBottom"/>
              <a:pathLst>
                <a:path w="1047" h="1319">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1" name="Google Shape;3544;p50"/>
            <p:cNvSpPr/>
            <p:nvPr/>
          </p:nvSpPr>
          <p:spPr>
            <a:xfrm>
              <a:off x="2023200" y="1516320"/>
              <a:ext cx="28080" cy="23400"/>
            </a:xfrm>
            <a:custGeom>
              <a:avLst/>
              <a:gdLst>
                <a:gd name="textAreaLeft" fmla="*/ 0 w 28080"/>
                <a:gd name="textAreaRight" fmla="*/ 28440 w 28080"/>
                <a:gd name="textAreaTop" fmla="*/ 0 h 23400"/>
                <a:gd name="textAreaBottom" fmla="*/ 23760 h 23400"/>
              </a:gdLst>
              <a:ahLst/>
              <a:cxnLst/>
              <a:rect l="textAreaLeft" t="textAreaTop" r="textAreaRight" b="textAreaBottom"/>
              <a:pathLst>
                <a:path w="2177" h="1905">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2" name="Google Shape;3545;p50"/>
            <p:cNvSpPr/>
            <p:nvPr/>
          </p:nvSpPr>
          <p:spPr>
            <a:xfrm>
              <a:off x="2007720" y="1502640"/>
              <a:ext cx="21600" cy="12960"/>
            </a:xfrm>
            <a:custGeom>
              <a:avLst/>
              <a:gdLst>
                <a:gd name="textAreaLeft" fmla="*/ 0 w 21600"/>
                <a:gd name="textAreaRight" fmla="*/ 21960 w 21600"/>
                <a:gd name="textAreaTop" fmla="*/ 0 h 12960"/>
                <a:gd name="textAreaBottom" fmla="*/ 13320 h 12960"/>
              </a:gdLst>
              <a:ahLst/>
              <a:cxnLst/>
              <a:rect l="textAreaLeft" t="textAreaTop" r="textAreaRight" b="textAreaBottom"/>
              <a:pathLst>
                <a:path w="1696" h="1068">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3" name="Google Shape;3546;p50"/>
            <p:cNvSpPr/>
            <p:nvPr/>
          </p:nvSpPr>
          <p:spPr>
            <a:xfrm>
              <a:off x="1979280" y="1482480"/>
              <a:ext cx="51840" cy="23760"/>
            </a:xfrm>
            <a:custGeom>
              <a:avLst/>
              <a:gdLst>
                <a:gd name="textAreaLeft" fmla="*/ 0 w 51840"/>
                <a:gd name="textAreaRight" fmla="*/ 52200 w 51840"/>
                <a:gd name="textAreaTop" fmla="*/ 0 h 23760"/>
                <a:gd name="textAreaBottom" fmla="*/ 24120 h 23760"/>
              </a:gdLst>
              <a:ahLst/>
              <a:cxnLst/>
              <a:rect l="textAreaLeft" t="textAreaTop" r="textAreaRight" b="textAreaBottom"/>
              <a:pathLst>
                <a:path w="3997" h="1926">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4" name="Google Shape;3547;p50"/>
            <p:cNvSpPr/>
            <p:nvPr/>
          </p:nvSpPr>
          <p:spPr>
            <a:xfrm>
              <a:off x="2008800" y="1425240"/>
              <a:ext cx="68400" cy="55080"/>
            </a:xfrm>
            <a:custGeom>
              <a:avLst/>
              <a:gdLst>
                <a:gd name="textAreaLeft" fmla="*/ 0 w 68400"/>
                <a:gd name="textAreaRight" fmla="*/ 68760 w 68400"/>
                <a:gd name="textAreaTop" fmla="*/ 0 h 55080"/>
                <a:gd name="textAreaBottom" fmla="*/ 55440 h 55080"/>
              </a:gdLst>
              <a:ahLst/>
              <a:cxnLst/>
              <a:rect l="textAreaLeft" t="textAreaTop" r="textAreaRight" b="textAreaBottom"/>
              <a:pathLst>
                <a:path w="5294" h="4458">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5" name="Google Shape;3548;p50"/>
            <p:cNvSpPr/>
            <p:nvPr/>
          </p:nvSpPr>
          <p:spPr>
            <a:xfrm>
              <a:off x="1995120" y="1463400"/>
              <a:ext cx="54720" cy="22680"/>
            </a:xfrm>
            <a:custGeom>
              <a:avLst/>
              <a:gdLst>
                <a:gd name="textAreaLeft" fmla="*/ 0 w 54720"/>
                <a:gd name="textAreaRight" fmla="*/ 55080 w 54720"/>
                <a:gd name="textAreaTop" fmla="*/ 0 h 22680"/>
                <a:gd name="textAreaBottom" fmla="*/ 23040 h 22680"/>
              </a:gdLst>
              <a:ahLst/>
              <a:cxnLst/>
              <a:rect l="textAreaLeft" t="textAreaTop" r="textAreaRight" b="textAreaBottom"/>
              <a:pathLst>
                <a:path w="4228" h="1842">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6" name="Google Shape;3549;p50"/>
            <p:cNvSpPr/>
            <p:nvPr/>
          </p:nvSpPr>
          <p:spPr>
            <a:xfrm>
              <a:off x="1952280" y="1425600"/>
              <a:ext cx="62280" cy="71280"/>
            </a:xfrm>
            <a:custGeom>
              <a:avLst/>
              <a:gdLst>
                <a:gd name="textAreaLeft" fmla="*/ 0 w 62280"/>
                <a:gd name="textAreaRight" fmla="*/ 62640 w 62280"/>
                <a:gd name="textAreaTop" fmla="*/ 0 h 71280"/>
                <a:gd name="textAreaBottom" fmla="*/ 71640 h 71280"/>
              </a:gdLst>
              <a:ahLst/>
              <a:cxnLst/>
              <a:rect l="textAreaLeft" t="textAreaTop" r="textAreaRight" b="textAreaBottom"/>
              <a:pathLst>
                <a:path w="4814" h="5755">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7" name="Google Shape;3550;p50"/>
            <p:cNvSpPr/>
            <p:nvPr/>
          </p:nvSpPr>
          <p:spPr>
            <a:xfrm>
              <a:off x="1935720" y="1441080"/>
              <a:ext cx="26640" cy="23040"/>
            </a:xfrm>
            <a:custGeom>
              <a:avLst/>
              <a:gdLst>
                <a:gd name="textAreaLeft" fmla="*/ 0 w 26640"/>
                <a:gd name="textAreaRight" fmla="*/ 27000 w 26640"/>
                <a:gd name="textAreaTop" fmla="*/ 0 h 23040"/>
                <a:gd name="textAreaBottom" fmla="*/ 23400 h 23040"/>
              </a:gdLst>
              <a:ahLst/>
              <a:cxnLst/>
              <a:rect l="textAreaLeft" t="textAreaTop" r="textAreaRight" b="textAreaBottom"/>
              <a:pathLst>
                <a:path w="2072" h="1884">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8" name="Google Shape;3551;p50"/>
            <p:cNvSpPr/>
            <p:nvPr/>
          </p:nvSpPr>
          <p:spPr>
            <a:xfrm>
              <a:off x="1933200" y="1460520"/>
              <a:ext cx="20880" cy="16920"/>
            </a:xfrm>
            <a:custGeom>
              <a:avLst/>
              <a:gdLst>
                <a:gd name="textAreaLeft" fmla="*/ 0 w 20880"/>
                <a:gd name="textAreaRight" fmla="*/ 21240 w 20880"/>
                <a:gd name="textAreaTop" fmla="*/ 0 h 16920"/>
                <a:gd name="textAreaBottom" fmla="*/ 17280 h 16920"/>
              </a:gdLst>
              <a:ahLst/>
              <a:cxnLst/>
              <a:rect l="textAreaLeft" t="textAreaTop" r="textAreaRight" b="textAreaBottom"/>
              <a:pathLst>
                <a:path w="1633" h="140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79" name="Google Shape;3552;p50"/>
            <p:cNvSpPr/>
            <p:nvPr/>
          </p:nvSpPr>
          <p:spPr>
            <a:xfrm>
              <a:off x="1951920" y="1472040"/>
              <a:ext cx="4680" cy="6840"/>
            </a:xfrm>
            <a:custGeom>
              <a:avLst/>
              <a:gdLst>
                <a:gd name="textAreaLeft" fmla="*/ 0 w 4680"/>
                <a:gd name="textAreaRight" fmla="*/ 5040 w 4680"/>
                <a:gd name="textAreaTop" fmla="*/ 0 h 6840"/>
                <a:gd name="textAreaBottom" fmla="*/ 7200 h 6840"/>
              </a:gdLst>
              <a:ahLst/>
              <a:cxnLst/>
              <a:rect l="textAreaLeft" t="textAreaTop" r="textAreaRight" b="textAreaBottom"/>
              <a:pathLst>
                <a:path w="398" h="565">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80" name="Google Shape;3553;p50"/>
            <p:cNvSpPr/>
            <p:nvPr/>
          </p:nvSpPr>
          <p:spPr>
            <a:xfrm>
              <a:off x="1844640" y="1420920"/>
              <a:ext cx="29880" cy="37800"/>
            </a:xfrm>
            <a:custGeom>
              <a:avLst/>
              <a:gdLst>
                <a:gd name="textAreaLeft" fmla="*/ 0 w 29880"/>
                <a:gd name="textAreaRight" fmla="*/ 30240 w 29880"/>
                <a:gd name="textAreaTop" fmla="*/ 0 h 37800"/>
                <a:gd name="textAreaBottom" fmla="*/ 38160 h 37800"/>
              </a:gdLst>
              <a:ahLst/>
              <a:cxnLst/>
              <a:rect l="textAreaLeft" t="textAreaTop" r="textAreaRight" b="textAreaBottom"/>
              <a:pathLst>
                <a:path w="2323" h="3076">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81" name="Google Shape;3554;p50"/>
            <p:cNvGrpSpPr/>
            <p:nvPr/>
          </p:nvGrpSpPr>
          <p:grpSpPr>
            <a:xfrm>
              <a:off x="1862280" y="1388160"/>
              <a:ext cx="64800" cy="86760"/>
              <a:chOff x="1862280" y="1388160"/>
              <a:chExt cx="64800" cy="86760"/>
            </a:xfrm>
          </p:grpSpPr>
          <p:sp>
            <p:nvSpPr>
              <p:cNvPr id="3382" name="Google Shape;3555;p50"/>
              <p:cNvSpPr/>
              <p:nvPr/>
            </p:nvSpPr>
            <p:spPr>
              <a:xfrm>
                <a:off x="1874520" y="1388160"/>
                <a:ext cx="52560" cy="86760"/>
              </a:xfrm>
              <a:custGeom>
                <a:avLst/>
                <a:gdLst>
                  <a:gd name="textAreaLeft" fmla="*/ 0 w 52560"/>
                  <a:gd name="textAreaRight" fmla="*/ 52920 w 52560"/>
                  <a:gd name="textAreaTop" fmla="*/ 0 h 86760"/>
                  <a:gd name="textAreaBottom" fmla="*/ 87120 h 86760"/>
                </a:gdLst>
                <a:ahLst/>
                <a:cxnLst/>
                <a:rect l="textAreaLeft" t="textAreaTop" r="textAreaRight" b="textAreaBottom"/>
                <a:pathLst>
                  <a:path w="4060" h="7011">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83" name="Google Shape;3556;p50"/>
              <p:cNvSpPr/>
              <p:nvPr/>
            </p:nvSpPr>
            <p:spPr>
              <a:xfrm>
                <a:off x="1862280" y="1422720"/>
                <a:ext cx="16200" cy="12240"/>
              </a:xfrm>
              <a:custGeom>
                <a:avLst/>
                <a:gdLst>
                  <a:gd name="textAreaLeft" fmla="*/ 0 w 16200"/>
                  <a:gd name="textAreaRight" fmla="*/ 16560 w 16200"/>
                  <a:gd name="textAreaTop" fmla="*/ 0 h 12240"/>
                  <a:gd name="textAreaBottom" fmla="*/ 12600 h 12240"/>
                </a:gdLst>
                <a:ahLst/>
                <a:cxnLst/>
                <a:rect l="textAreaLeft" t="textAreaTop" r="textAreaRight" b="textAreaBottom"/>
                <a:pathLst>
                  <a:path w="1277" h="1005">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84" name="Google Shape;3557;p50"/>
            <p:cNvSpPr/>
            <p:nvPr/>
          </p:nvSpPr>
          <p:spPr>
            <a:xfrm>
              <a:off x="2234520" y="1954080"/>
              <a:ext cx="56880" cy="101880"/>
            </a:xfrm>
            <a:custGeom>
              <a:avLst/>
              <a:gdLst>
                <a:gd name="textAreaLeft" fmla="*/ 0 w 56880"/>
                <a:gd name="textAreaRight" fmla="*/ 57240 w 56880"/>
                <a:gd name="textAreaTop" fmla="*/ 0 h 101880"/>
                <a:gd name="textAreaBottom" fmla="*/ 102240 h 101880"/>
              </a:gdLst>
              <a:ahLst/>
              <a:cxnLst/>
              <a:rect l="textAreaLeft" t="textAreaTop" r="textAreaRight" b="textAreaBottom"/>
              <a:pathLst>
                <a:path w="4395" h="8224">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85" name="Google Shape;3558;p50"/>
            <p:cNvGrpSpPr/>
            <p:nvPr/>
          </p:nvGrpSpPr>
          <p:grpSpPr>
            <a:xfrm>
              <a:off x="2754360" y="1950840"/>
              <a:ext cx="299880" cy="306000"/>
              <a:chOff x="2754360" y="1950840"/>
              <a:chExt cx="299880" cy="306000"/>
            </a:xfrm>
          </p:grpSpPr>
          <p:sp>
            <p:nvSpPr>
              <p:cNvPr id="3386" name="Google Shape;3559;p50"/>
              <p:cNvSpPr/>
              <p:nvPr/>
            </p:nvSpPr>
            <p:spPr>
              <a:xfrm>
                <a:off x="2754360" y="1950840"/>
                <a:ext cx="299880" cy="255960"/>
              </a:xfrm>
              <a:custGeom>
                <a:avLst/>
                <a:gdLst>
                  <a:gd name="textAreaLeft" fmla="*/ 0 w 299880"/>
                  <a:gd name="textAreaRight" fmla="*/ 300240 w 299880"/>
                  <a:gd name="textAreaTop" fmla="*/ 0 h 255960"/>
                  <a:gd name="textAreaBottom" fmla="*/ 256320 h 255960"/>
                </a:gdLst>
                <a:ahLst/>
                <a:cxnLst/>
                <a:rect l="textAreaLeft" t="textAreaTop" r="textAreaRight" b="textAreaBottom"/>
                <a:pathLst>
                  <a:path w="23058" h="20611">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87" name="Google Shape;3560;p50"/>
              <p:cNvSpPr/>
              <p:nvPr/>
            </p:nvSpPr>
            <p:spPr>
              <a:xfrm>
                <a:off x="2954880" y="2221920"/>
                <a:ext cx="28080" cy="34920"/>
              </a:xfrm>
              <a:custGeom>
                <a:avLst/>
                <a:gdLst>
                  <a:gd name="textAreaLeft" fmla="*/ 0 w 28080"/>
                  <a:gd name="textAreaRight" fmla="*/ 28440 w 28080"/>
                  <a:gd name="textAreaTop" fmla="*/ 0 h 34920"/>
                  <a:gd name="textAreaBottom" fmla="*/ 35280 h 34920"/>
                </a:gdLst>
                <a:ahLst/>
                <a:cxnLst/>
                <a:rect l="textAreaLeft" t="textAreaTop" r="textAreaRight" b="textAreaBottom"/>
                <a:pathLst>
                  <a:path w="2198" h="2847">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388" name="Google Shape;3561;p50"/>
            <p:cNvGrpSpPr/>
            <p:nvPr/>
          </p:nvGrpSpPr>
          <p:grpSpPr>
            <a:xfrm>
              <a:off x="3094560" y="2169720"/>
              <a:ext cx="119880" cy="142200"/>
              <a:chOff x="3094560" y="2169720"/>
              <a:chExt cx="119880" cy="142200"/>
            </a:xfrm>
          </p:grpSpPr>
          <p:sp>
            <p:nvSpPr>
              <p:cNvPr id="3389" name="Google Shape;3562;p50"/>
              <p:cNvSpPr/>
              <p:nvPr/>
            </p:nvSpPr>
            <p:spPr>
              <a:xfrm>
                <a:off x="3094560" y="2241360"/>
                <a:ext cx="75240" cy="70560"/>
              </a:xfrm>
              <a:custGeom>
                <a:avLst/>
                <a:gdLst>
                  <a:gd name="textAreaLeft" fmla="*/ 0 w 75240"/>
                  <a:gd name="textAreaRight" fmla="*/ 75600 w 75240"/>
                  <a:gd name="textAreaTop" fmla="*/ 0 h 70560"/>
                  <a:gd name="textAreaBottom" fmla="*/ 70920 h 70560"/>
                </a:gdLst>
                <a:ahLst/>
                <a:cxnLst/>
                <a:rect l="textAreaLeft" t="textAreaTop" r="textAreaRight" b="textAreaBottom"/>
                <a:pathLst>
                  <a:path w="5818" h="5713">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0" name="Google Shape;3563;p50"/>
              <p:cNvSpPr/>
              <p:nvPr/>
            </p:nvSpPr>
            <p:spPr>
              <a:xfrm>
                <a:off x="3171960" y="2169720"/>
                <a:ext cx="42480" cy="84600"/>
              </a:xfrm>
              <a:custGeom>
                <a:avLst/>
                <a:gdLst>
                  <a:gd name="textAreaLeft" fmla="*/ 0 w 42480"/>
                  <a:gd name="textAreaRight" fmla="*/ 42840 w 42480"/>
                  <a:gd name="textAreaTop" fmla="*/ 0 h 84600"/>
                  <a:gd name="textAreaBottom" fmla="*/ 84960 h 84600"/>
                </a:gdLst>
                <a:ahLst/>
                <a:cxnLst/>
                <a:rect l="textAreaLeft" t="textAreaTop" r="textAreaRight" b="textAreaBottom"/>
                <a:pathLst>
                  <a:path w="3286" h="6843">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391" name="Google Shape;3564;p50"/>
            <p:cNvSpPr/>
            <p:nvPr/>
          </p:nvSpPr>
          <p:spPr>
            <a:xfrm>
              <a:off x="1765080" y="1292760"/>
              <a:ext cx="65880" cy="38160"/>
            </a:xfrm>
            <a:custGeom>
              <a:avLst/>
              <a:gdLst>
                <a:gd name="textAreaLeft" fmla="*/ 0 w 65880"/>
                <a:gd name="textAreaRight" fmla="*/ 66240 w 65880"/>
                <a:gd name="textAreaTop" fmla="*/ 0 h 38160"/>
                <a:gd name="textAreaBottom" fmla="*/ 38520 h 38160"/>
              </a:gdLst>
              <a:ahLst/>
              <a:cxnLst/>
              <a:rect l="textAreaLeft" t="textAreaTop" r="textAreaRight" b="textAreaBottom"/>
              <a:pathLst>
                <a:path w="5085" h="3098">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2" name="Google Shape;3565;p50"/>
            <p:cNvSpPr/>
            <p:nvPr/>
          </p:nvSpPr>
          <p:spPr>
            <a:xfrm>
              <a:off x="2399040" y="1385280"/>
              <a:ext cx="460800" cy="328320"/>
            </a:xfrm>
            <a:custGeom>
              <a:avLst/>
              <a:gdLst>
                <a:gd name="textAreaLeft" fmla="*/ 0 w 460800"/>
                <a:gd name="textAreaRight" fmla="*/ 461160 w 460800"/>
                <a:gd name="textAreaTop" fmla="*/ 0 h 328320"/>
                <a:gd name="textAreaBottom" fmla="*/ 328680 h 328320"/>
              </a:gdLst>
              <a:ahLst/>
              <a:cxnLst/>
              <a:rect l="textAreaLeft" t="textAreaTop" r="textAreaRight" b="textAreaBottom"/>
              <a:pathLst>
                <a:path w="35425" h="26449">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3" name="Google Shape;3566;p50"/>
            <p:cNvSpPr/>
            <p:nvPr/>
          </p:nvSpPr>
          <p:spPr>
            <a:xfrm>
              <a:off x="2676960" y="1697760"/>
              <a:ext cx="360" cy="720"/>
            </a:xfrm>
            <a:custGeom>
              <a:avLst/>
              <a:gdLst>
                <a:gd name="textAreaLeft" fmla="*/ 0 w 360"/>
                <a:gd name="textAreaRight" fmla="*/ 720 w 360"/>
                <a:gd name="textAreaTop" fmla="*/ 0 h 720"/>
                <a:gd name="textAreaBottom" fmla="*/ 1080 h 720"/>
              </a:gdLst>
              <a:ahLst/>
              <a:cxnLst/>
              <a:rect l="textAreaLeft" t="textAreaTop" r="textAreaRight" b="textAreaBottom"/>
              <a:pathLst>
                <a:path w="64" h="85">
                  <a:moveTo>
                    <a:pt x="63" y="85"/>
                  </a:moveTo>
                  <a:lnTo>
                    <a:pt x="1" y="1"/>
                  </a:lnTo>
                  <a:lnTo>
                    <a:pt x="1" y="1"/>
                  </a:ln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4" name="Google Shape;3567;p50"/>
            <p:cNvSpPr/>
            <p:nvPr/>
          </p:nvSpPr>
          <p:spPr>
            <a:xfrm>
              <a:off x="2668320" y="1705320"/>
              <a:ext cx="1080" cy="1080"/>
            </a:xfrm>
            <a:custGeom>
              <a:avLst/>
              <a:gdLst>
                <a:gd name="textAreaLeft" fmla="*/ 0 w 1080"/>
                <a:gd name="textAreaRight" fmla="*/ 1440 w 1080"/>
                <a:gd name="textAreaTop" fmla="*/ 0 h 1080"/>
                <a:gd name="textAreaBottom" fmla="*/ 1440 h 1080"/>
              </a:gdLst>
              <a:ahLst/>
              <a:cxnLst/>
              <a:rect l="textAreaLeft" t="textAreaTop" r="textAreaRight" b="textAreaBottom"/>
              <a:pathLst>
                <a:path w="105" h="106">
                  <a:moveTo>
                    <a:pt x="0" y="105"/>
                  </a:moveTo>
                  <a:lnTo>
                    <a:pt x="105" y="1"/>
                  </a:lnTo>
                  <a:lnTo>
                    <a:pt x="105" y="1"/>
                  </a:ln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5" name="Google Shape;3568;p50"/>
            <p:cNvSpPr/>
            <p:nvPr/>
          </p:nvSpPr>
          <p:spPr>
            <a:xfrm>
              <a:off x="2394720" y="1576800"/>
              <a:ext cx="2520" cy="360"/>
            </a:xfrm>
            <a:custGeom>
              <a:avLst/>
              <a:gdLst>
                <a:gd name="textAreaLeft" fmla="*/ 0 w 2520"/>
                <a:gd name="textAreaRight" fmla="*/ 2880 w 2520"/>
                <a:gd name="textAreaTop" fmla="*/ 0 h 360"/>
                <a:gd name="textAreaBottom" fmla="*/ 720 h 360"/>
              </a:gdLst>
              <a:ahLst/>
              <a:cxnLst/>
              <a:rect l="textAreaLeft" t="textAreaTop" r="textAreaRight" b="textAreaBottom"/>
              <a:pathLst>
                <a:path w="211" h="64">
                  <a:moveTo>
                    <a:pt x="210" y="0"/>
                  </a:moveTo>
                  <a:lnTo>
                    <a:pt x="1" y="63"/>
                  </a:lnTo>
                  <a:lnTo>
                    <a:pt x="22" y="63"/>
                  </a:lnTo>
                  <a:lnTo>
                    <a:pt x="210" y="0"/>
                  </a:ln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6" name="Google Shape;3569;p50"/>
            <p:cNvSpPr/>
            <p:nvPr/>
          </p:nvSpPr>
          <p:spPr>
            <a:xfrm>
              <a:off x="2235240" y="1402560"/>
              <a:ext cx="284760" cy="142560"/>
            </a:xfrm>
            <a:custGeom>
              <a:avLst/>
              <a:gdLst>
                <a:gd name="textAreaLeft" fmla="*/ 0 w 284760"/>
                <a:gd name="textAreaRight" fmla="*/ 285120 w 284760"/>
                <a:gd name="textAreaTop" fmla="*/ 0 h 142560"/>
                <a:gd name="textAreaBottom" fmla="*/ 142920 h 142560"/>
              </a:gdLst>
              <a:ahLst/>
              <a:cxnLst/>
              <a:rect l="textAreaLeft" t="textAreaTop" r="textAreaRight" b="textAreaBottom"/>
              <a:pathLst>
                <a:path w="21908" h="11509">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7" name="Google Shape;3570;p50"/>
            <p:cNvSpPr/>
            <p:nvPr/>
          </p:nvSpPr>
          <p:spPr>
            <a:xfrm>
              <a:off x="2308680" y="1507320"/>
              <a:ext cx="120240" cy="71280"/>
            </a:xfrm>
            <a:custGeom>
              <a:avLst/>
              <a:gdLst>
                <a:gd name="textAreaLeft" fmla="*/ 0 w 120240"/>
                <a:gd name="textAreaRight" fmla="*/ 120600 w 120240"/>
                <a:gd name="textAreaTop" fmla="*/ 0 h 71280"/>
                <a:gd name="textAreaBottom" fmla="*/ 71640 h 71280"/>
              </a:gdLst>
              <a:ahLst/>
              <a:cxnLst/>
              <a:rect l="textAreaLeft" t="textAreaTop" r="textAreaRight" b="textAreaBottom"/>
              <a:pathLst>
                <a:path w="9270" h="5776">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398" name="Google Shape;3571;p50"/>
            <p:cNvSpPr/>
            <p:nvPr/>
          </p:nvSpPr>
          <p:spPr>
            <a:xfrm>
              <a:off x="2287080" y="1532520"/>
              <a:ext cx="107640" cy="64440"/>
            </a:xfrm>
            <a:custGeom>
              <a:avLst/>
              <a:gdLst>
                <a:gd name="textAreaLeft" fmla="*/ 0 w 107640"/>
                <a:gd name="textAreaRight" fmla="*/ 108000 w 107640"/>
                <a:gd name="textAreaTop" fmla="*/ 0 h 64440"/>
                <a:gd name="textAreaBottom" fmla="*/ 64800 h 64440"/>
              </a:gdLst>
              <a:ahLst/>
              <a:cxnLst/>
              <a:rect l="textAreaLeft" t="textAreaTop" r="textAreaRight" b="textAreaBottom"/>
              <a:pathLst>
                <a:path w="8286" h="5211">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399" name="Google Shape;3572;p50"/>
            <p:cNvGrpSpPr/>
            <p:nvPr/>
          </p:nvGrpSpPr>
          <p:grpSpPr>
            <a:xfrm>
              <a:off x="2516400" y="1795320"/>
              <a:ext cx="15840" cy="29520"/>
              <a:chOff x="2516400" y="1795320"/>
              <a:chExt cx="15840" cy="29520"/>
            </a:xfrm>
          </p:grpSpPr>
          <p:sp>
            <p:nvSpPr>
              <p:cNvPr id="3400" name="Google Shape;3573;p50"/>
              <p:cNvSpPr/>
              <p:nvPr/>
            </p:nvSpPr>
            <p:spPr>
              <a:xfrm>
                <a:off x="2516400" y="1806840"/>
                <a:ext cx="720" cy="2880"/>
              </a:xfrm>
              <a:custGeom>
                <a:avLst/>
                <a:gdLst>
                  <a:gd name="textAreaLeft" fmla="*/ 0 w 720"/>
                  <a:gd name="textAreaRight" fmla="*/ 1080 w 720"/>
                  <a:gd name="textAreaTop" fmla="*/ 0 h 2880"/>
                  <a:gd name="textAreaBottom" fmla="*/ 3240 h 2880"/>
                </a:gdLst>
                <a:ahLst/>
                <a:cxnLst/>
                <a:rect l="textAreaLeft" t="textAreaTop" r="textAreaRight" b="textAreaBottom"/>
                <a:pathLst>
                  <a:path w="85" h="273">
                    <a:moveTo>
                      <a:pt x="84" y="1"/>
                    </a:moveTo>
                    <a:lnTo>
                      <a:pt x="1" y="22"/>
                    </a:lnTo>
                    <a:lnTo>
                      <a:pt x="43" y="126"/>
                    </a:lnTo>
                    <a:lnTo>
                      <a:pt x="1" y="273"/>
                    </a:lnTo>
                    <a:lnTo>
                      <a:pt x="64" y="126"/>
                    </a:lnTo>
                    <a:lnTo>
                      <a:pt x="43" y="22"/>
                    </a:lnTo>
                    <a:lnTo>
                      <a:pt x="84" y="22"/>
                    </a:lnTo>
                    <a:lnTo>
                      <a:pt x="84" y="1"/>
                    </a:lnTo>
                    <a:close/>
                  </a:path>
                </a:pathLst>
              </a:custGeom>
              <a:solidFill>
                <a:srgbClr val="5f7d95"/>
              </a:solidFill>
              <a:ln w="0">
                <a:noFill/>
              </a:ln>
            </p:spPr>
            <p:style>
              <a:lnRef idx="0"/>
              <a:fillRef idx="0"/>
              <a:effectRef idx="0"/>
              <a:fontRef idx="minor"/>
            </p:style>
            <p:txBody>
              <a:bodyPr tIns="1440" bIns="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1" name="Google Shape;3574;p50"/>
              <p:cNvSpPr/>
              <p:nvPr/>
            </p:nvSpPr>
            <p:spPr>
              <a:xfrm>
                <a:off x="2516400" y="1798560"/>
                <a:ext cx="15840" cy="26280"/>
              </a:xfrm>
              <a:custGeom>
                <a:avLst/>
                <a:gdLst>
                  <a:gd name="textAreaLeft" fmla="*/ 0 w 15840"/>
                  <a:gd name="textAreaRight" fmla="*/ 16200 w 15840"/>
                  <a:gd name="textAreaTop" fmla="*/ 0 h 26280"/>
                  <a:gd name="textAreaBottom" fmla="*/ 26640 h 26280"/>
                </a:gdLst>
                <a:ahLst/>
                <a:cxnLst/>
                <a:rect l="textAreaLeft" t="textAreaTop" r="textAreaRight" b="textAreaBottom"/>
                <a:pathLst>
                  <a:path w="1257" h="2135">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2" name="Google Shape;3575;p50"/>
              <p:cNvSpPr/>
              <p:nvPr/>
            </p:nvSpPr>
            <p:spPr>
              <a:xfrm>
                <a:off x="2517480" y="1795320"/>
                <a:ext cx="2520" cy="2160"/>
              </a:xfrm>
              <a:custGeom>
                <a:avLst/>
                <a:gdLst>
                  <a:gd name="textAreaLeft" fmla="*/ 0 w 2520"/>
                  <a:gd name="textAreaRight" fmla="*/ 2880 w 2520"/>
                  <a:gd name="textAreaTop" fmla="*/ 0 h 2160"/>
                  <a:gd name="textAreaBottom" fmla="*/ 2520 h 2160"/>
                </a:gdLst>
                <a:ahLst/>
                <a:cxnLst/>
                <a:rect l="textAreaLeft" t="textAreaTop" r="textAreaRight" b="textAreaBottom"/>
                <a:pathLst>
                  <a:path w="210" h="189">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w="0">
                <a:noFill/>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3" name="Google Shape;3576;p50"/>
              <p:cNvSpPr/>
              <p:nvPr/>
            </p:nvSpPr>
            <p:spPr>
              <a:xfrm>
                <a:off x="2520360" y="1796400"/>
                <a:ext cx="3600" cy="2880"/>
              </a:xfrm>
              <a:custGeom>
                <a:avLst/>
                <a:gdLst>
                  <a:gd name="textAreaLeft" fmla="*/ 0 w 3600"/>
                  <a:gd name="textAreaRight" fmla="*/ 3960 w 3600"/>
                  <a:gd name="textAreaTop" fmla="*/ 0 h 2880"/>
                  <a:gd name="textAreaBottom" fmla="*/ 3240 h 2880"/>
                </a:gdLst>
                <a:ahLst/>
                <a:cxnLst/>
                <a:rect l="textAreaLeft" t="textAreaTop" r="textAreaRight" b="textAreaBottom"/>
                <a:pathLst>
                  <a:path w="315" h="252">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w="0">
                <a:noFill/>
              </a:ln>
            </p:spPr>
            <p:style>
              <a:lnRef idx="0"/>
              <a:fillRef idx="0"/>
              <a:effectRef idx="0"/>
              <a:fontRef idx="minor"/>
            </p:style>
            <p:txBody>
              <a:bodyPr tIns="1440" bIns="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404" name="Google Shape;3577;p50"/>
            <p:cNvSpPr/>
            <p:nvPr/>
          </p:nvSpPr>
          <p:spPr>
            <a:xfrm>
              <a:off x="2423160" y="1612080"/>
              <a:ext cx="210960" cy="196560"/>
            </a:xfrm>
            <a:custGeom>
              <a:avLst/>
              <a:gdLst>
                <a:gd name="textAreaLeft" fmla="*/ 0 w 210960"/>
                <a:gd name="textAreaRight" fmla="*/ 211320 w 210960"/>
                <a:gd name="textAreaTop" fmla="*/ 0 h 196560"/>
                <a:gd name="textAreaBottom" fmla="*/ 196920 h 196560"/>
              </a:gdLst>
              <a:ahLst/>
              <a:cxnLst/>
              <a:rect l="textAreaLeft" t="textAreaTop" r="textAreaRight" b="textAreaBottom"/>
              <a:pathLst>
                <a:path w="16217" h="15841">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5" name="Google Shape;3578;p50"/>
            <p:cNvSpPr/>
            <p:nvPr/>
          </p:nvSpPr>
          <p:spPr>
            <a:xfrm>
              <a:off x="2505960" y="1635480"/>
              <a:ext cx="61920" cy="31320"/>
            </a:xfrm>
            <a:custGeom>
              <a:avLst/>
              <a:gdLst>
                <a:gd name="textAreaLeft" fmla="*/ 0 w 61920"/>
                <a:gd name="textAreaRight" fmla="*/ 62280 w 61920"/>
                <a:gd name="textAreaTop" fmla="*/ 0 h 31320"/>
                <a:gd name="textAreaBottom" fmla="*/ 31680 h 31320"/>
              </a:gdLst>
              <a:ahLst/>
              <a:cxnLst/>
              <a:rect l="textAreaLeft" t="textAreaTop" r="textAreaRight" b="textAreaBottom"/>
              <a:pathLst>
                <a:path w="4772" h="2553">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6" name="Google Shape;3579;p50"/>
            <p:cNvSpPr/>
            <p:nvPr/>
          </p:nvSpPr>
          <p:spPr>
            <a:xfrm>
              <a:off x="2363040" y="1582200"/>
              <a:ext cx="104040" cy="109440"/>
            </a:xfrm>
            <a:custGeom>
              <a:avLst/>
              <a:gdLst>
                <a:gd name="textAreaLeft" fmla="*/ 0 w 104040"/>
                <a:gd name="textAreaRight" fmla="*/ 104400 w 104040"/>
                <a:gd name="textAreaTop" fmla="*/ 0 h 109440"/>
                <a:gd name="textAreaBottom" fmla="*/ 109800 h 109440"/>
              </a:gdLst>
              <a:ahLst/>
              <a:cxnLst/>
              <a:rect l="textAreaLeft" t="textAreaTop" r="textAreaRight" b="textAreaBottom"/>
              <a:pathLst>
                <a:path w="8015" h="8831">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7" name="Google Shape;3580;p50"/>
            <p:cNvSpPr/>
            <p:nvPr/>
          </p:nvSpPr>
          <p:spPr>
            <a:xfrm>
              <a:off x="2355480" y="1567080"/>
              <a:ext cx="99360" cy="78840"/>
            </a:xfrm>
            <a:custGeom>
              <a:avLst/>
              <a:gdLst>
                <a:gd name="textAreaLeft" fmla="*/ 0 w 99360"/>
                <a:gd name="textAreaRight" fmla="*/ 99720 w 99360"/>
                <a:gd name="textAreaTop" fmla="*/ 0 h 78840"/>
                <a:gd name="textAreaBottom" fmla="*/ 79200 h 78840"/>
              </a:gdLst>
              <a:ahLst/>
              <a:cxnLst/>
              <a:rect l="textAreaLeft" t="textAreaTop" r="textAreaRight" b="textAreaBottom"/>
              <a:pathLst>
                <a:path w="7659" h="6382">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8" name="Google Shape;3581;p50"/>
            <p:cNvSpPr/>
            <p:nvPr/>
          </p:nvSpPr>
          <p:spPr>
            <a:xfrm>
              <a:off x="2066400" y="1447920"/>
              <a:ext cx="123480" cy="73440"/>
            </a:xfrm>
            <a:custGeom>
              <a:avLst/>
              <a:gdLst>
                <a:gd name="textAreaLeft" fmla="*/ 0 w 123480"/>
                <a:gd name="textAreaRight" fmla="*/ 123840 w 123480"/>
                <a:gd name="textAreaTop" fmla="*/ 0 h 73440"/>
                <a:gd name="textAreaBottom" fmla="*/ 73800 h 73440"/>
              </a:gdLst>
              <a:ahLst/>
              <a:cxnLst/>
              <a:rect l="textAreaLeft" t="textAreaTop" r="textAreaRight" b="textAreaBottom"/>
              <a:pathLst>
                <a:path w="9501" h="5922">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09" name="Google Shape;3582;p50"/>
            <p:cNvSpPr/>
            <p:nvPr/>
          </p:nvSpPr>
          <p:spPr>
            <a:xfrm>
              <a:off x="2096640" y="1484280"/>
              <a:ext cx="25560" cy="27360"/>
            </a:xfrm>
            <a:custGeom>
              <a:avLst/>
              <a:gdLst>
                <a:gd name="textAreaLeft" fmla="*/ 0 w 25560"/>
                <a:gd name="textAreaRight" fmla="*/ 25920 w 25560"/>
                <a:gd name="textAreaTop" fmla="*/ 0 h 27360"/>
                <a:gd name="textAreaBottom" fmla="*/ 27720 h 27360"/>
              </a:gdLst>
              <a:ahLst/>
              <a:cxnLst/>
              <a:rect l="textAreaLeft" t="textAreaTop" r="textAreaRight" b="textAreaBottom"/>
              <a:pathLst>
                <a:path w="1989" h="221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0" name="Google Shape;3583;p50"/>
            <p:cNvSpPr/>
            <p:nvPr/>
          </p:nvSpPr>
          <p:spPr>
            <a:xfrm>
              <a:off x="2055240" y="1488960"/>
              <a:ext cx="66240" cy="40320"/>
            </a:xfrm>
            <a:custGeom>
              <a:avLst/>
              <a:gdLst>
                <a:gd name="textAreaLeft" fmla="*/ 0 w 66240"/>
                <a:gd name="textAreaRight" fmla="*/ 66600 w 66240"/>
                <a:gd name="textAreaTop" fmla="*/ 0 h 40320"/>
                <a:gd name="textAreaBottom" fmla="*/ 40680 h 40320"/>
              </a:gdLst>
              <a:ahLst/>
              <a:cxnLst/>
              <a:rect l="textAreaLeft" t="textAreaTop" r="textAreaRight" b="textAreaBottom"/>
              <a:pathLst>
                <a:path w="5106" h="3265">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1" name="Google Shape;3584;p50"/>
            <p:cNvSpPr/>
            <p:nvPr/>
          </p:nvSpPr>
          <p:spPr>
            <a:xfrm>
              <a:off x="2072160" y="1524600"/>
              <a:ext cx="43200" cy="25920"/>
            </a:xfrm>
            <a:custGeom>
              <a:avLst/>
              <a:gdLst>
                <a:gd name="textAreaLeft" fmla="*/ 0 w 43200"/>
                <a:gd name="textAreaRight" fmla="*/ 43560 w 43200"/>
                <a:gd name="textAreaTop" fmla="*/ 0 h 25920"/>
                <a:gd name="textAreaBottom" fmla="*/ 26280 h 25920"/>
              </a:gdLst>
              <a:ahLst/>
              <a:cxnLst/>
              <a:rect l="textAreaLeft" t="textAreaTop" r="textAreaRight" b="textAreaBottom"/>
              <a:pathLst>
                <a:path w="3349" h="2114">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412" name="Google Shape;3585;p50"/>
            <p:cNvGrpSpPr/>
            <p:nvPr/>
          </p:nvGrpSpPr>
          <p:grpSpPr>
            <a:xfrm>
              <a:off x="2008440" y="1507320"/>
              <a:ext cx="40680" cy="29880"/>
              <a:chOff x="2008440" y="1507320"/>
              <a:chExt cx="40680" cy="29880"/>
            </a:xfrm>
          </p:grpSpPr>
          <p:sp>
            <p:nvSpPr>
              <p:cNvPr id="3413" name="Google Shape;3586;p50"/>
              <p:cNvSpPr/>
              <p:nvPr/>
            </p:nvSpPr>
            <p:spPr>
              <a:xfrm>
                <a:off x="2013840" y="1520280"/>
                <a:ext cx="2160" cy="2880"/>
              </a:xfrm>
              <a:custGeom>
                <a:avLst/>
                <a:gdLst>
                  <a:gd name="textAreaLeft" fmla="*/ 0 w 2160"/>
                  <a:gd name="textAreaRight" fmla="*/ 2520 w 2160"/>
                  <a:gd name="textAreaTop" fmla="*/ 0 h 2880"/>
                  <a:gd name="textAreaBottom" fmla="*/ 3240 h 2880"/>
                </a:gdLst>
                <a:ahLst/>
                <a:cxnLst/>
                <a:rect l="textAreaLeft" t="textAreaTop" r="textAreaRight" b="textAreaBottom"/>
                <a:pathLst>
                  <a:path w="189" h="252">
                    <a:moveTo>
                      <a:pt x="1" y="1"/>
                    </a:moveTo>
                    <a:lnTo>
                      <a:pt x="84" y="126"/>
                    </a:lnTo>
                    <a:lnTo>
                      <a:pt x="63" y="147"/>
                    </a:lnTo>
                    <a:lnTo>
                      <a:pt x="168" y="252"/>
                    </a:lnTo>
                    <a:lnTo>
                      <a:pt x="189" y="252"/>
                    </a:lnTo>
                    <a:lnTo>
                      <a:pt x="168" y="106"/>
                    </a:lnTo>
                    <a:lnTo>
                      <a:pt x="1" y="1"/>
                    </a:lnTo>
                    <a:close/>
                  </a:path>
                </a:pathLst>
              </a:custGeom>
              <a:solidFill>
                <a:srgbClr val="5f7d95"/>
              </a:solidFill>
              <a:ln w="0">
                <a:noFill/>
              </a:ln>
            </p:spPr>
            <p:style>
              <a:lnRef idx="0"/>
              <a:fillRef idx="0"/>
              <a:effectRef idx="0"/>
              <a:fontRef idx="minor"/>
            </p:style>
            <p:txBody>
              <a:bodyPr tIns="1440" bIns="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4" name="Google Shape;3587;p50"/>
              <p:cNvSpPr/>
              <p:nvPr/>
            </p:nvSpPr>
            <p:spPr>
              <a:xfrm>
                <a:off x="2016360" y="1524240"/>
                <a:ext cx="1080" cy="1080"/>
              </a:xfrm>
              <a:custGeom>
                <a:avLst/>
                <a:gdLst>
                  <a:gd name="textAreaLeft" fmla="*/ 0 w 1080"/>
                  <a:gd name="textAreaRight" fmla="*/ 1440 w 1080"/>
                  <a:gd name="textAreaTop" fmla="*/ 0 h 1080"/>
                  <a:gd name="textAreaBottom" fmla="*/ 1440 h 1080"/>
                </a:gdLst>
                <a:ahLst/>
                <a:cxnLst/>
                <a:rect l="textAreaLeft" t="textAreaTop" r="textAreaRight" b="textAreaBottom"/>
                <a:pathLst>
                  <a:path w="106" h="127">
                    <a:moveTo>
                      <a:pt x="1" y="1"/>
                    </a:moveTo>
                    <a:lnTo>
                      <a:pt x="106" y="126"/>
                    </a:lnTo>
                    <a:lnTo>
                      <a:pt x="85" y="43"/>
                    </a:lnTo>
                    <a:lnTo>
                      <a:pt x="1" y="1"/>
                    </a:ln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5" name="Google Shape;3588;p50"/>
              <p:cNvSpPr/>
              <p:nvPr/>
            </p:nvSpPr>
            <p:spPr>
              <a:xfrm>
                <a:off x="2008440" y="1507320"/>
                <a:ext cx="40680" cy="29880"/>
              </a:xfrm>
              <a:custGeom>
                <a:avLst/>
                <a:gdLst>
                  <a:gd name="textAreaLeft" fmla="*/ 0 w 40680"/>
                  <a:gd name="textAreaRight" fmla="*/ 41040 w 40680"/>
                  <a:gd name="textAreaTop" fmla="*/ 0 h 29880"/>
                  <a:gd name="textAreaBottom" fmla="*/ 30240 h 29880"/>
                </a:gdLst>
                <a:ahLst/>
                <a:cxnLst/>
                <a:rect l="textAreaLeft" t="textAreaTop" r="textAreaRight" b="textAreaBottom"/>
                <a:pathLst>
                  <a:path w="3139" h="2428">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6" name="Google Shape;3589;p50"/>
              <p:cNvSpPr/>
              <p:nvPr/>
            </p:nvSpPr>
            <p:spPr>
              <a:xfrm>
                <a:off x="2018520" y="1526040"/>
                <a:ext cx="1440" cy="2160"/>
              </a:xfrm>
              <a:custGeom>
                <a:avLst/>
                <a:gdLst>
                  <a:gd name="textAreaLeft" fmla="*/ 0 w 1440"/>
                  <a:gd name="textAreaRight" fmla="*/ 1800 w 1440"/>
                  <a:gd name="textAreaTop" fmla="*/ 0 h 2160"/>
                  <a:gd name="textAreaBottom" fmla="*/ 2520 h 2160"/>
                </a:gdLst>
                <a:ahLst/>
                <a:cxnLst/>
                <a:rect l="textAreaLeft" t="textAreaTop" r="textAreaRight" b="textAreaBottom"/>
                <a:pathLst>
                  <a:path w="147" h="210">
                    <a:moveTo>
                      <a:pt x="0" y="0"/>
                    </a:moveTo>
                    <a:lnTo>
                      <a:pt x="147" y="209"/>
                    </a:lnTo>
                    <a:lnTo>
                      <a:pt x="126" y="105"/>
                    </a:lnTo>
                    <a:lnTo>
                      <a:pt x="0" y="0"/>
                    </a:lnTo>
                    <a:close/>
                  </a:path>
                </a:pathLst>
              </a:custGeom>
              <a:solidFill>
                <a:srgbClr val="5f7d95"/>
              </a:solidFill>
              <a:ln w="0">
                <a:noFill/>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417" name="Google Shape;3590;p50"/>
            <p:cNvSpPr/>
            <p:nvPr/>
          </p:nvSpPr>
          <p:spPr>
            <a:xfrm>
              <a:off x="1973520" y="1535760"/>
              <a:ext cx="7200" cy="14400"/>
            </a:xfrm>
            <a:custGeom>
              <a:avLst/>
              <a:gdLst>
                <a:gd name="textAreaLeft" fmla="*/ 0 w 7200"/>
                <a:gd name="textAreaRight" fmla="*/ 7560 w 7200"/>
                <a:gd name="textAreaTop" fmla="*/ 0 h 14400"/>
                <a:gd name="textAreaBottom" fmla="*/ 14760 h 14400"/>
              </a:gdLst>
              <a:ahLst/>
              <a:cxnLst/>
              <a:rect l="textAreaLeft" t="textAreaTop" r="textAreaRight" b="textAreaBottom"/>
              <a:pathLst>
                <a:path w="587" h="1173">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8" name="Google Shape;3591;p50"/>
            <p:cNvSpPr/>
            <p:nvPr/>
          </p:nvSpPr>
          <p:spPr>
            <a:xfrm>
              <a:off x="1852560" y="1529280"/>
              <a:ext cx="83160" cy="66600"/>
            </a:xfrm>
            <a:custGeom>
              <a:avLst/>
              <a:gdLst>
                <a:gd name="textAreaLeft" fmla="*/ 0 w 83160"/>
                <a:gd name="textAreaRight" fmla="*/ 83520 w 83160"/>
                <a:gd name="textAreaTop" fmla="*/ 0 h 66600"/>
                <a:gd name="textAreaBottom" fmla="*/ 66960 h 66600"/>
              </a:gdLst>
              <a:ahLst/>
              <a:cxnLst/>
              <a:rect l="textAreaLeft" t="textAreaTop" r="textAreaRight" b="textAreaBottom"/>
              <a:pathLst>
                <a:path w="6425" h="5378">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19" name="Google Shape;3592;p50"/>
            <p:cNvSpPr/>
            <p:nvPr/>
          </p:nvSpPr>
          <p:spPr>
            <a:xfrm>
              <a:off x="2233080" y="1560960"/>
              <a:ext cx="12600" cy="9720"/>
            </a:xfrm>
            <a:custGeom>
              <a:avLst/>
              <a:gdLst>
                <a:gd name="textAreaLeft" fmla="*/ 0 w 12600"/>
                <a:gd name="textAreaRight" fmla="*/ 12960 w 12600"/>
                <a:gd name="textAreaTop" fmla="*/ 0 h 9720"/>
                <a:gd name="textAreaBottom" fmla="*/ 10080 h 9720"/>
              </a:gdLst>
              <a:ahLst/>
              <a:cxnLst/>
              <a:rect l="textAreaLeft" t="textAreaTop" r="textAreaRight" b="textAreaBottom"/>
              <a:pathLst>
                <a:path w="1005" h="797">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0" name="Google Shape;3593;p50"/>
            <p:cNvSpPr/>
            <p:nvPr/>
          </p:nvSpPr>
          <p:spPr>
            <a:xfrm>
              <a:off x="2229840" y="1562400"/>
              <a:ext cx="153360" cy="117720"/>
            </a:xfrm>
            <a:custGeom>
              <a:avLst/>
              <a:gdLst>
                <a:gd name="textAreaLeft" fmla="*/ 0 w 153360"/>
                <a:gd name="textAreaRight" fmla="*/ 153720 w 153360"/>
                <a:gd name="textAreaTop" fmla="*/ 0 h 117720"/>
                <a:gd name="textAreaBottom" fmla="*/ 118080 h 117720"/>
              </a:gdLst>
              <a:ahLst/>
              <a:cxnLst/>
              <a:rect l="textAreaLeft" t="textAreaTop" r="textAreaRight" b="textAreaBottom"/>
              <a:pathLst>
                <a:path w="11802" h="950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1" name="Google Shape;3594;p50"/>
            <p:cNvSpPr/>
            <p:nvPr/>
          </p:nvSpPr>
          <p:spPr>
            <a:xfrm>
              <a:off x="2222280" y="1548000"/>
              <a:ext cx="26640" cy="21600"/>
            </a:xfrm>
            <a:custGeom>
              <a:avLst/>
              <a:gdLst>
                <a:gd name="textAreaLeft" fmla="*/ 0 w 26640"/>
                <a:gd name="textAreaRight" fmla="*/ 27000 w 26640"/>
                <a:gd name="textAreaTop" fmla="*/ 0 h 21600"/>
                <a:gd name="textAreaBottom" fmla="*/ 21960 h 21600"/>
              </a:gdLst>
              <a:ahLst/>
              <a:cxnLst/>
              <a:rect l="textAreaLeft" t="textAreaTop" r="textAreaRight" b="textAreaBottom"/>
              <a:pathLst>
                <a:path w="2072" h="1759">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2" name="Google Shape;3595;p50"/>
            <p:cNvSpPr/>
            <p:nvPr/>
          </p:nvSpPr>
          <p:spPr>
            <a:xfrm>
              <a:off x="2100960" y="1542960"/>
              <a:ext cx="135360" cy="52920"/>
            </a:xfrm>
            <a:custGeom>
              <a:avLst/>
              <a:gdLst>
                <a:gd name="textAreaLeft" fmla="*/ 0 w 135360"/>
                <a:gd name="textAreaRight" fmla="*/ 135720 w 135360"/>
                <a:gd name="textAreaTop" fmla="*/ 0 h 52920"/>
                <a:gd name="textAreaBottom" fmla="*/ 53280 h 52920"/>
              </a:gdLst>
              <a:ahLst/>
              <a:cxnLst/>
              <a:rect l="textAreaLeft" t="textAreaTop" r="textAreaRight" b="textAreaBottom"/>
              <a:pathLst>
                <a:path w="10421" h="429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3" name="Google Shape;3596;p50"/>
            <p:cNvSpPr/>
            <p:nvPr/>
          </p:nvSpPr>
          <p:spPr>
            <a:xfrm>
              <a:off x="2099160" y="1542960"/>
              <a:ext cx="20520" cy="16920"/>
            </a:xfrm>
            <a:custGeom>
              <a:avLst/>
              <a:gdLst>
                <a:gd name="textAreaLeft" fmla="*/ 0 w 20520"/>
                <a:gd name="textAreaRight" fmla="*/ 20880 w 20520"/>
                <a:gd name="textAreaTop" fmla="*/ 0 h 16920"/>
                <a:gd name="textAreaBottom" fmla="*/ 17280 h 16920"/>
              </a:gdLst>
              <a:ahLst/>
              <a:cxnLst/>
              <a:rect l="textAreaLeft" t="textAreaTop" r="textAreaRight" b="textAreaBottom"/>
              <a:pathLst>
                <a:path w="1591" h="1403">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4" name="Google Shape;3597;p50"/>
            <p:cNvSpPr/>
            <p:nvPr/>
          </p:nvSpPr>
          <p:spPr>
            <a:xfrm>
              <a:off x="2198160" y="1583280"/>
              <a:ext cx="72360" cy="66600"/>
            </a:xfrm>
            <a:custGeom>
              <a:avLst/>
              <a:gdLst>
                <a:gd name="textAreaLeft" fmla="*/ 0 w 72360"/>
                <a:gd name="textAreaRight" fmla="*/ 72720 w 72360"/>
                <a:gd name="textAreaTop" fmla="*/ 0 h 66600"/>
                <a:gd name="textAreaBottom" fmla="*/ 66960 h 66600"/>
              </a:gdLst>
              <a:ahLst/>
              <a:cxnLst/>
              <a:rect l="textAreaLeft" t="textAreaTop" r="textAreaRight" b="textAreaBottom"/>
              <a:pathLst>
                <a:path w="5588" h="537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5" name="Google Shape;3598;p50"/>
            <p:cNvSpPr/>
            <p:nvPr/>
          </p:nvSpPr>
          <p:spPr>
            <a:xfrm>
              <a:off x="2257560" y="1641960"/>
              <a:ext cx="12600" cy="12240"/>
            </a:xfrm>
            <a:custGeom>
              <a:avLst/>
              <a:gdLst>
                <a:gd name="textAreaLeft" fmla="*/ 0 w 12600"/>
                <a:gd name="textAreaRight" fmla="*/ 12960 w 12600"/>
                <a:gd name="textAreaTop" fmla="*/ 0 h 12240"/>
                <a:gd name="textAreaBottom" fmla="*/ 12600 h 12240"/>
              </a:gdLst>
              <a:ahLst/>
              <a:cxnLst/>
              <a:rect l="textAreaLeft" t="textAreaTop" r="textAreaRight" b="textAreaBottom"/>
              <a:pathLst>
                <a:path w="1005" h="1026">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6" name="Google Shape;3599;p50"/>
            <p:cNvSpPr/>
            <p:nvPr/>
          </p:nvSpPr>
          <p:spPr>
            <a:xfrm>
              <a:off x="2148480" y="1598760"/>
              <a:ext cx="16560" cy="8640"/>
            </a:xfrm>
            <a:custGeom>
              <a:avLst/>
              <a:gdLst>
                <a:gd name="textAreaLeft" fmla="*/ 0 w 16560"/>
                <a:gd name="textAreaRight" fmla="*/ 16920 w 16560"/>
                <a:gd name="textAreaTop" fmla="*/ 0 h 8640"/>
                <a:gd name="textAreaBottom" fmla="*/ 9000 h 8640"/>
              </a:gdLst>
              <a:ahLst/>
              <a:cxnLst/>
              <a:rect l="textAreaLeft" t="textAreaTop" r="textAreaRight" b="textAreaBottom"/>
              <a:pathLst>
                <a:path w="1299" h="734">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7" name="Google Shape;3600;p50"/>
            <p:cNvSpPr/>
            <p:nvPr/>
          </p:nvSpPr>
          <p:spPr>
            <a:xfrm>
              <a:off x="2173680" y="1585440"/>
              <a:ext cx="46440" cy="39600"/>
            </a:xfrm>
            <a:custGeom>
              <a:avLst/>
              <a:gdLst>
                <a:gd name="textAreaLeft" fmla="*/ 0 w 46440"/>
                <a:gd name="textAreaRight" fmla="*/ 46800 w 46440"/>
                <a:gd name="textAreaTop" fmla="*/ 0 h 39600"/>
                <a:gd name="textAreaBottom" fmla="*/ 39960 h 39600"/>
              </a:gdLst>
              <a:ahLst/>
              <a:cxnLst/>
              <a:rect l="textAreaLeft" t="textAreaTop" r="textAreaRight" b="textAreaBottom"/>
              <a:pathLst>
                <a:path w="3600" h="3203">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8" name="Google Shape;3601;p50"/>
            <p:cNvSpPr/>
            <p:nvPr/>
          </p:nvSpPr>
          <p:spPr>
            <a:xfrm>
              <a:off x="2163960" y="1617120"/>
              <a:ext cx="11160" cy="31320"/>
            </a:xfrm>
            <a:custGeom>
              <a:avLst/>
              <a:gdLst>
                <a:gd name="textAreaLeft" fmla="*/ 0 w 11160"/>
                <a:gd name="textAreaRight" fmla="*/ 11520 w 11160"/>
                <a:gd name="textAreaTop" fmla="*/ 0 h 31320"/>
                <a:gd name="textAreaBottom" fmla="*/ 31680 h 31320"/>
              </a:gdLst>
              <a:ahLst/>
              <a:cxnLst/>
              <a:rect l="textAreaLeft" t="textAreaTop" r="textAreaRight" b="textAreaBottom"/>
              <a:pathLst>
                <a:path w="880" h="2554">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29" name="Google Shape;3602;p50"/>
            <p:cNvSpPr/>
            <p:nvPr/>
          </p:nvSpPr>
          <p:spPr>
            <a:xfrm>
              <a:off x="2174040" y="1617120"/>
              <a:ext cx="2520" cy="6120"/>
            </a:xfrm>
            <a:custGeom>
              <a:avLst/>
              <a:gdLst>
                <a:gd name="textAreaLeft" fmla="*/ 0 w 2520"/>
                <a:gd name="textAreaRight" fmla="*/ 2880 w 2520"/>
                <a:gd name="textAreaTop" fmla="*/ 0 h 6120"/>
                <a:gd name="textAreaBottom" fmla="*/ 6480 h 6120"/>
              </a:gdLst>
              <a:ahLst/>
              <a:cxnLst/>
              <a:rect l="textAreaLeft" t="textAreaTop" r="textAreaRight" b="textAreaBottom"/>
              <a:pathLst>
                <a:path w="231" h="524">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0" name="Google Shape;3603;p50"/>
            <p:cNvSpPr/>
            <p:nvPr/>
          </p:nvSpPr>
          <p:spPr>
            <a:xfrm>
              <a:off x="2170800" y="1624320"/>
              <a:ext cx="3600" cy="8640"/>
            </a:xfrm>
            <a:custGeom>
              <a:avLst/>
              <a:gdLst>
                <a:gd name="textAreaLeft" fmla="*/ 0 w 3600"/>
                <a:gd name="textAreaRight" fmla="*/ 3960 w 3600"/>
                <a:gd name="textAreaTop" fmla="*/ 0 h 8640"/>
                <a:gd name="textAreaBottom" fmla="*/ 9000 h 8640"/>
              </a:gdLst>
              <a:ahLst/>
              <a:cxnLst/>
              <a:rect l="textAreaLeft" t="textAreaTop" r="textAreaRight" b="textAreaBottom"/>
              <a:pathLst>
                <a:path w="315" h="733">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1" name="Google Shape;3604;p50"/>
            <p:cNvSpPr/>
            <p:nvPr/>
          </p:nvSpPr>
          <p:spPr>
            <a:xfrm>
              <a:off x="2170800" y="1607400"/>
              <a:ext cx="9360" cy="11520"/>
            </a:xfrm>
            <a:custGeom>
              <a:avLst/>
              <a:gdLst>
                <a:gd name="textAreaLeft" fmla="*/ 0 w 9360"/>
                <a:gd name="textAreaRight" fmla="*/ 9720 w 9360"/>
                <a:gd name="textAreaTop" fmla="*/ 0 h 11520"/>
                <a:gd name="textAreaBottom" fmla="*/ 11880 h 11520"/>
              </a:gdLst>
              <a:ahLst/>
              <a:cxnLst/>
              <a:rect l="textAreaLeft" t="textAreaTop" r="textAreaRight" b="textAreaBottom"/>
              <a:pathLst>
                <a:path w="754" h="942">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2" name="Google Shape;3605;p50"/>
            <p:cNvSpPr/>
            <p:nvPr/>
          </p:nvSpPr>
          <p:spPr>
            <a:xfrm>
              <a:off x="2171520" y="1616400"/>
              <a:ext cx="29880" cy="35280"/>
            </a:xfrm>
            <a:custGeom>
              <a:avLst/>
              <a:gdLst>
                <a:gd name="textAreaLeft" fmla="*/ 0 w 29880"/>
                <a:gd name="textAreaRight" fmla="*/ 30240 w 29880"/>
                <a:gd name="textAreaTop" fmla="*/ 0 h 35280"/>
                <a:gd name="textAreaBottom" fmla="*/ 35640 h 35280"/>
              </a:gdLst>
              <a:ahLst/>
              <a:cxnLst/>
              <a:rect l="textAreaLeft" t="textAreaTop" r="textAreaRight" b="textAreaBottom"/>
              <a:pathLst>
                <a:path w="2323" h="2868">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3" name="Google Shape;3606;p50"/>
            <p:cNvSpPr/>
            <p:nvPr/>
          </p:nvSpPr>
          <p:spPr>
            <a:xfrm>
              <a:off x="2170800" y="1625760"/>
              <a:ext cx="155520" cy="124920"/>
            </a:xfrm>
            <a:custGeom>
              <a:avLst/>
              <a:gdLst>
                <a:gd name="textAreaLeft" fmla="*/ 0 w 155520"/>
                <a:gd name="textAreaRight" fmla="*/ 155880 w 155520"/>
                <a:gd name="textAreaTop" fmla="*/ 0 h 124920"/>
                <a:gd name="textAreaBottom" fmla="*/ 125280 h 124920"/>
              </a:gdLst>
              <a:ahLst/>
              <a:cxnLst/>
              <a:rect l="textAreaLeft" t="textAreaTop" r="textAreaRight" b="textAreaBottom"/>
              <a:pathLst>
                <a:path w="11969" h="10087">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4" name="Google Shape;3607;p50"/>
            <p:cNvSpPr/>
            <p:nvPr/>
          </p:nvSpPr>
          <p:spPr>
            <a:xfrm>
              <a:off x="2291040" y="1672560"/>
              <a:ext cx="5400" cy="11520"/>
            </a:xfrm>
            <a:custGeom>
              <a:avLst/>
              <a:gdLst>
                <a:gd name="textAreaLeft" fmla="*/ 0 w 5400"/>
                <a:gd name="textAreaRight" fmla="*/ 5760 w 5400"/>
                <a:gd name="textAreaTop" fmla="*/ 0 h 11520"/>
                <a:gd name="textAreaBottom" fmla="*/ 11880 h 11520"/>
              </a:gdLst>
              <a:ahLst/>
              <a:cxnLst/>
              <a:rect l="textAreaLeft" t="textAreaTop" r="textAreaRight" b="textAreaBottom"/>
              <a:pathLst>
                <a:path w="441" h="963">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5" name="Google Shape;3608;p50"/>
            <p:cNvSpPr/>
            <p:nvPr/>
          </p:nvSpPr>
          <p:spPr>
            <a:xfrm>
              <a:off x="2297160" y="1673280"/>
              <a:ext cx="35640" cy="26640"/>
            </a:xfrm>
            <a:custGeom>
              <a:avLst/>
              <a:gdLst>
                <a:gd name="textAreaLeft" fmla="*/ 0 w 35640"/>
                <a:gd name="textAreaRight" fmla="*/ 36000 w 35640"/>
                <a:gd name="textAreaTop" fmla="*/ 0 h 26640"/>
                <a:gd name="textAreaBottom" fmla="*/ 27000 h 26640"/>
              </a:gdLst>
              <a:ahLst/>
              <a:cxnLst/>
              <a:rect l="textAreaLeft" t="textAreaTop" r="textAreaRight" b="textAreaBottom"/>
              <a:pathLst>
                <a:path w="2763" h="2177">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6" name="Google Shape;3609;p50"/>
            <p:cNvSpPr/>
            <p:nvPr/>
          </p:nvSpPr>
          <p:spPr>
            <a:xfrm>
              <a:off x="2304000" y="1679040"/>
              <a:ext cx="56160" cy="65880"/>
            </a:xfrm>
            <a:custGeom>
              <a:avLst/>
              <a:gdLst>
                <a:gd name="textAreaLeft" fmla="*/ 0 w 56160"/>
                <a:gd name="textAreaRight" fmla="*/ 56520 w 56160"/>
                <a:gd name="textAreaTop" fmla="*/ 0 h 65880"/>
                <a:gd name="textAreaBottom" fmla="*/ 66240 h 65880"/>
              </a:gdLst>
              <a:ahLst/>
              <a:cxnLst/>
              <a:rect l="textAreaLeft" t="textAreaTop" r="textAreaRight" b="textAreaBottom"/>
              <a:pathLst>
                <a:path w="4332" h="5336">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7" name="Google Shape;3610;p50"/>
            <p:cNvSpPr/>
            <p:nvPr/>
          </p:nvSpPr>
          <p:spPr>
            <a:xfrm>
              <a:off x="2329560" y="1669680"/>
              <a:ext cx="2520" cy="6120"/>
            </a:xfrm>
            <a:custGeom>
              <a:avLst/>
              <a:gdLst>
                <a:gd name="textAreaLeft" fmla="*/ 0 w 2520"/>
                <a:gd name="textAreaRight" fmla="*/ 2880 w 2520"/>
                <a:gd name="textAreaTop" fmla="*/ 0 h 6120"/>
                <a:gd name="textAreaBottom" fmla="*/ 6480 h 6120"/>
              </a:gdLst>
              <a:ahLst/>
              <a:cxnLst/>
              <a:rect l="textAreaLeft" t="textAreaTop" r="textAreaRight" b="textAreaBottom"/>
              <a:pathLst>
                <a:path w="231" h="525">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8" name="Google Shape;3611;p50"/>
            <p:cNvSpPr/>
            <p:nvPr/>
          </p:nvSpPr>
          <p:spPr>
            <a:xfrm>
              <a:off x="2234160" y="1725840"/>
              <a:ext cx="79920" cy="49320"/>
            </a:xfrm>
            <a:custGeom>
              <a:avLst/>
              <a:gdLst>
                <a:gd name="textAreaLeft" fmla="*/ 0 w 79920"/>
                <a:gd name="textAreaRight" fmla="*/ 80280 w 79920"/>
                <a:gd name="textAreaTop" fmla="*/ 0 h 49320"/>
                <a:gd name="textAreaBottom" fmla="*/ 49680 h 49320"/>
              </a:gdLst>
              <a:ahLst/>
              <a:cxnLst/>
              <a:rect l="textAreaLeft" t="textAreaTop" r="textAreaRight" b="textAreaBottom"/>
              <a:pathLst>
                <a:path w="6153" h="3997">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39" name="Google Shape;3612;p50"/>
            <p:cNvSpPr/>
            <p:nvPr/>
          </p:nvSpPr>
          <p:spPr>
            <a:xfrm>
              <a:off x="2096280" y="1631160"/>
              <a:ext cx="93600" cy="75240"/>
            </a:xfrm>
            <a:custGeom>
              <a:avLst/>
              <a:gdLst>
                <a:gd name="textAreaLeft" fmla="*/ 0 w 93600"/>
                <a:gd name="textAreaRight" fmla="*/ 93960 w 93600"/>
                <a:gd name="textAreaTop" fmla="*/ 0 h 75240"/>
                <a:gd name="textAreaBottom" fmla="*/ 75600 h 75240"/>
              </a:gdLst>
              <a:ahLst/>
              <a:cxnLst/>
              <a:rect l="textAreaLeft" t="textAreaTop" r="textAreaRight" b="textAreaBottom"/>
              <a:pathLst>
                <a:path w="7220" h="6069">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0" name="Google Shape;3613;p50"/>
            <p:cNvSpPr/>
            <p:nvPr/>
          </p:nvSpPr>
          <p:spPr>
            <a:xfrm>
              <a:off x="2079720" y="1705680"/>
              <a:ext cx="123840" cy="135720"/>
            </a:xfrm>
            <a:custGeom>
              <a:avLst/>
              <a:gdLst>
                <a:gd name="textAreaLeft" fmla="*/ 0 w 123840"/>
                <a:gd name="textAreaRight" fmla="*/ 124200 w 123840"/>
                <a:gd name="textAreaTop" fmla="*/ 0 h 135720"/>
                <a:gd name="textAreaBottom" fmla="*/ 136080 h 135720"/>
              </a:gdLst>
              <a:ahLst/>
              <a:cxnLst/>
              <a:rect l="textAreaLeft" t="textAreaTop" r="textAreaRight" b="textAreaBottom"/>
              <a:pathLst>
                <a:path w="9542" h="10944">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1" name="Google Shape;3614;p50"/>
            <p:cNvSpPr/>
            <p:nvPr/>
          </p:nvSpPr>
          <p:spPr>
            <a:xfrm>
              <a:off x="2164320" y="1758600"/>
              <a:ext cx="114120" cy="82800"/>
            </a:xfrm>
            <a:custGeom>
              <a:avLst/>
              <a:gdLst>
                <a:gd name="textAreaLeft" fmla="*/ 0 w 114120"/>
                <a:gd name="textAreaRight" fmla="*/ 114480 w 114120"/>
                <a:gd name="textAreaTop" fmla="*/ 0 h 82800"/>
                <a:gd name="textAreaBottom" fmla="*/ 83160 h 82800"/>
              </a:gdLst>
              <a:ahLst/>
              <a:cxnLst/>
              <a:rect l="textAreaLeft" t="textAreaTop" r="textAreaRight" b="textAreaBottom"/>
              <a:pathLst>
                <a:path w="8789" h="6676">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2" name="Google Shape;3615;p50"/>
            <p:cNvSpPr/>
            <p:nvPr/>
          </p:nvSpPr>
          <p:spPr>
            <a:xfrm>
              <a:off x="2188800" y="1735200"/>
              <a:ext cx="50040" cy="42480"/>
            </a:xfrm>
            <a:custGeom>
              <a:avLst/>
              <a:gdLst>
                <a:gd name="textAreaLeft" fmla="*/ 0 w 50040"/>
                <a:gd name="textAreaRight" fmla="*/ 50400 w 50040"/>
                <a:gd name="textAreaTop" fmla="*/ 0 h 42480"/>
                <a:gd name="textAreaBottom" fmla="*/ 42840 h 42480"/>
              </a:gdLst>
              <a:ahLst/>
              <a:cxnLst/>
              <a:rect l="textAreaLeft" t="textAreaTop" r="textAreaRight" b="textAreaBottom"/>
              <a:pathLst>
                <a:path w="3872" h="3433">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3" name="Google Shape;3616;p50"/>
            <p:cNvSpPr/>
            <p:nvPr/>
          </p:nvSpPr>
          <p:spPr>
            <a:xfrm>
              <a:off x="2229840" y="1775160"/>
              <a:ext cx="11160" cy="12600"/>
            </a:xfrm>
            <a:custGeom>
              <a:avLst/>
              <a:gdLst>
                <a:gd name="textAreaLeft" fmla="*/ 0 w 11160"/>
                <a:gd name="textAreaRight" fmla="*/ 11520 w 11160"/>
                <a:gd name="textAreaTop" fmla="*/ 0 h 12600"/>
                <a:gd name="textAreaBottom" fmla="*/ 12960 h 12600"/>
              </a:gdLst>
              <a:ahLst/>
              <a:cxnLst/>
              <a:rect l="textAreaLeft" t="textAreaTop" r="textAreaRight" b="textAreaBottom"/>
              <a:pathLst>
                <a:path w="879" h="1047">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4" name="Google Shape;3617;p50"/>
            <p:cNvSpPr/>
            <p:nvPr/>
          </p:nvSpPr>
          <p:spPr>
            <a:xfrm>
              <a:off x="2224800" y="1780560"/>
              <a:ext cx="76680" cy="97200"/>
            </a:xfrm>
            <a:custGeom>
              <a:avLst/>
              <a:gdLst>
                <a:gd name="textAreaLeft" fmla="*/ 0 w 76680"/>
                <a:gd name="textAreaRight" fmla="*/ 77040 w 76680"/>
                <a:gd name="textAreaTop" fmla="*/ 0 h 97200"/>
                <a:gd name="textAreaBottom" fmla="*/ 97560 h 97200"/>
              </a:gdLst>
              <a:ahLst/>
              <a:cxnLst/>
              <a:rect l="textAreaLeft" t="textAreaTop" r="textAreaRight" b="textAreaBottom"/>
              <a:pathLst>
                <a:path w="5922" h="7847">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5" name="Google Shape;3618;p50"/>
            <p:cNvSpPr/>
            <p:nvPr/>
          </p:nvSpPr>
          <p:spPr>
            <a:xfrm>
              <a:off x="2169000" y="1827360"/>
              <a:ext cx="63000" cy="72720"/>
            </a:xfrm>
            <a:custGeom>
              <a:avLst/>
              <a:gdLst>
                <a:gd name="textAreaLeft" fmla="*/ 0 w 63000"/>
                <a:gd name="textAreaRight" fmla="*/ 63360 w 63000"/>
                <a:gd name="textAreaTop" fmla="*/ 0 h 72720"/>
                <a:gd name="textAreaBottom" fmla="*/ 73080 h 72720"/>
              </a:gdLst>
              <a:ahLst/>
              <a:cxnLst/>
              <a:rect l="textAreaLeft" t="textAreaTop" r="textAreaRight" b="textAreaBottom"/>
              <a:pathLst>
                <a:path w="4855" h="5881">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6" name="Google Shape;3619;p50"/>
            <p:cNvSpPr/>
            <p:nvPr/>
          </p:nvSpPr>
          <p:spPr>
            <a:xfrm>
              <a:off x="2153160" y="1874520"/>
              <a:ext cx="5400" cy="360"/>
            </a:xfrm>
            <a:custGeom>
              <a:avLst/>
              <a:gdLst>
                <a:gd name="textAreaLeft" fmla="*/ 0 w 5400"/>
                <a:gd name="textAreaRight" fmla="*/ 5760 w 5400"/>
                <a:gd name="textAreaTop" fmla="*/ 0 h 360"/>
                <a:gd name="textAreaBottom" fmla="*/ 720 h 360"/>
              </a:gdLst>
              <a:ahLst/>
              <a:cxnLst/>
              <a:rect l="textAreaLeft" t="textAreaTop" r="textAreaRight" b="textAreaBottom"/>
              <a:pathLst>
                <a:path w="440" h="1">
                  <a:moveTo>
                    <a:pt x="1" y="1"/>
                  </a:moveTo>
                  <a:lnTo>
                    <a:pt x="210" y="1"/>
                  </a:lnTo>
                  <a:lnTo>
                    <a:pt x="440" y="1"/>
                  </a:lnTo>
                  <a:lnTo>
                    <a:pt x="22" y="1"/>
                  </a:ln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7" name="Google Shape;3620;p50"/>
            <p:cNvSpPr/>
            <p:nvPr/>
          </p:nvSpPr>
          <p:spPr>
            <a:xfrm>
              <a:off x="2137680" y="1836360"/>
              <a:ext cx="43200" cy="40680"/>
            </a:xfrm>
            <a:custGeom>
              <a:avLst/>
              <a:gdLst>
                <a:gd name="textAreaLeft" fmla="*/ 0 w 43200"/>
                <a:gd name="textAreaRight" fmla="*/ 43560 w 43200"/>
                <a:gd name="textAreaTop" fmla="*/ 0 h 40680"/>
                <a:gd name="textAreaBottom" fmla="*/ 41040 h 40680"/>
              </a:gdLst>
              <a:ahLst/>
              <a:cxnLst/>
              <a:rect l="textAreaLeft" t="textAreaTop" r="textAreaRight" b="textAreaBottom"/>
              <a:pathLst>
                <a:path w="3349" h="3307">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8" name="Google Shape;3621;p50"/>
            <p:cNvSpPr/>
            <p:nvPr/>
          </p:nvSpPr>
          <p:spPr>
            <a:xfrm>
              <a:off x="2024640" y="1786320"/>
              <a:ext cx="97560" cy="63000"/>
            </a:xfrm>
            <a:custGeom>
              <a:avLst/>
              <a:gdLst>
                <a:gd name="textAreaLeft" fmla="*/ 0 w 97560"/>
                <a:gd name="textAreaRight" fmla="*/ 97920 w 97560"/>
                <a:gd name="textAreaTop" fmla="*/ 0 h 63000"/>
                <a:gd name="textAreaBottom" fmla="*/ 63360 h 63000"/>
              </a:gdLst>
              <a:ahLst/>
              <a:cxnLst/>
              <a:rect l="textAreaLeft" t="textAreaTop" r="textAreaRight" b="textAreaBottom"/>
              <a:pathLst>
                <a:path w="7534" h="5086">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49" name="Google Shape;3622;p50"/>
            <p:cNvSpPr/>
            <p:nvPr/>
          </p:nvSpPr>
          <p:spPr>
            <a:xfrm>
              <a:off x="1984680" y="1620360"/>
              <a:ext cx="115920" cy="102960"/>
            </a:xfrm>
            <a:custGeom>
              <a:avLst/>
              <a:gdLst>
                <a:gd name="textAreaLeft" fmla="*/ 0 w 115920"/>
                <a:gd name="textAreaRight" fmla="*/ 116280 w 115920"/>
                <a:gd name="textAreaTop" fmla="*/ 0 h 102960"/>
                <a:gd name="textAreaBottom" fmla="*/ 103320 h 102960"/>
              </a:gdLst>
              <a:ahLst/>
              <a:cxnLst/>
              <a:rect l="textAreaLeft" t="textAreaTop" r="textAreaRight" b="textAreaBottom"/>
              <a:pathLst>
                <a:path w="8936" h="8308">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0" name="Google Shape;3623;p50"/>
            <p:cNvSpPr/>
            <p:nvPr/>
          </p:nvSpPr>
          <p:spPr>
            <a:xfrm>
              <a:off x="1969920" y="1586520"/>
              <a:ext cx="29520" cy="55080"/>
            </a:xfrm>
            <a:custGeom>
              <a:avLst/>
              <a:gdLst>
                <a:gd name="textAreaLeft" fmla="*/ 0 w 29520"/>
                <a:gd name="textAreaRight" fmla="*/ 29880 w 29520"/>
                <a:gd name="textAreaTop" fmla="*/ 0 h 55080"/>
                <a:gd name="textAreaBottom" fmla="*/ 55440 h 55080"/>
              </a:gdLst>
              <a:ahLst/>
              <a:cxnLst/>
              <a:rect l="textAreaLeft" t="textAreaTop" r="textAreaRight" b="textAreaBottom"/>
              <a:pathLst>
                <a:path w="2282" h="4458">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1" name="Google Shape;3624;p50"/>
            <p:cNvSpPr/>
            <p:nvPr/>
          </p:nvSpPr>
          <p:spPr>
            <a:xfrm>
              <a:off x="1852920" y="1588320"/>
              <a:ext cx="150480" cy="138960"/>
            </a:xfrm>
            <a:custGeom>
              <a:avLst/>
              <a:gdLst>
                <a:gd name="textAreaLeft" fmla="*/ 0 w 150480"/>
                <a:gd name="textAreaRight" fmla="*/ 150840 w 150480"/>
                <a:gd name="textAreaTop" fmla="*/ 0 h 138960"/>
                <a:gd name="textAreaBottom" fmla="*/ 139320 h 138960"/>
              </a:gdLst>
              <a:ahLst/>
              <a:cxnLst/>
              <a:rect l="textAreaLeft" t="textAreaTop" r="textAreaRight" b="textAreaBottom"/>
              <a:pathLst>
                <a:path w="11593" h="11216">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2" name="Google Shape;3625;p50"/>
            <p:cNvSpPr/>
            <p:nvPr/>
          </p:nvSpPr>
          <p:spPr>
            <a:xfrm>
              <a:off x="1823040" y="1597680"/>
              <a:ext cx="86760" cy="65520"/>
            </a:xfrm>
            <a:custGeom>
              <a:avLst/>
              <a:gdLst>
                <a:gd name="textAreaLeft" fmla="*/ 0 w 86760"/>
                <a:gd name="textAreaRight" fmla="*/ 87120 w 86760"/>
                <a:gd name="textAreaTop" fmla="*/ 0 h 65520"/>
                <a:gd name="textAreaBottom" fmla="*/ 65880 h 65520"/>
              </a:gdLst>
              <a:ahLst/>
              <a:cxnLst/>
              <a:rect l="textAreaLeft" t="textAreaTop" r="textAreaRight" b="textAreaBottom"/>
              <a:pathLst>
                <a:path w="6696" h="5294">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3" name="Google Shape;3626;p50"/>
            <p:cNvSpPr/>
            <p:nvPr/>
          </p:nvSpPr>
          <p:spPr>
            <a:xfrm>
              <a:off x="1791720" y="1663200"/>
              <a:ext cx="61560" cy="47160"/>
            </a:xfrm>
            <a:custGeom>
              <a:avLst/>
              <a:gdLst>
                <a:gd name="textAreaLeft" fmla="*/ 0 w 61560"/>
                <a:gd name="textAreaRight" fmla="*/ 61920 w 61560"/>
                <a:gd name="textAreaTop" fmla="*/ 0 h 47160"/>
                <a:gd name="textAreaBottom" fmla="*/ 47520 h 47160"/>
              </a:gdLst>
              <a:ahLst/>
              <a:cxnLst/>
              <a:rect l="textAreaLeft" t="textAreaTop" r="textAreaRight" b="textAreaBottom"/>
              <a:pathLst>
                <a:path w="4751" h="3809">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4" name="Google Shape;3627;p50"/>
            <p:cNvSpPr/>
            <p:nvPr/>
          </p:nvSpPr>
          <p:spPr>
            <a:xfrm>
              <a:off x="1791360" y="1665360"/>
              <a:ext cx="88560" cy="92880"/>
            </a:xfrm>
            <a:custGeom>
              <a:avLst/>
              <a:gdLst>
                <a:gd name="textAreaLeft" fmla="*/ 0 w 88560"/>
                <a:gd name="textAreaRight" fmla="*/ 88920 w 88560"/>
                <a:gd name="textAreaTop" fmla="*/ 0 h 92880"/>
                <a:gd name="textAreaBottom" fmla="*/ 93240 h 92880"/>
              </a:gdLst>
              <a:ahLst/>
              <a:cxnLst/>
              <a:rect l="textAreaLeft" t="textAreaTop" r="textAreaRight" b="textAreaBottom"/>
              <a:pathLst>
                <a:path w="6822" h="751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5" name="Google Shape;3628;p50"/>
            <p:cNvSpPr/>
            <p:nvPr/>
          </p:nvSpPr>
          <p:spPr>
            <a:xfrm>
              <a:off x="1827000" y="1683000"/>
              <a:ext cx="122400" cy="108000"/>
            </a:xfrm>
            <a:custGeom>
              <a:avLst/>
              <a:gdLst>
                <a:gd name="textAreaLeft" fmla="*/ 0 w 122400"/>
                <a:gd name="textAreaRight" fmla="*/ 122760 w 122400"/>
                <a:gd name="textAreaTop" fmla="*/ 0 h 108000"/>
                <a:gd name="textAreaBottom" fmla="*/ 108360 h 108000"/>
              </a:gdLst>
              <a:ahLst/>
              <a:cxnLst/>
              <a:rect l="textAreaLeft" t="textAreaTop" r="textAreaRight" b="textAreaBottom"/>
              <a:pathLst>
                <a:path w="9416" h="872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w="0">
              <a:noFill/>
            </a:ln>
          </p:spPr>
          <p:style>
            <a:lnRef idx="0"/>
            <a:fillRef idx="0"/>
            <a:effectRef idx="0"/>
            <a:fontRef idx="minor"/>
          </p:style>
          <p:txBody>
            <a:bodyPr tIns="54000" bIns="54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6" name="Google Shape;3629;p50"/>
            <p:cNvSpPr/>
            <p:nvPr/>
          </p:nvSpPr>
          <p:spPr>
            <a:xfrm>
              <a:off x="1878480" y="1756080"/>
              <a:ext cx="56160" cy="38880"/>
            </a:xfrm>
            <a:custGeom>
              <a:avLst/>
              <a:gdLst>
                <a:gd name="textAreaLeft" fmla="*/ 0 w 56160"/>
                <a:gd name="textAreaRight" fmla="*/ 56520 w 56160"/>
                <a:gd name="textAreaTop" fmla="*/ 0 h 38880"/>
                <a:gd name="textAreaBottom" fmla="*/ 39240 h 38880"/>
              </a:gdLst>
              <a:ahLst/>
              <a:cxnLst/>
              <a:rect l="textAreaLeft" t="textAreaTop" r="textAreaRight" b="textAreaBottom"/>
              <a:pathLst>
                <a:path w="4353" h="3161">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7" name="Google Shape;3630;p50"/>
            <p:cNvSpPr/>
            <p:nvPr/>
          </p:nvSpPr>
          <p:spPr>
            <a:xfrm>
              <a:off x="1787400" y="1744560"/>
              <a:ext cx="48240" cy="33480"/>
            </a:xfrm>
            <a:custGeom>
              <a:avLst/>
              <a:gdLst>
                <a:gd name="textAreaLeft" fmla="*/ 0 w 48240"/>
                <a:gd name="textAreaRight" fmla="*/ 48600 w 48240"/>
                <a:gd name="textAreaTop" fmla="*/ 0 h 33480"/>
                <a:gd name="textAreaBottom" fmla="*/ 33840 h 33480"/>
              </a:gdLst>
              <a:ahLst/>
              <a:cxnLst/>
              <a:rect l="textAreaLeft" t="textAreaTop" r="textAreaRight" b="textAreaBottom"/>
              <a:pathLst>
                <a:path w="3725" h="2722">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58" name="Google Shape;3631;p50"/>
            <p:cNvSpPr/>
            <p:nvPr/>
          </p:nvSpPr>
          <p:spPr>
            <a:xfrm>
              <a:off x="1792800" y="1773720"/>
              <a:ext cx="22680" cy="12960"/>
            </a:xfrm>
            <a:custGeom>
              <a:avLst/>
              <a:gdLst>
                <a:gd name="textAreaLeft" fmla="*/ 0 w 22680"/>
                <a:gd name="textAreaRight" fmla="*/ 23040 w 22680"/>
                <a:gd name="textAreaTop" fmla="*/ 0 h 12960"/>
                <a:gd name="textAreaBottom" fmla="*/ 13320 h 12960"/>
              </a:gdLst>
              <a:ahLst/>
              <a:cxnLst/>
              <a:rect l="textAreaLeft" t="textAreaTop" r="textAreaRight" b="textAreaBottom"/>
              <a:pathLst>
                <a:path w="1780" h="1068">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3459" name="Google Shape;3632;p50"/>
            <p:cNvGrpSpPr/>
            <p:nvPr/>
          </p:nvGrpSpPr>
          <p:grpSpPr>
            <a:xfrm>
              <a:off x="1791360" y="1764720"/>
              <a:ext cx="69120" cy="48960"/>
              <a:chOff x="1791360" y="1764720"/>
              <a:chExt cx="69120" cy="48960"/>
            </a:xfrm>
          </p:grpSpPr>
          <p:sp>
            <p:nvSpPr>
              <p:cNvPr id="3460" name="Google Shape;3633;p50"/>
              <p:cNvSpPr/>
              <p:nvPr/>
            </p:nvSpPr>
            <p:spPr>
              <a:xfrm>
                <a:off x="1791360" y="1764720"/>
                <a:ext cx="23760" cy="6480"/>
              </a:xfrm>
              <a:custGeom>
                <a:avLst/>
                <a:gdLst>
                  <a:gd name="textAreaLeft" fmla="*/ 0 w 23760"/>
                  <a:gd name="textAreaRight" fmla="*/ 24120 w 23760"/>
                  <a:gd name="textAreaTop" fmla="*/ 0 h 6480"/>
                  <a:gd name="textAreaBottom" fmla="*/ 6840 h 6480"/>
                </a:gdLst>
                <a:ahLst/>
                <a:cxnLst/>
                <a:rect l="textAreaLeft" t="textAreaTop" r="textAreaRight" b="textAreaBottom"/>
                <a:pathLst>
                  <a:path w="1842" h="545">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1" name="Google Shape;3634;p50"/>
              <p:cNvSpPr/>
              <p:nvPr/>
            </p:nvSpPr>
            <p:spPr>
              <a:xfrm>
                <a:off x="1807560" y="1773720"/>
                <a:ext cx="52920" cy="39960"/>
              </a:xfrm>
              <a:custGeom>
                <a:avLst/>
                <a:gdLst>
                  <a:gd name="textAreaLeft" fmla="*/ 0 w 52920"/>
                  <a:gd name="textAreaRight" fmla="*/ 53280 w 52920"/>
                  <a:gd name="textAreaTop" fmla="*/ 0 h 39960"/>
                  <a:gd name="textAreaBottom" fmla="*/ 40320 h 39960"/>
                </a:gdLst>
                <a:ahLst/>
                <a:cxnLst/>
                <a:rect l="textAreaLeft" t="textAreaTop" r="textAreaRight" b="textAreaBottom"/>
                <a:pathLst>
                  <a:path w="4081" h="3244">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3462" name="Google Shape;3635;p50"/>
            <p:cNvSpPr/>
            <p:nvPr/>
          </p:nvSpPr>
          <p:spPr>
            <a:xfrm>
              <a:off x="1819080" y="1793520"/>
              <a:ext cx="20520" cy="23760"/>
            </a:xfrm>
            <a:custGeom>
              <a:avLst/>
              <a:gdLst>
                <a:gd name="textAreaLeft" fmla="*/ 0 w 20520"/>
                <a:gd name="textAreaRight" fmla="*/ 20880 w 20520"/>
                <a:gd name="textAreaTop" fmla="*/ 0 h 23760"/>
                <a:gd name="textAreaBottom" fmla="*/ 24120 h 23760"/>
              </a:gdLst>
              <a:ahLst/>
              <a:cxnLst/>
              <a:rect l="textAreaLeft" t="textAreaTop" r="textAreaRight" b="textAreaBottom"/>
              <a:pathLst>
                <a:path w="1612" h="1926">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3" name="Google Shape;3636;p50"/>
            <p:cNvSpPr/>
            <p:nvPr/>
          </p:nvSpPr>
          <p:spPr>
            <a:xfrm>
              <a:off x="1832400" y="1804320"/>
              <a:ext cx="30240" cy="30960"/>
            </a:xfrm>
            <a:custGeom>
              <a:avLst/>
              <a:gdLst>
                <a:gd name="textAreaLeft" fmla="*/ 0 w 30240"/>
                <a:gd name="textAreaRight" fmla="*/ 30600 w 30240"/>
                <a:gd name="textAreaTop" fmla="*/ 0 h 30960"/>
                <a:gd name="textAreaBottom" fmla="*/ 31320 h 30960"/>
              </a:gdLst>
              <a:ahLst/>
              <a:cxnLst/>
              <a:rect l="textAreaLeft" t="textAreaTop" r="textAreaRight" b="textAreaBottom"/>
              <a:pathLst>
                <a:path w="2344" h="2512">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4" name="Google Shape;3637;p50"/>
            <p:cNvSpPr/>
            <p:nvPr/>
          </p:nvSpPr>
          <p:spPr>
            <a:xfrm>
              <a:off x="1853640" y="1788840"/>
              <a:ext cx="46080" cy="46440"/>
            </a:xfrm>
            <a:custGeom>
              <a:avLst/>
              <a:gdLst>
                <a:gd name="textAreaLeft" fmla="*/ 0 w 46080"/>
                <a:gd name="textAreaRight" fmla="*/ 46440 w 46080"/>
                <a:gd name="textAreaTop" fmla="*/ 0 h 46440"/>
                <a:gd name="textAreaBottom" fmla="*/ 46800 h 46440"/>
              </a:gdLst>
              <a:ahLst/>
              <a:cxnLst/>
              <a:rect l="textAreaLeft" t="textAreaTop" r="textAreaRight" b="textAreaBottom"/>
              <a:pathLst>
                <a:path w="3579" h="3767">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5" name="Google Shape;3638;p50"/>
            <p:cNvSpPr/>
            <p:nvPr/>
          </p:nvSpPr>
          <p:spPr>
            <a:xfrm>
              <a:off x="1893960" y="1785240"/>
              <a:ext cx="31680" cy="47160"/>
            </a:xfrm>
            <a:custGeom>
              <a:avLst/>
              <a:gdLst>
                <a:gd name="textAreaLeft" fmla="*/ 0 w 31680"/>
                <a:gd name="textAreaRight" fmla="*/ 32040 w 31680"/>
                <a:gd name="textAreaTop" fmla="*/ 0 h 47160"/>
                <a:gd name="textAreaBottom" fmla="*/ 47520 h 47160"/>
              </a:gdLst>
              <a:ahLst/>
              <a:cxnLst/>
              <a:rect l="textAreaLeft" t="textAreaTop" r="textAreaRight" b="textAreaBottom"/>
              <a:pathLst>
                <a:path w="2449" h="383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6" name="Google Shape;3639;p50"/>
            <p:cNvSpPr/>
            <p:nvPr/>
          </p:nvSpPr>
          <p:spPr>
            <a:xfrm>
              <a:off x="1916280" y="1785240"/>
              <a:ext cx="14760" cy="38520"/>
            </a:xfrm>
            <a:custGeom>
              <a:avLst/>
              <a:gdLst>
                <a:gd name="textAreaLeft" fmla="*/ 0 w 14760"/>
                <a:gd name="textAreaRight" fmla="*/ 15120 w 14760"/>
                <a:gd name="textAreaTop" fmla="*/ 0 h 38520"/>
                <a:gd name="textAreaBottom" fmla="*/ 38880 h 38520"/>
              </a:gdLst>
              <a:ahLst/>
              <a:cxnLst/>
              <a:rect l="textAreaLeft" t="textAreaTop" r="textAreaRight" b="textAreaBottom"/>
              <a:pathLst>
                <a:path w="1172" h="3118">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7" name="Google Shape;3640;p50"/>
            <p:cNvSpPr/>
            <p:nvPr/>
          </p:nvSpPr>
          <p:spPr>
            <a:xfrm>
              <a:off x="1924200" y="1775160"/>
              <a:ext cx="23040" cy="46440"/>
            </a:xfrm>
            <a:custGeom>
              <a:avLst/>
              <a:gdLst>
                <a:gd name="textAreaLeft" fmla="*/ 0 w 23040"/>
                <a:gd name="textAreaRight" fmla="*/ 23400 w 23040"/>
                <a:gd name="textAreaTop" fmla="*/ 0 h 46440"/>
                <a:gd name="textAreaBottom" fmla="*/ 46800 h 46440"/>
              </a:gdLst>
              <a:ahLst/>
              <a:cxnLst/>
              <a:rect l="textAreaLeft" t="textAreaTop" r="textAreaRight" b="textAreaBottom"/>
              <a:pathLst>
                <a:path w="1801" h="3767">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8" name="Google Shape;3641;p50"/>
            <p:cNvSpPr/>
            <p:nvPr/>
          </p:nvSpPr>
          <p:spPr>
            <a:xfrm>
              <a:off x="2016000" y="1694520"/>
              <a:ext cx="78120" cy="118800"/>
            </a:xfrm>
            <a:custGeom>
              <a:avLst/>
              <a:gdLst>
                <a:gd name="textAreaLeft" fmla="*/ 0 w 78120"/>
                <a:gd name="textAreaRight" fmla="*/ 78480 w 78120"/>
                <a:gd name="textAreaTop" fmla="*/ 0 h 118800"/>
                <a:gd name="textAreaBottom" fmla="*/ 119160 h 118800"/>
              </a:gdLst>
              <a:ahLst/>
              <a:cxnLst/>
              <a:rect l="textAreaLeft" t="textAreaTop" r="textAreaRight" b="textAreaBottom"/>
              <a:pathLst>
                <a:path w="6026" h="9584">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69" name="Google Shape;3642;p50"/>
            <p:cNvSpPr/>
            <p:nvPr/>
          </p:nvSpPr>
          <p:spPr>
            <a:xfrm>
              <a:off x="2006640" y="1771560"/>
              <a:ext cx="2160" cy="1080"/>
            </a:xfrm>
            <a:custGeom>
              <a:avLst/>
              <a:gdLst>
                <a:gd name="textAreaLeft" fmla="*/ 0 w 2160"/>
                <a:gd name="textAreaRight" fmla="*/ 2520 w 2160"/>
                <a:gd name="textAreaTop" fmla="*/ 0 h 1080"/>
                <a:gd name="textAreaBottom" fmla="*/ 1440 h 1080"/>
              </a:gdLst>
              <a:ahLst/>
              <a:cxnLst/>
              <a:rect l="textAreaLeft" t="textAreaTop" r="textAreaRight" b="textAreaBottom"/>
              <a:pathLst>
                <a:path w="189" h="105">
                  <a:moveTo>
                    <a:pt x="189" y="0"/>
                  </a:moveTo>
                  <a:lnTo>
                    <a:pt x="1" y="42"/>
                  </a:lnTo>
                  <a:lnTo>
                    <a:pt x="63" y="105"/>
                  </a:lnTo>
                  <a:lnTo>
                    <a:pt x="168" y="84"/>
                  </a:lnTo>
                  <a:lnTo>
                    <a:pt x="189" y="0"/>
                  </a:ln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0" name="Google Shape;3643;p50"/>
            <p:cNvSpPr/>
            <p:nvPr/>
          </p:nvSpPr>
          <p:spPr>
            <a:xfrm>
              <a:off x="1919160" y="1695960"/>
              <a:ext cx="114480" cy="84600"/>
            </a:xfrm>
            <a:custGeom>
              <a:avLst/>
              <a:gdLst>
                <a:gd name="textAreaLeft" fmla="*/ 0 w 114480"/>
                <a:gd name="textAreaRight" fmla="*/ 114840 w 114480"/>
                <a:gd name="textAreaTop" fmla="*/ 0 h 84600"/>
                <a:gd name="textAreaBottom" fmla="*/ 84960 h 84600"/>
              </a:gdLst>
              <a:ahLst/>
              <a:cxnLst/>
              <a:rect l="textAreaLeft" t="textAreaTop" r="textAreaRight" b="textAreaBottom"/>
              <a:pathLst>
                <a:path w="8810" h="6843">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1" name="Google Shape;3644;p50"/>
            <p:cNvSpPr/>
            <p:nvPr/>
          </p:nvSpPr>
          <p:spPr>
            <a:xfrm>
              <a:off x="1938600" y="1766160"/>
              <a:ext cx="85680" cy="70200"/>
            </a:xfrm>
            <a:custGeom>
              <a:avLst/>
              <a:gdLst>
                <a:gd name="textAreaLeft" fmla="*/ 0 w 85680"/>
                <a:gd name="textAreaRight" fmla="*/ 86040 w 85680"/>
                <a:gd name="textAreaTop" fmla="*/ 0 h 70200"/>
                <a:gd name="textAreaBottom" fmla="*/ 70560 h 70200"/>
              </a:gdLst>
              <a:ahLst/>
              <a:cxnLst/>
              <a:rect l="textAreaLeft" t="textAreaTop" r="textAreaRight" b="textAreaBottom"/>
              <a:pathLst>
                <a:path w="6613" h="5671">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2" name="Google Shape;3645;p50"/>
            <p:cNvSpPr/>
            <p:nvPr/>
          </p:nvSpPr>
          <p:spPr>
            <a:xfrm>
              <a:off x="1980360" y="1772640"/>
              <a:ext cx="56880" cy="81720"/>
            </a:xfrm>
            <a:custGeom>
              <a:avLst/>
              <a:gdLst>
                <a:gd name="textAreaLeft" fmla="*/ 0 w 56880"/>
                <a:gd name="textAreaRight" fmla="*/ 57240 w 56880"/>
                <a:gd name="textAreaTop" fmla="*/ 0 h 81720"/>
                <a:gd name="textAreaBottom" fmla="*/ 82080 h 81720"/>
              </a:gdLst>
              <a:ahLst/>
              <a:cxnLst/>
              <a:rect l="textAreaLeft" t="textAreaTop" r="textAreaRight" b="textAreaBottom"/>
              <a:pathLst>
                <a:path w="4394" h="6592">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3" name="Google Shape;3646;p50"/>
            <p:cNvSpPr/>
            <p:nvPr/>
          </p:nvSpPr>
          <p:spPr>
            <a:xfrm>
              <a:off x="1980720" y="1851120"/>
              <a:ext cx="42840" cy="44280"/>
            </a:xfrm>
            <a:custGeom>
              <a:avLst/>
              <a:gdLst>
                <a:gd name="textAreaLeft" fmla="*/ 0 w 42840"/>
                <a:gd name="textAreaRight" fmla="*/ 43200 w 42840"/>
                <a:gd name="textAreaTop" fmla="*/ 0 h 44280"/>
                <a:gd name="textAreaBottom" fmla="*/ 44640 h 44280"/>
              </a:gdLst>
              <a:ahLst/>
              <a:cxnLst/>
              <a:rect l="textAreaLeft" t="textAreaTop" r="textAreaRight" b="textAreaBottom"/>
              <a:pathLst>
                <a:path w="3307" h="3579">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4" name="Google Shape;3647;p50"/>
            <p:cNvSpPr/>
            <p:nvPr/>
          </p:nvSpPr>
          <p:spPr>
            <a:xfrm>
              <a:off x="1984680" y="1851840"/>
              <a:ext cx="14760" cy="9000"/>
            </a:xfrm>
            <a:custGeom>
              <a:avLst/>
              <a:gdLst>
                <a:gd name="textAreaLeft" fmla="*/ 0 w 14760"/>
                <a:gd name="textAreaRight" fmla="*/ 15120 w 14760"/>
                <a:gd name="textAreaTop" fmla="*/ 0 h 9000"/>
                <a:gd name="textAreaBottom" fmla="*/ 9360 h 9000"/>
              </a:gdLst>
              <a:ahLst/>
              <a:cxnLst/>
              <a:rect l="textAreaLeft" t="textAreaTop" r="textAreaRight" b="textAreaBottom"/>
              <a:pathLst>
                <a:path w="1173" h="754">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5" name="Google Shape;3648;p50"/>
            <p:cNvSpPr/>
            <p:nvPr/>
          </p:nvSpPr>
          <p:spPr>
            <a:xfrm>
              <a:off x="1998720" y="1839600"/>
              <a:ext cx="57240" cy="64080"/>
            </a:xfrm>
            <a:custGeom>
              <a:avLst/>
              <a:gdLst>
                <a:gd name="textAreaLeft" fmla="*/ 0 w 57240"/>
                <a:gd name="textAreaRight" fmla="*/ 57600 w 57240"/>
                <a:gd name="textAreaTop" fmla="*/ 0 h 64080"/>
                <a:gd name="textAreaBottom" fmla="*/ 64440 h 64080"/>
              </a:gdLst>
              <a:ahLst/>
              <a:cxnLst/>
              <a:rect l="textAreaLeft" t="textAreaTop" r="textAreaRight" b="textAreaBottom"/>
              <a:pathLst>
                <a:path w="4437" h="519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6" name="Google Shape;3649;p50"/>
            <p:cNvSpPr/>
            <p:nvPr/>
          </p:nvSpPr>
          <p:spPr>
            <a:xfrm>
              <a:off x="2004840" y="1899000"/>
              <a:ext cx="7920" cy="10440"/>
            </a:xfrm>
            <a:custGeom>
              <a:avLst/>
              <a:gdLst>
                <a:gd name="textAreaLeft" fmla="*/ 0 w 7920"/>
                <a:gd name="textAreaRight" fmla="*/ 8280 w 7920"/>
                <a:gd name="textAreaTop" fmla="*/ 0 h 10440"/>
                <a:gd name="textAreaBottom" fmla="*/ 10800 h 10440"/>
              </a:gdLst>
              <a:ahLst/>
              <a:cxnLst/>
              <a:rect l="textAreaLeft" t="textAreaTop" r="textAreaRight" b="textAreaBottom"/>
              <a:pathLst>
                <a:path w="628" h="859">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7" name="Google Shape;3650;p50"/>
            <p:cNvSpPr/>
            <p:nvPr/>
          </p:nvSpPr>
          <p:spPr>
            <a:xfrm>
              <a:off x="2135880" y="1874160"/>
              <a:ext cx="83880" cy="81720"/>
            </a:xfrm>
            <a:custGeom>
              <a:avLst/>
              <a:gdLst>
                <a:gd name="textAreaLeft" fmla="*/ 0 w 83880"/>
                <a:gd name="textAreaRight" fmla="*/ 84240 w 83880"/>
                <a:gd name="textAreaTop" fmla="*/ 0 h 81720"/>
                <a:gd name="textAreaBottom" fmla="*/ 82080 h 81720"/>
              </a:gdLst>
              <a:ahLst/>
              <a:cxnLst/>
              <a:rect l="textAreaLeft" t="textAreaTop" r="textAreaRight" b="textAreaBottom"/>
              <a:pathLst>
                <a:path w="6466" h="6591">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8" name="Google Shape;3651;p50"/>
            <p:cNvSpPr/>
            <p:nvPr/>
          </p:nvSpPr>
          <p:spPr>
            <a:xfrm>
              <a:off x="2133360" y="1875600"/>
              <a:ext cx="14760" cy="11520"/>
            </a:xfrm>
            <a:custGeom>
              <a:avLst/>
              <a:gdLst>
                <a:gd name="textAreaLeft" fmla="*/ 0 w 14760"/>
                <a:gd name="textAreaRight" fmla="*/ 15120 w 14760"/>
                <a:gd name="textAreaTop" fmla="*/ 0 h 11520"/>
                <a:gd name="textAreaBottom" fmla="*/ 11880 h 11520"/>
              </a:gdLst>
              <a:ahLst/>
              <a:cxnLst/>
              <a:rect l="textAreaLeft" t="textAreaTop" r="textAreaRight" b="textAreaBottom"/>
              <a:pathLst>
                <a:path w="1172" h="964">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79" name="Google Shape;3652;p50"/>
            <p:cNvSpPr/>
            <p:nvPr/>
          </p:nvSpPr>
          <p:spPr>
            <a:xfrm>
              <a:off x="2133360" y="1882800"/>
              <a:ext cx="14760" cy="16920"/>
            </a:xfrm>
            <a:custGeom>
              <a:avLst/>
              <a:gdLst>
                <a:gd name="textAreaLeft" fmla="*/ 0 w 14760"/>
                <a:gd name="textAreaRight" fmla="*/ 15120 w 14760"/>
                <a:gd name="textAreaTop" fmla="*/ 0 h 16920"/>
                <a:gd name="textAreaBottom" fmla="*/ 17280 h 16920"/>
              </a:gdLst>
              <a:ahLst/>
              <a:cxnLst/>
              <a:rect l="textAreaLeft" t="textAreaTop" r="textAreaRight" b="textAreaBottom"/>
              <a:pathLst>
                <a:path w="1151" h="1403">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0" name="Google Shape;3653;p50"/>
            <p:cNvSpPr/>
            <p:nvPr/>
          </p:nvSpPr>
          <p:spPr>
            <a:xfrm>
              <a:off x="2005920" y="1828800"/>
              <a:ext cx="143280" cy="135360"/>
            </a:xfrm>
            <a:custGeom>
              <a:avLst/>
              <a:gdLst>
                <a:gd name="textAreaLeft" fmla="*/ 0 w 143280"/>
                <a:gd name="textAreaRight" fmla="*/ 143640 w 143280"/>
                <a:gd name="textAreaTop" fmla="*/ 0 h 135360"/>
                <a:gd name="textAreaBottom" fmla="*/ 135720 h 135360"/>
              </a:gdLst>
              <a:ahLst/>
              <a:cxnLst/>
              <a:rect l="textAreaLeft" t="textAreaTop" r="textAreaRight" b="textAreaBottom"/>
              <a:pathLst>
                <a:path w="11028" h="10923">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1" name="Google Shape;3654;p50"/>
            <p:cNvSpPr/>
            <p:nvPr/>
          </p:nvSpPr>
          <p:spPr>
            <a:xfrm>
              <a:off x="2160720" y="1935360"/>
              <a:ext cx="23760" cy="57240"/>
            </a:xfrm>
            <a:custGeom>
              <a:avLst/>
              <a:gdLst>
                <a:gd name="textAreaLeft" fmla="*/ 0 w 23760"/>
                <a:gd name="textAreaRight" fmla="*/ 24120 w 23760"/>
                <a:gd name="textAreaTop" fmla="*/ 0 h 57240"/>
                <a:gd name="textAreaBottom" fmla="*/ 57600 h 57240"/>
              </a:gdLst>
              <a:ahLst/>
              <a:cxnLst/>
              <a:rect l="textAreaLeft" t="textAreaTop" r="textAreaRight" b="textAreaBottom"/>
              <a:pathLst>
                <a:path w="1842" h="4646">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2" name="Google Shape;3655;p50"/>
            <p:cNvSpPr/>
            <p:nvPr/>
          </p:nvSpPr>
          <p:spPr>
            <a:xfrm>
              <a:off x="2078280" y="1926720"/>
              <a:ext cx="88560" cy="72000"/>
            </a:xfrm>
            <a:custGeom>
              <a:avLst/>
              <a:gdLst>
                <a:gd name="textAreaLeft" fmla="*/ 0 w 88560"/>
                <a:gd name="textAreaRight" fmla="*/ 88920 w 88560"/>
                <a:gd name="textAreaTop" fmla="*/ 0 h 72000"/>
                <a:gd name="textAreaBottom" fmla="*/ 72360 h 72000"/>
              </a:gdLst>
              <a:ahLst/>
              <a:cxnLst/>
              <a:rect l="textAreaLeft" t="textAreaTop" r="textAreaRight" b="textAreaBottom"/>
              <a:pathLst>
                <a:path w="6822" h="5818">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3" name="Google Shape;3656;p50"/>
            <p:cNvSpPr/>
            <p:nvPr/>
          </p:nvSpPr>
          <p:spPr>
            <a:xfrm>
              <a:off x="2000880" y="1909800"/>
              <a:ext cx="93960" cy="88560"/>
            </a:xfrm>
            <a:custGeom>
              <a:avLst/>
              <a:gdLst>
                <a:gd name="textAreaLeft" fmla="*/ 0 w 93960"/>
                <a:gd name="textAreaRight" fmla="*/ 94320 w 93960"/>
                <a:gd name="textAreaTop" fmla="*/ 0 h 88560"/>
                <a:gd name="textAreaBottom" fmla="*/ 88920 h 88560"/>
              </a:gdLst>
              <a:ahLst/>
              <a:cxnLst/>
              <a:rect l="textAreaLeft" t="textAreaTop" r="textAreaRight" b="textAreaBottom"/>
              <a:pathLst>
                <a:path w="7240" h="7157">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4" name="Google Shape;3657;p50"/>
            <p:cNvSpPr/>
            <p:nvPr/>
          </p:nvSpPr>
          <p:spPr>
            <a:xfrm>
              <a:off x="2102040" y="1980720"/>
              <a:ext cx="58680" cy="50760"/>
            </a:xfrm>
            <a:custGeom>
              <a:avLst/>
              <a:gdLst>
                <a:gd name="textAreaLeft" fmla="*/ 0 w 58680"/>
                <a:gd name="textAreaRight" fmla="*/ 59040 w 58680"/>
                <a:gd name="textAreaTop" fmla="*/ 0 h 50760"/>
                <a:gd name="textAreaBottom" fmla="*/ 51120 h 50760"/>
              </a:gdLst>
              <a:ahLst/>
              <a:cxnLst/>
              <a:rect l="textAreaLeft" t="textAreaTop" r="textAreaRight" b="textAreaBottom"/>
              <a:pathLst>
                <a:path w="4521" h="4123">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5" name="Google Shape;3658;p50"/>
            <p:cNvSpPr/>
            <p:nvPr/>
          </p:nvSpPr>
          <p:spPr>
            <a:xfrm>
              <a:off x="2061360" y="1996560"/>
              <a:ext cx="70200" cy="66960"/>
            </a:xfrm>
            <a:custGeom>
              <a:avLst/>
              <a:gdLst>
                <a:gd name="textAreaLeft" fmla="*/ 0 w 70200"/>
                <a:gd name="textAreaRight" fmla="*/ 70560 w 70200"/>
                <a:gd name="textAreaTop" fmla="*/ 0 h 66960"/>
                <a:gd name="textAreaBottom" fmla="*/ 67320 h 66960"/>
              </a:gdLst>
              <a:ahLst/>
              <a:cxnLst/>
              <a:rect l="textAreaLeft" t="textAreaTop" r="textAreaRight" b="textAreaBottom"/>
              <a:pathLst>
                <a:path w="5420" h="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6" name="Google Shape;3659;p50"/>
            <p:cNvSpPr/>
            <p:nvPr/>
          </p:nvSpPr>
          <p:spPr>
            <a:xfrm>
              <a:off x="2001240" y="1990440"/>
              <a:ext cx="100440" cy="90360"/>
            </a:xfrm>
            <a:custGeom>
              <a:avLst/>
              <a:gdLst>
                <a:gd name="textAreaLeft" fmla="*/ 0 w 100440"/>
                <a:gd name="textAreaRight" fmla="*/ 100800 w 100440"/>
                <a:gd name="textAreaTop" fmla="*/ 0 h 90360"/>
                <a:gd name="textAreaBottom" fmla="*/ 90720 h 90360"/>
              </a:gdLst>
              <a:ahLst/>
              <a:cxnLst/>
              <a:rect l="textAreaLeft" t="textAreaTop" r="textAreaRight" b="textAreaBottom"/>
              <a:pathLst>
                <a:path w="7742" h="7283">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7" name="Google Shape;3660;p50"/>
            <p:cNvSpPr/>
            <p:nvPr/>
          </p:nvSpPr>
          <p:spPr>
            <a:xfrm>
              <a:off x="2141640" y="1943640"/>
              <a:ext cx="78120" cy="120240"/>
            </a:xfrm>
            <a:custGeom>
              <a:avLst/>
              <a:gdLst>
                <a:gd name="textAreaLeft" fmla="*/ 0 w 78120"/>
                <a:gd name="textAreaRight" fmla="*/ 78480 w 78120"/>
                <a:gd name="textAreaTop" fmla="*/ 0 h 120240"/>
                <a:gd name="textAreaBottom" fmla="*/ 120600 h 120240"/>
              </a:gdLst>
              <a:ahLst/>
              <a:cxnLst/>
              <a:rect l="textAreaLeft" t="textAreaTop" r="textAreaRight" b="textAreaBottom"/>
              <a:pathLst>
                <a:path w="6027" h="971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8" name="Google Shape;3661;p50"/>
            <p:cNvSpPr/>
            <p:nvPr/>
          </p:nvSpPr>
          <p:spPr>
            <a:xfrm>
              <a:off x="2140560" y="2055240"/>
              <a:ext cx="10440" cy="11520"/>
            </a:xfrm>
            <a:custGeom>
              <a:avLst/>
              <a:gdLst>
                <a:gd name="textAreaLeft" fmla="*/ 0 w 10440"/>
                <a:gd name="textAreaRight" fmla="*/ 10800 w 10440"/>
                <a:gd name="textAreaTop" fmla="*/ 0 h 11520"/>
                <a:gd name="textAreaBottom" fmla="*/ 11880 h 11520"/>
              </a:gdLst>
              <a:ahLst/>
              <a:cxnLst/>
              <a:rect l="textAreaLeft" t="textAreaTop" r="textAreaRight" b="textAreaBottom"/>
              <a:pathLst>
                <a:path w="838" h="943">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89" name="Google Shape;3662;p50"/>
            <p:cNvSpPr/>
            <p:nvPr/>
          </p:nvSpPr>
          <p:spPr>
            <a:xfrm>
              <a:off x="2111400" y="2078640"/>
              <a:ext cx="16920" cy="15120"/>
            </a:xfrm>
            <a:custGeom>
              <a:avLst/>
              <a:gdLst>
                <a:gd name="textAreaLeft" fmla="*/ 0 w 16920"/>
                <a:gd name="textAreaRight" fmla="*/ 17280 w 16920"/>
                <a:gd name="textAreaTop" fmla="*/ 0 h 15120"/>
                <a:gd name="textAreaBottom" fmla="*/ 15480 h 15120"/>
              </a:gdLst>
              <a:ahLst/>
              <a:cxnLst/>
              <a:rect l="textAreaLeft" t="textAreaTop" r="textAreaRight" b="textAreaBottom"/>
              <a:pathLst>
                <a:path w="1340" h="1257">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0" name="Google Shape;3663;p50"/>
            <p:cNvSpPr/>
            <p:nvPr/>
          </p:nvSpPr>
          <p:spPr>
            <a:xfrm>
              <a:off x="2440800" y="1576800"/>
              <a:ext cx="54360" cy="42840"/>
            </a:xfrm>
            <a:custGeom>
              <a:avLst/>
              <a:gdLst>
                <a:gd name="textAreaLeft" fmla="*/ 0 w 54360"/>
                <a:gd name="textAreaRight" fmla="*/ 54720 w 54360"/>
                <a:gd name="textAreaTop" fmla="*/ 0 h 42840"/>
                <a:gd name="textAreaBottom" fmla="*/ 43200 h 42840"/>
              </a:gdLst>
              <a:ahLst/>
              <a:cxnLst/>
              <a:rect l="textAreaLeft" t="textAreaTop" r="textAreaRight" b="textAreaBottom"/>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1" name="Google Shape;3664;p50"/>
            <p:cNvSpPr/>
            <p:nvPr/>
          </p:nvSpPr>
          <p:spPr>
            <a:xfrm>
              <a:off x="2440800" y="1576800"/>
              <a:ext cx="54360" cy="42840"/>
            </a:xfrm>
            <a:custGeom>
              <a:avLst/>
              <a:gdLst>
                <a:gd name="textAreaLeft" fmla="*/ 0 w 54360"/>
                <a:gd name="textAreaRight" fmla="*/ 54720 w 54360"/>
                <a:gd name="textAreaTop" fmla="*/ 0 h 42840"/>
                <a:gd name="textAreaBottom" fmla="*/ 43200 h 42840"/>
              </a:gdLst>
              <a:ahLst/>
              <a:cxnLst/>
              <a:rect l="textAreaLeft" t="textAreaTop" r="textAreaRight" b="textAreaBottom"/>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2" name="Google Shape;3665;p50"/>
            <p:cNvSpPr/>
            <p:nvPr/>
          </p:nvSpPr>
          <p:spPr>
            <a:xfrm>
              <a:off x="2209320" y="1540440"/>
              <a:ext cx="36360" cy="9360"/>
            </a:xfrm>
            <a:custGeom>
              <a:avLst/>
              <a:gdLst>
                <a:gd name="textAreaLeft" fmla="*/ 0 w 36360"/>
                <a:gd name="textAreaRight" fmla="*/ 36720 w 36360"/>
                <a:gd name="textAreaTop" fmla="*/ 0 h 9360"/>
                <a:gd name="textAreaBottom" fmla="*/ 9720 h 9360"/>
              </a:gdLst>
              <a:ahLst/>
              <a:cxnLst/>
              <a:rect l="textAreaLeft" t="textAreaTop" r="textAreaRight" b="textAreaBottom"/>
              <a:pathLst>
                <a:path w="2826" h="79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3" name="Google Shape;3666;p50"/>
            <p:cNvSpPr/>
            <p:nvPr/>
          </p:nvSpPr>
          <p:spPr>
            <a:xfrm>
              <a:off x="2233440" y="1548360"/>
              <a:ext cx="1080" cy="1080"/>
            </a:xfrm>
            <a:custGeom>
              <a:avLst/>
              <a:gdLst>
                <a:gd name="textAreaLeft" fmla="*/ 0 w 1080"/>
                <a:gd name="textAreaRight" fmla="*/ 1440 w 1080"/>
                <a:gd name="textAreaTop" fmla="*/ 0 h 1080"/>
                <a:gd name="textAreaBottom" fmla="*/ 1440 h 1080"/>
              </a:gdLst>
              <a:ahLst/>
              <a:cxnLst/>
              <a:rect l="textAreaLeft" t="textAreaTop" r="textAreaRight" b="textAreaBottom"/>
              <a:pathLst>
                <a:path fill="none" w="105" h="106">
                  <a:moveTo>
                    <a:pt x="105" y="105"/>
                  </a:moveTo>
                  <a:lnTo>
                    <a:pt x="0" y="1"/>
                  </a:lnTo>
                </a:path>
              </a:pathLst>
            </a:custGeom>
            <a:solidFill>
              <a:srgbClr val="5f7d95"/>
            </a:solidFill>
            <a:ln cap="rnd" w="25">
              <a:solidFill>
                <a:srgbClr val="000000"/>
              </a:solid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4" name="Google Shape;3667;p50"/>
            <p:cNvSpPr/>
            <p:nvPr/>
          </p:nvSpPr>
          <p:spPr>
            <a:xfrm>
              <a:off x="2571840" y="1652040"/>
              <a:ext cx="22680" cy="12600"/>
            </a:xfrm>
            <a:custGeom>
              <a:avLst/>
              <a:gdLst>
                <a:gd name="textAreaLeft" fmla="*/ 0 w 22680"/>
                <a:gd name="textAreaRight" fmla="*/ 23040 w 22680"/>
                <a:gd name="textAreaTop" fmla="*/ 0 h 12600"/>
                <a:gd name="textAreaBottom" fmla="*/ 12960 h 12600"/>
              </a:gdLst>
              <a:ahLst/>
              <a:cxnLst/>
              <a:rect l="textAreaLeft" t="textAreaTop" r="textAreaRight" b="textAreaBottom"/>
              <a:pathLst>
                <a:path w="1779" h="1047">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5" name="Google Shape;3668;p50"/>
            <p:cNvSpPr/>
            <p:nvPr/>
          </p:nvSpPr>
          <p:spPr>
            <a:xfrm>
              <a:off x="2060640" y="1541880"/>
              <a:ext cx="18000" cy="14400"/>
            </a:xfrm>
            <a:custGeom>
              <a:avLst/>
              <a:gdLst>
                <a:gd name="textAreaLeft" fmla="*/ 0 w 18000"/>
                <a:gd name="textAreaRight" fmla="*/ 18360 w 18000"/>
                <a:gd name="textAreaTop" fmla="*/ 0 h 14400"/>
                <a:gd name="textAreaBottom" fmla="*/ 14760 h 14400"/>
              </a:gdLst>
              <a:ahLst/>
              <a:cxnLst/>
              <a:rect l="textAreaLeft" t="textAreaTop" r="textAreaRight" b="textAreaBottom"/>
              <a:pathLst>
                <a:path w="1403" h="1194">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6" name="Google Shape;3669;p50"/>
            <p:cNvSpPr/>
            <p:nvPr/>
          </p:nvSpPr>
          <p:spPr>
            <a:xfrm>
              <a:off x="2045520" y="1508400"/>
              <a:ext cx="30240" cy="37800"/>
            </a:xfrm>
            <a:custGeom>
              <a:avLst/>
              <a:gdLst>
                <a:gd name="textAreaLeft" fmla="*/ 0 w 30240"/>
                <a:gd name="textAreaRight" fmla="*/ 30600 w 30240"/>
                <a:gd name="textAreaTop" fmla="*/ 0 h 37800"/>
                <a:gd name="textAreaBottom" fmla="*/ 38160 h 37800"/>
              </a:gdLst>
              <a:ahLst/>
              <a:cxnLst/>
              <a:rect l="textAreaLeft" t="textAreaTop" r="textAreaRight" b="textAreaBottom"/>
              <a:pathLst>
                <a:path w="2345" h="3077">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3497" name="Google Shape;3670;p50"/>
          <p:cNvGrpSpPr/>
          <p:nvPr/>
        </p:nvGrpSpPr>
        <p:grpSpPr>
          <a:xfrm>
            <a:off x="719280" y="2850840"/>
            <a:ext cx="2622600" cy="1333080"/>
            <a:chOff x="719280" y="2850840"/>
            <a:chExt cx="2622600" cy="1333080"/>
          </a:xfrm>
        </p:grpSpPr>
        <p:sp>
          <p:nvSpPr>
            <p:cNvPr id="3498" name="Google Shape;3671;p50"/>
            <p:cNvSpPr/>
            <p:nvPr/>
          </p:nvSpPr>
          <p:spPr>
            <a:xfrm>
              <a:off x="29278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499" name="Google Shape;3672;p50"/>
            <p:cNvSpPr/>
            <p:nvPr/>
          </p:nvSpPr>
          <p:spPr>
            <a:xfrm>
              <a:off x="292788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0" name="Google Shape;3673;p50"/>
            <p:cNvSpPr/>
            <p:nvPr/>
          </p:nvSpPr>
          <p:spPr>
            <a:xfrm>
              <a:off x="292788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1" name="Google Shape;3674;p50"/>
            <p:cNvSpPr/>
            <p:nvPr/>
          </p:nvSpPr>
          <p:spPr>
            <a:xfrm>
              <a:off x="295560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2" name="Google Shape;3675;p50"/>
            <p:cNvSpPr/>
            <p:nvPr/>
          </p:nvSpPr>
          <p:spPr>
            <a:xfrm>
              <a:off x="295560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3" name="Google Shape;3676;p50"/>
            <p:cNvSpPr/>
            <p:nvPr/>
          </p:nvSpPr>
          <p:spPr>
            <a:xfrm>
              <a:off x="298368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4" name="Google Shape;3677;p50"/>
            <p:cNvSpPr/>
            <p:nvPr/>
          </p:nvSpPr>
          <p:spPr>
            <a:xfrm>
              <a:off x="298368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5" name="Google Shape;3678;p50"/>
            <p:cNvSpPr/>
            <p:nvPr/>
          </p:nvSpPr>
          <p:spPr>
            <a:xfrm>
              <a:off x="298368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6" name="Google Shape;3679;p50"/>
            <p:cNvSpPr/>
            <p:nvPr/>
          </p:nvSpPr>
          <p:spPr>
            <a:xfrm>
              <a:off x="301140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7" name="Google Shape;3680;p50"/>
            <p:cNvSpPr/>
            <p:nvPr/>
          </p:nvSpPr>
          <p:spPr>
            <a:xfrm>
              <a:off x="301140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8" name="Google Shape;3681;p50"/>
            <p:cNvSpPr/>
            <p:nvPr/>
          </p:nvSpPr>
          <p:spPr>
            <a:xfrm>
              <a:off x="3011400" y="3997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09" name="Google Shape;3682;p50"/>
            <p:cNvSpPr/>
            <p:nvPr/>
          </p:nvSpPr>
          <p:spPr>
            <a:xfrm>
              <a:off x="301140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0" name="Google Shape;3683;p50"/>
            <p:cNvSpPr/>
            <p:nvPr/>
          </p:nvSpPr>
          <p:spPr>
            <a:xfrm>
              <a:off x="301140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1" name="Google Shape;3684;p50"/>
            <p:cNvSpPr/>
            <p:nvPr/>
          </p:nvSpPr>
          <p:spPr>
            <a:xfrm>
              <a:off x="306792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2" name="Google Shape;3685;p50"/>
            <p:cNvSpPr/>
            <p:nvPr/>
          </p:nvSpPr>
          <p:spPr>
            <a:xfrm>
              <a:off x="306792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3" name="Google Shape;3686;p50"/>
            <p:cNvSpPr/>
            <p:nvPr/>
          </p:nvSpPr>
          <p:spPr>
            <a:xfrm>
              <a:off x="3067920" y="3997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4" name="Google Shape;3687;p50"/>
            <p:cNvSpPr/>
            <p:nvPr/>
          </p:nvSpPr>
          <p:spPr>
            <a:xfrm>
              <a:off x="306792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5" name="Google Shape;3688;p50"/>
            <p:cNvSpPr/>
            <p:nvPr/>
          </p:nvSpPr>
          <p:spPr>
            <a:xfrm>
              <a:off x="306792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6" name="Google Shape;3689;p50"/>
            <p:cNvSpPr/>
            <p:nvPr/>
          </p:nvSpPr>
          <p:spPr>
            <a:xfrm>
              <a:off x="309636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7" name="Google Shape;3690;p50"/>
            <p:cNvSpPr/>
            <p:nvPr/>
          </p:nvSpPr>
          <p:spPr>
            <a:xfrm>
              <a:off x="309636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8" name="Google Shape;3691;p50"/>
            <p:cNvSpPr/>
            <p:nvPr/>
          </p:nvSpPr>
          <p:spPr>
            <a:xfrm>
              <a:off x="309636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19" name="Google Shape;3692;p50"/>
            <p:cNvSpPr/>
            <p:nvPr/>
          </p:nvSpPr>
          <p:spPr>
            <a:xfrm>
              <a:off x="298368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0" name="Google Shape;3693;p50"/>
            <p:cNvSpPr/>
            <p:nvPr/>
          </p:nvSpPr>
          <p:spPr>
            <a:xfrm>
              <a:off x="295560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1" name="Google Shape;3694;p50"/>
            <p:cNvSpPr/>
            <p:nvPr/>
          </p:nvSpPr>
          <p:spPr>
            <a:xfrm>
              <a:off x="292788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2" name="Google Shape;3695;p50"/>
            <p:cNvSpPr/>
            <p:nvPr/>
          </p:nvSpPr>
          <p:spPr>
            <a:xfrm>
              <a:off x="281592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3" name="Google Shape;3696;p50"/>
            <p:cNvSpPr/>
            <p:nvPr/>
          </p:nvSpPr>
          <p:spPr>
            <a:xfrm>
              <a:off x="281592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4" name="Google Shape;3697;p50"/>
            <p:cNvSpPr/>
            <p:nvPr/>
          </p:nvSpPr>
          <p:spPr>
            <a:xfrm>
              <a:off x="284364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5" name="Google Shape;3698;p50"/>
            <p:cNvSpPr/>
            <p:nvPr/>
          </p:nvSpPr>
          <p:spPr>
            <a:xfrm>
              <a:off x="284364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6" name="Google Shape;3699;p50"/>
            <p:cNvSpPr/>
            <p:nvPr/>
          </p:nvSpPr>
          <p:spPr>
            <a:xfrm>
              <a:off x="284364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7" name="Google Shape;3700;p50"/>
            <p:cNvSpPr/>
            <p:nvPr/>
          </p:nvSpPr>
          <p:spPr>
            <a:xfrm>
              <a:off x="287172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8" name="Google Shape;3701;p50"/>
            <p:cNvSpPr/>
            <p:nvPr/>
          </p:nvSpPr>
          <p:spPr>
            <a:xfrm>
              <a:off x="287172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29" name="Google Shape;3702;p50"/>
            <p:cNvSpPr/>
            <p:nvPr/>
          </p:nvSpPr>
          <p:spPr>
            <a:xfrm>
              <a:off x="2871720" y="39132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0" name="Google Shape;3703;p50"/>
            <p:cNvSpPr/>
            <p:nvPr/>
          </p:nvSpPr>
          <p:spPr>
            <a:xfrm>
              <a:off x="287172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1" name="Google Shape;3704;p50"/>
            <p:cNvSpPr/>
            <p:nvPr/>
          </p:nvSpPr>
          <p:spPr>
            <a:xfrm>
              <a:off x="289980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2" name="Google Shape;3705;p50"/>
            <p:cNvSpPr/>
            <p:nvPr/>
          </p:nvSpPr>
          <p:spPr>
            <a:xfrm>
              <a:off x="28998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3" name="Google Shape;3706;p50"/>
            <p:cNvSpPr/>
            <p:nvPr/>
          </p:nvSpPr>
          <p:spPr>
            <a:xfrm>
              <a:off x="289980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4" name="Google Shape;3707;p50"/>
            <p:cNvSpPr/>
            <p:nvPr/>
          </p:nvSpPr>
          <p:spPr>
            <a:xfrm>
              <a:off x="289980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5" name="Google Shape;3708;p50"/>
            <p:cNvSpPr/>
            <p:nvPr/>
          </p:nvSpPr>
          <p:spPr>
            <a:xfrm>
              <a:off x="289980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6" name="Google Shape;3709;p50"/>
            <p:cNvSpPr/>
            <p:nvPr/>
          </p:nvSpPr>
          <p:spPr>
            <a:xfrm>
              <a:off x="32634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7" name="Google Shape;3710;p50"/>
            <p:cNvSpPr/>
            <p:nvPr/>
          </p:nvSpPr>
          <p:spPr>
            <a:xfrm>
              <a:off x="315144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8" name="Google Shape;3711;p50"/>
            <p:cNvSpPr/>
            <p:nvPr/>
          </p:nvSpPr>
          <p:spPr>
            <a:xfrm>
              <a:off x="315144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39" name="Google Shape;3712;p50"/>
            <p:cNvSpPr/>
            <p:nvPr/>
          </p:nvSpPr>
          <p:spPr>
            <a:xfrm>
              <a:off x="317952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0" name="Google Shape;3713;p50"/>
            <p:cNvSpPr/>
            <p:nvPr/>
          </p:nvSpPr>
          <p:spPr>
            <a:xfrm>
              <a:off x="3123360" y="3801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1" name="Google Shape;3714;p50"/>
            <p:cNvSpPr/>
            <p:nvPr/>
          </p:nvSpPr>
          <p:spPr>
            <a:xfrm>
              <a:off x="306756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2" name="Google Shape;3715;p50"/>
            <p:cNvSpPr/>
            <p:nvPr/>
          </p:nvSpPr>
          <p:spPr>
            <a:xfrm>
              <a:off x="292788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3" name="Google Shape;3716;p50"/>
            <p:cNvSpPr/>
            <p:nvPr/>
          </p:nvSpPr>
          <p:spPr>
            <a:xfrm>
              <a:off x="301140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4" name="Google Shape;3717;p50"/>
            <p:cNvSpPr/>
            <p:nvPr/>
          </p:nvSpPr>
          <p:spPr>
            <a:xfrm>
              <a:off x="301140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5" name="Google Shape;3718;p50"/>
            <p:cNvSpPr/>
            <p:nvPr/>
          </p:nvSpPr>
          <p:spPr>
            <a:xfrm>
              <a:off x="298368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6" name="Google Shape;3719;p50"/>
            <p:cNvSpPr/>
            <p:nvPr/>
          </p:nvSpPr>
          <p:spPr>
            <a:xfrm>
              <a:off x="298368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7" name="Google Shape;3720;p50"/>
            <p:cNvSpPr/>
            <p:nvPr/>
          </p:nvSpPr>
          <p:spPr>
            <a:xfrm>
              <a:off x="295560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8" name="Google Shape;3721;p50"/>
            <p:cNvSpPr/>
            <p:nvPr/>
          </p:nvSpPr>
          <p:spPr>
            <a:xfrm>
              <a:off x="295560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49" name="Google Shape;3722;p50"/>
            <p:cNvSpPr/>
            <p:nvPr/>
          </p:nvSpPr>
          <p:spPr>
            <a:xfrm>
              <a:off x="3235320" y="4025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0" name="Google Shape;3723;p50"/>
            <p:cNvSpPr/>
            <p:nvPr/>
          </p:nvSpPr>
          <p:spPr>
            <a:xfrm>
              <a:off x="3207240" y="4080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1" name="Google Shape;3724;p50"/>
            <p:cNvSpPr/>
            <p:nvPr/>
          </p:nvSpPr>
          <p:spPr>
            <a:xfrm>
              <a:off x="3207240" y="4053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2" name="Google Shape;3725;p50"/>
            <p:cNvSpPr/>
            <p:nvPr/>
          </p:nvSpPr>
          <p:spPr>
            <a:xfrm>
              <a:off x="3179520" y="4080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3" name="Google Shape;3726;p50"/>
            <p:cNvSpPr/>
            <p:nvPr/>
          </p:nvSpPr>
          <p:spPr>
            <a:xfrm>
              <a:off x="3011400" y="4080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4" name="Google Shape;3727;p50"/>
            <p:cNvSpPr/>
            <p:nvPr/>
          </p:nvSpPr>
          <p:spPr>
            <a:xfrm>
              <a:off x="3039480" y="4025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5" name="Google Shape;3728;p50"/>
            <p:cNvSpPr/>
            <p:nvPr/>
          </p:nvSpPr>
          <p:spPr>
            <a:xfrm>
              <a:off x="303948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6" name="Google Shape;3729;p50"/>
            <p:cNvSpPr/>
            <p:nvPr/>
          </p:nvSpPr>
          <p:spPr>
            <a:xfrm>
              <a:off x="303948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7" name="Google Shape;3730;p50"/>
            <p:cNvSpPr/>
            <p:nvPr/>
          </p:nvSpPr>
          <p:spPr>
            <a:xfrm>
              <a:off x="303948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8" name="Google Shape;3731;p50"/>
            <p:cNvSpPr/>
            <p:nvPr/>
          </p:nvSpPr>
          <p:spPr>
            <a:xfrm>
              <a:off x="303948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59" name="Google Shape;3732;p50"/>
            <p:cNvSpPr/>
            <p:nvPr/>
          </p:nvSpPr>
          <p:spPr>
            <a:xfrm>
              <a:off x="303948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0" name="Google Shape;3733;p50"/>
            <p:cNvSpPr/>
            <p:nvPr/>
          </p:nvSpPr>
          <p:spPr>
            <a:xfrm>
              <a:off x="30394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1" name="Google Shape;3734;p50"/>
            <p:cNvSpPr/>
            <p:nvPr/>
          </p:nvSpPr>
          <p:spPr>
            <a:xfrm>
              <a:off x="3011400" y="4025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2" name="Google Shape;3735;p50"/>
            <p:cNvSpPr/>
            <p:nvPr/>
          </p:nvSpPr>
          <p:spPr>
            <a:xfrm>
              <a:off x="30114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3" name="Google Shape;3736;p50"/>
            <p:cNvSpPr/>
            <p:nvPr/>
          </p:nvSpPr>
          <p:spPr>
            <a:xfrm>
              <a:off x="301140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4" name="Google Shape;3737;p50"/>
            <p:cNvSpPr/>
            <p:nvPr/>
          </p:nvSpPr>
          <p:spPr>
            <a:xfrm>
              <a:off x="2983680" y="4025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5" name="Google Shape;3738;p50"/>
            <p:cNvSpPr/>
            <p:nvPr/>
          </p:nvSpPr>
          <p:spPr>
            <a:xfrm>
              <a:off x="2983680" y="3997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6" name="Google Shape;3739;p50"/>
            <p:cNvSpPr/>
            <p:nvPr/>
          </p:nvSpPr>
          <p:spPr>
            <a:xfrm>
              <a:off x="29836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7" name="Google Shape;3740;p50"/>
            <p:cNvSpPr/>
            <p:nvPr/>
          </p:nvSpPr>
          <p:spPr>
            <a:xfrm>
              <a:off x="298368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8" name="Google Shape;3741;p50"/>
            <p:cNvSpPr/>
            <p:nvPr/>
          </p:nvSpPr>
          <p:spPr>
            <a:xfrm>
              <a:off x="295560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69" name="Google Shape;3742;p50"/>
            <p:cNvSpPr/>
            <p:nvPr/>
          </p:nvSpPr>
          <p:spPr>
            <a:xfrm>
              <a:off x="295560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0" name="Google Shape;3743;p50"/>
            <p:cNvSpPr/>
            <p:nvPr/>
          </p:nvSpPr>
          <p:spPr>
            <a:xfrm>
              <a:off x="29556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1" name="Google Shape;3744;p50"/>
            <p:cNvSpPr/>
            <p:nvPr/>
          </p:nvSpPr>
          <p:spPr>
            <a:xfrm>
              <a:off x="295560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2" name="Google Shape;3745;p50"/>
            <p:cNvSpPr/>
            <p:nvPr/>
          </p:nvSpPr>
          <p:spPr>
            <a:xfrm>
              <a:off x="292788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3" name="Google Shape;3746;p50"/>
            <p:cNvSpPr/>
            <p:nvPr/>
          </p:nvSpPr>
          <p:spPr>
            <a:xfrm>
              <a:off x="292788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4" name="Google Shape;3747;p50"/>
            <p:cNvSpPr/>
            <p:nvPr/>
          </p:nvSpPr>
          <p:spPr>
            <a:xfrm>
              <a:off x="292788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5" name="Google Shape;3748;p50"/>
            <p:cNvSpPr/>
            <p:nvPr/>
          </p:nvSpPr>
          <p:spPr>
            <a:xfrm>
              <a:off x="289980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6" name="Google Shape;3749;p50"/>
            <p:cNvSpPr/>
            <p:nvPr/>
          </p:nvSpPr>
          <p:spPr>
            <a:xfrm>
              <a:off x="289980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7" name="Google Shape;3750;p50"/>
            <p:cNvSpPr/>
            <p:nvPr/>
          </p:nvSpPr>
          <p:spPr>
            <a:xfrm>
              <a:off x="287172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8" name="Google Shape;3751;p50"/>
            <p:cNvSpPr/>
            <p:nvPr/>
          </p:nvSpPr>
          <p:spPr>
            <a:xfrm>
              <a:off x="287172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79" name="Google Shape;3752;p50"/>
            <p:cNvSpPr/>
            <p:nvPr/>
          </p:nvSpPr>
          <p:spPr>
            <a:xfrm>
              <a:off x="284364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0" name="Google Shape;3753;p50"/>
            <p:cNvSpPr/>
            <p:nvPr/>
          </p:nvSpPr>
          <p:spPr>
            <a:xfrm>
              <a:off x="284364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1" name="Google Shape;3754;p50"/>
            <p:cNvSpPr/>
            <p:nvPr/>
          </p:nvSpPr>
          <p:spPr>
            <a:xfrm>
              <a:off x="284364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2" name="Google Shape;3755;p50"/>
            <p:cNvSpPr/>
            <p:nvPr/>
          </p:nvSpPr>
          <p:spPr>
            <a:xfrm>
              <a:off x="281592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3" name="Google Shape;3756;p50"/>
            <p:cNvSpPr/>
            <p:nvPr/>
          </p:nvSpPr>
          <p:spPr>
            <a:xfrm>
              <a:off x="281592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4" name="Google Shape;3757;p50"/>
            <p:cNvSpPr/>
            <p:nvPr/>
          </p:nvSpPr>
          <p:spPr>
            <a:xfrm>
              <a:off x="281592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5" name="Google Shape;3758;p50"/>
            <p:cNvSpPr/>
            <p:nvPr/>
          </p:nvSpPr>
          <p:spPr>
            <a:xfrm>
              <a:off x="278784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6" name="Google Shape;3759;p50"/>
            <p:cNvSpPr/>
            <p:nvPr/>
          </p:nvSpPr>
          <p:spPr>
            <a:xfrm>
              <a:off x="278784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7" name="Google Shape;3760;p50"/>
            <p:cNvSpPr/>
            <p:nvPr/>
          </p:nvSpPr>
          <p:spPr>
            <a:xfrm>
              <a:off x="278784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8" name="Google Shape;3761;p50"/>
            <p:cNvSpPr/>
            <p:nvPr/>
          </p:nvSpPr>
          <p:spPr>
            <a:xfrm>
              <a:off x="278784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89" name="Google Shape;3762;p50"/>
            <p:cNvSpPr/>
            <p:nvPr/>
          </p:nvSpPr>
          <p:spPr>
            <a:xfrm>
              <a:off x="228456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0" name="Google Shape;3763;p50"/>
            <p:cNvSpPr/>
            <p:nvPr/>
          </p:nvSpPr>
          <p:spPr>
            <a:xfrm>
              <a:off x="228456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1" name="Google Shape;3764;p50"/>
            <p:cNvSpPr/>
            <p:nvPr/>
          </p:nvSpPr>
          <p:spPr>
            <a:xfrm>
              <a:off x="228456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2" name="Google Shape;3765;p50"/>
            <p:cNvSpPr/>
            <p:nvPr/>
          </p:nvSpPr>
          <p:spPr>
            <a:xfrm>
              <a:off x="225684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3" name="Google Shape;3766;p50"/>
            <p:cNvSpPr/>
            <p:nvPr/>
          </p:nvSpPr>
          <p:spPr>
            <a:xfrm>
              <a:off x="225684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4" name="Google Shape;3767;p50"/>
            <p:cNvSpPr/>
            <p:nvPr/>
          </p:nvSpPr>
          <p:spPr>
            <a:xfrm>
              <a:off x="225684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5" name="Google Shape;3768;p50"/>
            <p:cNvSpPr/>
            <p:nvPr/>
          </p:nvSpPr>
          <p:spPr>
            <a:xfrm>
              <a:off x="222876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6" name="Google Shape;3769;p50"/>
            <p:cNvSpPr/>
            <p:nvPr/>
          </p:nvSpPr>
          <p:spPr>
            <a:xfrm>
              <a:off x="222876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7" name="Google Shape;3770;p50"/>
            <p:cNvSpPr/>
            <p:nvPr/>
          </p:nvSpPr>
          <p:spPr>
            <a:xfrm>
              <a:off x="208908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8" name="Google Shape;3771;p50"/>
            <p:cNvSpPr/>
            <p:nvPr/>
          </p:nvSpPr>
          <p:spPr>
            <a:xfrm>
              <a:off x="208908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599" name="Google Shape;3772;p50"/>
            <p:cNvSpPr/>
            <p:nvPr/>
          </p:nvSpPr>
          <p:spPr>
            <a:xfrm>
              <a:off x="208908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0" name="Google Shape;3773;p50"/>
            <p:cNvSpPr/>
            <p:nvPr/>
          </p:nvSpPr>
          <p:spPr>
            <a:xfrm>
              <a:off x="208908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1" name="Google Shape;3774;p50"/>
            <p:cNvSpPr/>
            <p:nvPr/>
          </p:nvSpPr>
          <p:spPr>
            <a:xfrm>
              <a:off x="208908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2" name="Google Shape;3775;p50"/>
            <p:cNvSpPr/>
            <p:nvPr/>
          </p:nvSpPr>
          <p:spPr>
            <a:xfrm>
              <a:off x="208908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3" name="Google Shape;3776;p50"/>
            <p:cNvSpPr/>
            <p:nvPr/>
          </p:nvSpPr>
          <p:spPr>
            <a:xfrm>
              <a:off x="208908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4" name="Google Shape;3777;p50"/>
            <p:cNvSpPr/>
            <p:nvPr/>
          </p:nvSpPr>
          <p:spPr>
            <a:xfrm>
              <a:off x="2089080" y="3689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5" name="Google Shape;3778;p50"/>
            <p:cNvSpPr/>
            <p:nvPr/>
          </p:nvSpPr>
          <p:spPr>
            <a:xfrm>
              <a:off x="208908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6" name="Google Shape;3779;p50"/>
            <p:cNvSpPr/>
            <p:nvPr/>
          </p:nvSpPr>
          <p:spPr>
            <a:xfrm>
              <a:off x="208908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7" name="Google Shape;3780;p50"/>
            <p:cNvSpPr/>
            <p:nvPr/>
          </p:nvSpPr>
          <p:spPr>
            <a:xfrm>
              <a:off x="208908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8" name="Google Shape;3781;p50"/>
            <p:cNvSpPr/>
            <p:nvPr/>
          </p:nvSpPr>
          <p:spPr>
            <a:xfrm>
              <a:off x="208908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09" name="Google Shape;3782;p50"/>
            <p:cNvSpPr/>
            <p:nvPr/>
          </p:nvSpPr>
          <p:spPr>
            <a:xfrm>
              <a:off x="208908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0" name="Google Shape;3783;p50"/>
            <p:cNvSpPr/>
            <p:nvPr/>
          </p:nvSpPr>
          <p:spPr>
            <a:xfrm>
              <a:off x="20890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1" name="Google Shape;3784;p50"/>
            <p:cNvSpPr/>
            <p:nvPr/>
          </p:nvSpPr>
          <p:spPr>
            <a:xfrm>
              <a:off x="208908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2" name="Google Shape;3785;p50"/>
            <p:cNvSpPr/>
            <p:nvPr/>
          </p:nvSpPr>
          <p:spPr>
            <a:xfrm>
              <a:off x="208908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3" name="Google Shape;3786;p50"/>
            <p:cNvSpPr/>
            <p:nvPr/>
          </p:nvSpPr>
          <p:spPr>
            <a:xfrm>
              <a:off x="211680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4" name="Google Shape;3787;p50"/>
            <p:cNvSpPr/>
            <p:nvPr/>
          </p:nvSpPr>
          <p:spPr>
            <a:xfrm>
              <a:off x="211680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5" name="Google Shape;3788;p50"/>
            <p:cNvSpPr/>
            <p:nvPr/>
          </p:nvSpPr>
          <p:spPr>
            <a:xfrm>
              <a:off x="211680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6" name="Google Shape;3789;p50"/>
            <p:cNvSpPr/>
            <p:nvPr/>
          </p:nvSpPr>
          <p:spPr>
            <a:xfrm>
              <a:off x="211680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7" name="Google Shape;3790;p50"/>
            <p:cNvSpPr/>
            <p:nvPr/>
          </p:nvSpPr>
          <p:spPr>
            <a:xfrm>
              <a:off x="211680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8" name="Google Shape;3791;p50"/>
            <p:cNvSpPr/>
            <p:nvPr/>
          </p:nvSpPr>
          <p:spPr>
            <a:xfrm>
              <a:off x="211680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19" name="Google Shape;3792;p50"/>
            <p:cNvSpPr/>
            <p:nvPr/>
          </p:nvSpPr>
          <p:spPr>
            <a:xfrm>
              <a:off x="211680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0" name="Google Shape;3793;p50"/>
            <p:cNvSpPr/>
            <p:nvPr/>
          </p:nvSpPr>
          <p:spPr>
            <a:xfrm>
              <a:off x="211680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1" name="Google Shape;3794;p50"/>
            <p:cNvSpPr/>
            <p:nvPr/>
          </p:nvSpPr>
          <p:spPr>
            <a:xfrm>
              <a:off x="211680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2" name="Google Shape;3795;p50"/>
            <p:cNvSpPr/>
            <p:nvPr/>
          </p:nvSpPr>
          <p:spPr>
            <a:xfrm>
              <a:off x="211680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3" name="Google Shape;3796;p50"/>
            <p:cNvSpPr/>
            <p:nvPr/>
          </p:nvSpPr>
          <p:spPr>
            <a:xfrm>
              <a:off x="211680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4" name="Google Shape;3797;p50"/>
            <p:cNvSpPr/>
            <p:nvPr/>
          </p:nvSpPr>
          <p:spPr>
            <a:xfrm>
              <a:off x="2116800" y="3801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5" name="Google Shape;3798;p50"/>
            <p:cNvSpPr/>
            <p:nvPr/>
          </p:nvSpPr>
          <p:spPr>
            <a:xfrm>
              <a:off x="211680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6" name="Google Shape;3799;p50"/>
            <p:cNvSpPr/>
            <p:nvPr/>
          </p:nvSpPr>
          <p:spPr>
            <a:xfrm>
              <a:off x="214488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7" name="Google Shape;3800;p50"/>
            <p:cNvSpPr/>
            <p:nvPr/>
          </p:nvSpPr>
          <p:spPr>
            <a:xfrm>
              <a:off x="214488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8" name="Google Shape;3801;p50"/>
            <p:cNvSpPr/>
            <p:nvPr/>
          </p:nvSpPr>
          <p:spPr>
            <a:xfrm>
              <a:off x="214488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29" name="Google Shape;3802;p50"/>
            <p:cNvSpPr/>
            <p:nvPr/>
          </p:nvSpPr>
          <p:spPr>
            <a:xfrm>
              <a:off x="214488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0" name="Google Shape;3803;p50"/>
            <p:cNvSpPr/>
            <p:nvPr/>
          </p:nvSpPr>
          <p:spPr>
            <a:xfrm>
              <a:off x="214488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1" name="Google Shape;3804;p50"/>
            <p:cNvSpPr/>
            <p:nvPr/>
          </p:nvSpPr>
          <p:spPr>
            <a:xfrm>
              <a:off x="214488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2" name="Google Shape;3805;p50"/>
            <p:cNvSpPr/>
            <p:nvPr/>
          </p:nvSpPr>
          <p:spPr>
            <a:xfrm>
              <a:off x="214488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3" name="Google Shape;3806;p50"/>
            <p:cNvSpPr/>
            <p:nvPr/>
          </p:nvSpPr>
          <p:spPr>
            <a:xfrm>
              <a:off x="214488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4" name="Google Shape;3807;p50"/>
            <p:cNvSpPr/>
            <p:nvPr/>
          </p:nvSpPr>
          <p:spPr>
            <a:xfrm>
              <a:off x="214488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5" name="Google Shape;3808;p50"/>
            <p:cNvSpPr/>
            <p:nvPr/>
          </p:nvSpPr>
          <p:spPr>
            <a:xfrm>
              <a:off x="214488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6" name="Google Shape;3809;p50"/>
            <p:cNvSpPr/>
            <p:nvPr/>
          </p:nvSpPr>
          <p:spPr>
            <a:xfrm>
              <a:off x="214488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7" name="Google Shape;3810;p50"/>
            <p:cNvSpPr/>
            <p:nvPr/>
          </p:nvSpPr>
          <p:spPr>
            <a:xfrm>
              <a:off x="2144880" y="3801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8" name="Google Shape;3811;p50"/>
            <p:cNvSpPr/>
            <p:nvPr/>
          </p:nvSpPr>
          <p:spPr>
            <a:xfrm>
              <a:off x="217296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39" name="Google Shape;3812;p50"/>
            <p:cNvSpPr/>
            <p:nvPr/>
          </p:nvSpPr>
          <p:spPr>
            <a:xfrm>
              <a:off x="21729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0" name="Google Shape;3813;p50"/>
            <p:cNvSpPr/>
            <p:nvPr/>
          </p:nvSpPr>
          <p:spPr>
            <a:xfrm>
              <a:off x="217296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1" name="Google Shape;3814;p50"/>
            <p:cNvSpPr/>
            <p:nvPr/>
          </p:nvSpPr>
          <p:spPr>
            <a:xfrm>
              <a:off x="217296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2" name="Google Shape;3815;p50"/>
            <p:cNvSpPr/>
            <p:nvPr/>
          </p:nvSpPr>
          <p:spPr>
            <a:xfrm>
              <a:off x="220104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3" name="Google Shape;3816;p50"/>
            <p:cNvSpPr/>
            <p:nvPr/>
          </p:nvSpPr>
          <p:spPr>
            <a:xfrm>
              <a:off x="220104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4" name="Google Shape;3817;p50"/>
            <p:cNvSpPr/>
            <p:nvPr/>
          </p:nvSpPr>
          <p:spPr>
            <a:xfrm>
              <a:off x="22010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5" name="Google Shape;3818;p50"/>
            <p:cNvSpPr/>
            <p:nvPr/>
          </p:nvSpPr>
          <p:spPr>
            <a:xfrm>
              <a:off x="220104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6" name="Google Shape;3819;p50"/>
            <p:cNvSpPr/>
            <p:nvPr/>
          </p:nvSpPr>
          <p:spPr>
            <a:xfrm>
              <a:off x="220068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7" name="Google Shape;3820;p50"/>
            <p:cNvSpPr/>
            <p:nvPr/>
          </p:nvSpPr>
          <p:spPr>
            <a:xfrm>
              <a:off x="2172960" y="3689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8" name="Google Shape;3821;p50"/>
            <p:cNvSpPr/>
            <p:nvPr/>
          </p:nvSpPr>
          <p:spPr>
            <a:xfrm>
              <a:off x="217296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49" name="Google Shape;3822;p50"/>
            <p:cNvSpPr/>
            <p:nvPr/>
          </p:nvSpPr>
          <p:spPr>
            <a:xfrm>
              <a:off x="217296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0" name="Google Shape;3823;p50"/>
            <p:cNvSpPr/>
            <p:nvPr/>
          </p:nvSpPr>
          <p:spPr>
            <a:xfrm>
              <a:off x="217296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1" name="Google Shape;3824;p50"/>
            <p:cNvSpPr/>
            <p:nvPr/>
          </p:nvSpPr>
          <p:spPr>
            <a:xfrm>
              <a:off x="217296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2" name="Google Shape;3825;p50"/>
            <p:cNvSpPr/>
            <p:nvPr/>
          </p:nvSpPr>
          <p:spPr>
            <a:xfrm>
              <a:off x="217296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3" name="Google Shape;3826;p50"/>
            <p:cNvSpPr/>
            <p:nvPr/>
          </p:nvSpPr>
          <p:spPr>
            <a:xfrm>
              <a:off x="214488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4" name="Google Shape;3827;p50"/>
            <p:cNvSpPr/>
            <p:nvPr/>
          </p:nvSpPr>
          <p:spPr>
            <a:xfrm>
              <a:off x="21448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5" name="Google Shape;3828;p50"/>
            <p:cNvSpPr/>
            <p:nvPr/>
          </p:nvSpPr>
          <p:spPr>
            <a:xfrm>
              <a:off x="21168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6" name="Google Shape;3829;p50"/>
            <p:cNvSpPr/>
            <p:nvPr/>
          </p:nvSpPr>
          <p:spPr>
            <a:xfrm>
              <a:off x="211680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7" name="Google Shape;3830;p50"/>
            <p:cNvSpPr/>
            <p:nvPr/>
          </p:nvSpPr>
          <p:spPr>
            <a:xfrm>
              <a:off x="211680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8" name="Google Shape;3831;p50"/>
            <p:cNvSpPr/>
            <p:nvPr/>
          </p:nvSpPr>
          <p:spPr>
            <a:xfrm>
              <a:off x="211680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59" name="Google Shape;3832;p50"/>
            <p:cNvSpPr/>
            <p:nvPr/>
          </p:nvSpPr>
          <p:spPr>
            <a:xfrm>
              <a:off x="208908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0" name="Google Shape;3833;p50"/>
            <p:cNvSpPr/>
            <p:nvPr/>
          </p:nvSpPr>
          <p:spPr>
            <a:xfrm>
              <a:off x="194904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1" name="Google Shape;3834;p50"/>
            <p:cNvSpPr/>
            <p:nvPr/>
          </p:nvSpPr>
          <p:spPr>
            <a:xfrm>
              <a:off x="19490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2" name="Google Shape;3835;p50"/>
            <p:cNvSpPr/>
            <p:nvPr/>
          </p:nvSpPr>
          <p:spPr>
            <a:xfrm>
              <a:off x="194904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3" name="Google Shape;3836;p50"/>
            <p:cNvSpPr/>
            <p:nvPr/>
          </p:nvSpPr>
          <p:spPr>
            <a:xfrm>
              <a:off x="19490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4" name="Google Shape;3837;p50"/>
            <p:cNvSpPr/>
            <p:nvPr/>
          </p:nvSpPr>
          <p:spPr>
            <a:xfrm>
              <a:off x="19490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5" name="Google Shape;3838;p50"/>
            <p:cNvSpPr/>
            <p:nvPr/>
          </p:nvSpPr>
          <p:spPr>
            <a:xfrm>
              <a:off x="194904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6" name="Google Shape;3839;p50"/>
            <p:cNvSpPr/>
            <p:nvPr/>
          </p:nvSpPr>
          <p:spPr>
            <a:xfrm>
              <a:off x="194904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7" name="Google Shape;3840;p50"/>
            <p:cNvSpPr/>
            <p:nvPr/>
          </p:nvSpPr>
          <p:spPr>
            <a:xfrm>
              <a:off x="18374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8" name="Google Shape;3841;p50"/>
            <p:cNvSpPr/>
            <p:nvPr/>
          </p:nvSpPr>
          <p:spPr>
            <a:xfrm>
              <a:off x="18374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69" name="Google Shape;3842;p50"/>
            <p:cNvSpPr/>
            <p:nvPr/>
          </p:nvSpPr>
          <p:spPr>
            <a:xfrm>
              <a:off x="183744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0" name="Google Shape;3843;p50"/>
            <p:cNvSpPr/>
            <p:nvPr/>
          </p:nvSpPr>
          <p:spPr>
            <a:xfrm>
              <a:off x="186552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1" name="Google Shape;3844;p50"/>
            <p:cNvSpPr/>
            <p:nvPr/>
          </p:nvSpPr>
          <p:spPr>
            <a:xfrm>
              <a:off x="186552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2" name="Google Shape;3845;p50"/>
            <p:cNvSpPr/>
            <p:nvPr/>
          </p:nvSpPr>
          <p:spPr>
            <a:xfrm>
              <a:off x="186552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3" name="Google Shape;3846;p50"/>
            <p:cNvSpPr/>
            <p:nvPr/>
          </p:nvSpPr>
          <p:spPr>
            <a:xfrm>
              <a:off x="186552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4" name="Google Shape;3847;p50"/>
            <p:cNvSpPr/>
            <p:nvPr/>
          </p:nvSpPr>
          <p:spPr>
            <a:xfrm>
              <a:off x="186552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5" name="Google Shape;3848;p50"/>
            <p:cNvSpPr/>
            <p:nvPr/>
          </p:nvSpPr>
          <p:spPr>
            <a:xfrm>
              <a:off x="189324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6" name="Google Shape;3849;p50"/>
            <p:cNvSpPr/>
            <p:nvPr/>
          </p:nvSpPr>
          <p:spPr>
            <a:xfrm>
              <a:off x="189324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7" name="Google Shape;3850;p50"/>
            <p:cNvSpPr/>
            <p:nvPr/>
          </p:nvSpPr>
          <p:spPr>
            <a:xfrm>
              <a:off x="189324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8" name="Google Shape;3851;p50"/>
            <p:cNvSpPr/>
            <p:nvPr/>
          </p:nvSpPr>
          <p:spPr>
            <a:xfrm>
              <a:off x="189324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79" name="Google Shape;3852;p50"/>
            <p:cNvSpPr/>
            <p:nvPr/>
          </p:nvSpPr>
          <p:spPr>
            <a:xfrm>
              <a:off x="189324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0" name="Google Shape;3853;p50"/>
            <p:cNvSpPr/>
            <p:nvPr/>
          </p:nvSpPr>
          <p:spPr>
            <a:xfrm>
              <a:off x="189324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1" name="Google Shape;3854;p50"/>
            <p:cNvSpPr/>
            <p:nvPr/>
          </p:nvSpPr>
          <p:spPr>
            <a:xfrm>
              <a:off x="189324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2" name="Google Shape;3855;p50"/>
            <p:cNvSpPr/>
            <p:nvPr/>
          </p:nvSpPr>
          <p:spPr>
            <a:xfrm>
              <a:off x="192132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3" name="Google Shape;3856;p50"/>
            <p:cNvSpPr/>
            <p:nvPr/>
          </p:nvSpPr>
          <p:spPr>
            <a:xfrm>
              <a:off x="192132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4" name="Google Shape;3857;p50"/>
            <p:cNvSpPr/>
            <p:nvPr/>
          </p:nvSpPr>
          <p:spPr>
            <a:xfrm>
              <a:off x="192132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5" name="Google Shape;3858;p50"/>
            <p:cNvSpPr/>
            <p:nvPr/>
          </p:nvSpPr>
          <p:spPr>
            <a:xfrm>
              <a:off x="192132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6" name="Google Shape;3859;p50"/>
            <p:cNvSpPr/>
            <p:nvPr/>
          </p:nvSpPr>
          <p:spPr>
            <a:xfrm>
              <a:off x="192132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7" name="Google Shape;3860;p50"/>
            <p:cNvSpPr/>
            <p:nvPr/>
          </p:nvSpPr>
          <p:spPr>
            <a:xfrm>
              <a:off x="192132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8" name="Google Shape;3861;p50"/>
            <p:cNvSpPr/>
            <p:nvPr/>
          </p:nvSpPr>
          <p:spPr>
            <a:xfrm>
              <a:off x="192132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89" name="Google Shape;3862;p50"/>
            <p:cNvSpPr/>
            <p:nvPr/>
          </p:nvSpPr>
          <p:spPr>
            <a:xfrm>
              <a:off x="192132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0" name="Google Shape;3863;p50"/>
            <p:cNvSpPr/>
            <p:nvPr/>
          </p:nvSpPr>
          <p:spPr>
            <a:xfrm>
              <a:off x="19490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1" name="Google Shape;3864;p50"/>
            <p:cNvSpPr/>
            <p:nvPr/>
          </p:nvSpPr>
          <p:spPr>
            <a:xfrm>
              <a:off x="197712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2" name="Google Shape;3865;p50"/>
            <p:cNvSpPr/>
            <p:nvPr/>
          </p:nvSpPr>
          <p:spPr>
            <a:xfrm>
              <a:off x="19771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3" name="Google Shape;3866;p50"/>
            <p:cNvSpPr/>
            <p:nvPr/>
          </p:nvSpPr>
          <p:spPr>
            <a:xfrm>
              <a:off x="197712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4" name="Google Shape;3867;p50"/>
            <p:cNvSpPr/>
            <p:nvPr/>
          </p:nvSpPr>
          <p:spPr>
            <a:xfrm>
              <a:off x="197712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5" name="Google Shape;3868;p50"/>
            <p:cNvSpPr/>
            <p:nvPr/>
          </p:nvSpPr>
          <p:spPr>
            <a:xfrm>
              <a:off x="197712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6" name="Google Shape;3869;p50"/>
            <p:cNvSpPr/>
            <p:nvPr/>
          </p:nvSpPr>
          <p:spPr>
            <a:xfrm>
              <a:off x="197712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7" name="Google Shape;3870;p50"/>
            <p:cNvSpPr/>
            <p:nvPr/>
          </p:nvSpPr>
          <p:spPr>
            <a:xfrm>
              <a:off x="197712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8" name="Google Shape;3871;p50"/>
            <p:cNvSpPr/>
            <p:nvPr/>
          </p:nvSpPr>
          <p:spPr>
            <a:xfrm>
              <a:off x="200520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699" name="Google Shape;3872;p50"/>
            <p:cNvSpPr/>
            <p:nvPr/>
          </p:nvSpPr>
          <p:spPr>
            <a:xfrm>
              <a:off x="200520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0" name="Google Shape;3873;p50"/>
            <p:cNvSpPr/>
            <p:nvPr/>
          </p:nvSpPr>
          <p:spPr>
            <a:xfrm>
              <a:off x="200520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1" name="Google Shape;3874;p50"/>
            <p:cNvSpPr/>
            <p:nvPr/>
          </p:nvSpPr>
          <p:spPr>
            <a:xfrm>
              <a:off x="200520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2" name="Google Shape;3875;p50"/>
            <p:cNvSpPr/>
            <p:nvPr/>
          </p:nvSpPr>
          <p:spPr>
            <a:xfrm>
              <a:off x="200520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3" name="Google Shape;3876;p50"/>
            <p:cNvSpPr/>
            <p:nvPr/>
          </p:nvSpPr>
          <p:spPr>
            <a:xfrm>
              <a:off x="200520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4" name="Google Shape;3877;p50"/>
            <p:cNvSpPr/>
            <p:nvPr/>
          </p:nvSpPr>
          <p:spPr>
            <a:xfrm>
              <a:off x="200520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5" name="Google Shape;3878;p50"/>
            <p:cNvSpPr/>
            <p:nvPr/>
          </p:nvSpPr>
          <p:spPr>
            <a:xfrm>
              <a:off x="200520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6" name="Google Shape;3879;p50"/>
            <p:cNvSpPr/>
            <p:nvPr/>
          </p:nvSpPr>
          <p:spPr>
            <a:xfrm>
              <a:off x="203328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7" name="Google Shape;3880;p50"/>
            <p:cNvSpPr/>
            <p:nvPr/>
          </p:nvSpPr>
          <p:spPr>
            <a:xfrm>
              <a:off x="203328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8" name="Google Shape;3881;p50"/>
            <p:cNvSpPr/>
            <p:nvPr/>
          </p:nvSpPr>
          <p:spPr>
            <a:xfrm>
              <a:off x="203328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09" name="Google Shape;3882;p50"/>
            <p:cNvSpPr/>
            <p:nvPr/>
          </p:nvSpPr>
          <p:spPr>
            <a:xfrm>
              <a:off x="203328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0" name="Google Shape;3883;p50"/>
            <p:cNvSpPr/>
            <p:nvPr/>
          </p:nvSpPr>
          <p:spPr>
            <a:xfrm>
              <a:off x="203328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1" name="Google Shape;3884;p50"/>
            <p:cNvSpPr/>
            <p:nvPr/>
          </p:nvSpPr>
          <p:spPr>
            <a:xfrm>
              <a:off x="203328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2" name="Google Shape;3885;p50"/>
            <p:cNvSpPr/>
            <p:nvPr/>
          </p:nvSpPr>
          <p:spPr>
            <a:xfrm>
              <a:off x="203328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3" name="Google Shape;3886;p50"/>
            <p:cNvSpPr/>
            <p:nvPr/>
          </p:nvSpPr>
          <p:spPr>
            <a:xfrm>
              <a:off x="2033280" y="3689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4" name="Google Shape;3887;p50"/>
            <p:cNvSpPr/>
            <p:nvPr/>
          </p:nvSpPr>
          <p:spPr>
            <a:xfrm>
              <a:off x="203328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5" name="Google Shape;3888;p50"/>
            <p:cNvSpPr/>
            <p:nvPr/>
          </p:nvSpPr>
          <p:spPr>
            <a:xfrm>
              <a:off x="203328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6" name="Google Shape;3889;p50"/>
            <p:cNvSpPr/>
            <p:nvPr/>
          </p:nvSpPr>
          <p:spPr>
            <a:xfrm>
              <a:off x="206100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7" name="Google Shape;3890;p50"/>
            <p:cNvSpPr/>
            <p:nvPr/>
          </p:nvSpPr>
          <p:spPr>
            <a:xfrm>
              <a:off x="206100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8" name="Google Shape;3891;p50"/>
            <p:cNvSpPr/>
            <p:nvPr/>
          </p:nvSpPr>
          <p:spPr>
            <a:xfrm>
              <a:off x="206100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19" name="Google Shape;3892;p50"/>
            <p:cNvSpPr/>
            <p:nvPr/>
          </p:nvSpPr>
          <p:spPr>
            <a:xfrm>
              <a:off x="206100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0" name="Google Shape;3893;p50"/>
            <p:cNvSpPr/>
            <p:nvPr/>
          </p:nvSpPr>
          <p:spPr>
            <a:xfrm>
              <a:off x="206100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1" name="Google Shape;3894;p50"/>
            <p:cNvSpPr/>
            <p:nvPr/>
          </p:nvSpPr>
          <p:spPr>
            <a:xfrm>
              <a:off x="206100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2" name="Google Shape;3895;p50"/>
            <p:cNvSpPr/>
            <p:nvPr/>
          </p:nvSpPr>
          <p:spPr>
            <a:xfrm>
              <a:off x="206100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7" h="213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3" name="Google Shape;3896;p50"/>
            <p:cNvSpPr/>
            <p:nvPr/>
          </p:nvSpPr>
          <p:spPr>
            <a:xfrm>
              <a:off x="206100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4" name="Google Shape;3897;p50"/>
            <p:cNvSpPr/>
            <p:nvPr/>
          </p:nvSpPr>
          <p:spPr>
            <a:xfrm>
              <a:off x="206100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5" name="Google Shape;3898;p50"/>
            <p:cNvSpPr/>
            <p:nvPr/>
          </p:nvSpPr>
          <p:spPr>
            <a:xfrm>
              <a:off x="206100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6" name="Google Shape;3899;p50"/>
            <p:cNvSpPr/>
            <p:nvPr/>
          </p:nvSpPr>
          <p:spPr>
            <a:xfrm>
              <a:off x="206100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7" name="Google Shape;3900;p50"/>
            <p:cNvSpPr/>
            <p:nvPr/>
          </p:nvSpPr>
          <p:spPr>
            <a:xfrm>
              <a:off x="206100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8" name="Google Shape;3901;p50"/>
            <p:cNvSpPr/>
            <p:nvPr/>
          </p:nvSpPr>
          <p:spPr>
            <a:xfrm>
              <a:off x="206100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29" name="Google Shape;3902;p50"/>
            <p:cNvSpPr/>
            <p:nvPr/>
          </p:nvSpPr>
          <p:spPr>
            <a:xfrm>
              <a:off x="206100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0" name="Google Shape;3903;p50"/>
            <p:cNvSpPr/>
            <p:nvPr/>
          </p:nvSpPr>
          <p:spPr>
            <a:xfrm>
              <a:off x="206100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1" name="Google Shape;3904;p50"/>
            <p:cNvSpPr/>
            <p:nvPr/>
          </p:nvSpPr>
          <p:spPr>
            <a:xfrm>
              <a:off x="206100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2" name="Google Shape;3905;p50"/>
            <p:cNvSpPr/>
            <p:nvPr/>
          </p:nvSpPr>
          <p:spPr>
            <a:xfrm>
              <a:off x="203328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3" name="Google Shape;3906;p50"/>
            <p:cNvSpPr/>
            <p:nvPr/>
          </p:nvSpPr>
          <p:spPr>
            <a:xfrm>
              <a:off x="200520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2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4" name="Google Shape;3907;p50"/>
            <p:cNvSpPr/>
            <p:nvPr/>
          </p:nvSpPr>
          <p:spPr>
            <a:xfrm>
              <a:off x="197712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5" name="Google Shape;3908;p50"/>
            <p:cNvSpPr/>
            <p:nvPr/>
          </p:nvSpPr>
          <p:spPr>
            <a:xfrm>
              <a:off x="228456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6" name="Google Shape;3909;p50"/>
            <p:cNvSpPr/>
            <p:nvPr/>
          </p:nvSpPr>
          <p:spPr>
            <a:xfrm>
              <a:off x="228456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7" name="Google Shape;3910;p50"/>
            <p:cNvSpPr/>
            <p:nvPr/>
          </p:nvSpPr>
          <p:spPr>
            <a:xfrm>
              <a:off x="22845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8" name="Google Shape;3911;p50"/>
            <p:cNvSpPr/>
            <p:nvPr/>
          </p:nvSpPr>
          <p:spPr>
            <a:xfrm>
              <a:off x="22568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39" name="Google Shape;3912;p50"/>
            <p:cNvSpPr/>
            <p:nvPr/>
          </p:nvSpPr>
          <p:spPr>
            <a:xfrm>
              <a:off x="225684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0" name="Google Shape;3913;p50"/>
            <p:cNvSpPr/>
            <p:nvPr/>
          </p:nvSpPr>
          <p:spPr>
            <a:xfrm>
              <a:off x="225684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1" name="Google Shape;3914;p50"/>
            <p:cNvSpPr/>
            <p:nvPr/>
          </p:nvSpPr>
          <p:spPr>
            <a:xfrm>
              <a:off x="225684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2" name="Google Shape;3915;p50"/>
            <p:cNvSpPr/>
            <p:nvPr/>
          </p:nvSpPr>
          <p:spPr>
            <a:xfrm>
              <a:off x="225684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3" name="Google Shape;3916;p50"/>
            <p:cNvSpPr/>
            <p:nvPr/>
          </p:nvSpPr>
          <p:spPr>
            <a:xfrm>
              <a:off x="222876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4" name="Google Shape;3917;p50"/>
            <p:cNvSpPr/>
            <p:nvPr/>
          </p:nvSpPr>
          <p:spPr>
            <a:xfrm>
              <a:off x="222876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5" name="Google Shape;3918;p50"/>
            <p:cNvSpPr/>
            <p:nvPr/>
          </p:nvSpPr>
          <p:spPr>
            <a:xfrm>
              <a:off x="222876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6" name="Google Shape;3919;p50"/>
            <p:cNvSpPr/>
            <p:nvPr/>
          </p:nvSpPr>
          <p:spPr>
            <a:xfrm>
              <a:off x="222876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7" name="Google Shape;3920;p50"/>
            <p:cNvSpPr/>
            <p:nvPr/>
          </p:nvSpPr>
          <p:spPr>
            <a:xfrm>
              <a:off x="222876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8" name="Google Shape;3921;p50"/>
            <p:cNvSpPr/>
            <p:nvPr/>
          </p:nvSpPr>
          <p:spPr>
            <a:xfrm>
              <a:off x="220104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49" name="Google Shape;3922;p50"/>
            <p:cNvSpPr/>
            <p:nvPr/>
          </p:nvSpPr>
          <p:spPr>
            <a:xfrm>
              <a:off x="220104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0" name="Google Shape;3923;p50"/>
            <p:cNvSpPr/>
            <p:nvPr/>
          </p:nvSpPr>
          <p:spPr>
            <a:xfrm>
              <a:off x="220104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1" name="Google Shape;3924;p50"/>
            <p:cNvSpPr/>
            <p:nvPr/>
          </p:nvSpPr>
          <p:spPr>
            <a:xfrm>
              <a:off x="220104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2" name="Google Shape;3925;p50"/>
            <p:cNvSpPr/>
            <p:nvPr/>
          </p:nvSpPr>
          <p:spPr>
            <a:xfrm>
              <a:off x="220104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3" name="Google Shape;3926;p50"/>
            <p:cNvSpPr/>
            <p:nvPr/>
          </p:nvSpPr>
          <p:spPr>
            <a:xfrm>
              <a:off x="220104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4" name="Google Shape;3927;p50"/>
            <p:cNvSpPr/>
            <p:nvPr/>
          </p:nvSpPr>
          <p:spPr>
            <a:xfrm>
              <a:off x="22010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5" name="Google Shape;3928;p50"/>
            <p:cNvSpPr/>
            <p:nvPr/>
          </p:nvSpPr>
          <p:spPr>
            <a:xfrm>
              <a:off x="22010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6" name="Google Shape;3929;p50"/>
            <p:cNvSpPr/>
            <p:nvPr/>
          </p:nvSpPr>
          <p:spPr>
            <a:xfrm>
              <a:off x="217296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7" name="Google Shape;3930;p50"/>
            <p:cNvSpPr/>
            <p:nvPr/>
          </p:nvSpPr>
          <p:spPr>
            <a:xfrm>
              <a:off x="2172960" y="3857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8" name="Google Shape;3931;p50"/>
            <p:cNvSpPr/>
            <p:nvPr/>
          </p:nvSpPr>
          <p:spPr>
            <a:xfrm>
              <a:off x="21729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59" name="Google Shape;3932;p50"/>
            <p:cNvSpPr/>
            <p:nvPr/>
          </p:nvSpPr>
          <p:spPr>
            <a:xfrm>
              <a:off x="217296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0" name="Google Shape;3933;p50"/>
            <p:cNvSpPr/>
            <p:nvPr/>
          </p:nvSpPr>
          <p:spPr>
            <a:xfrm>
              <a:off x="214488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1" name="Google Shape;3934;p50"/>
            <p:cNvSpPr/>
            <p:nvPr/>
          </p:nvSpPr>
          <p:spPr>
            <a:xfrm>
              <a:off x="214488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2" name="Google Shape;3935;p50"/>
            <p:cNvSpPr/>
            <p:nvPr/>
          </p:nvSpPr>
          <p:spPr>
            <a:xfrm>
              <a:off x="2144880" y="3913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3" name="Google Shape;3936;p50"/>
            <p:cNvSpPr/>
            <p:nvPr/>
          </p:nvSpPr>
          <p:spPr>
            <a:xfrm>
              <a:off x="214488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4" name="Google Shape;3937;p50"/>
            <p:cNvSpPr/>
            <p:nvPr/>
          </p:nvSpPr>
          <p:spPr>
            <a:xfrm>
              <a:off x="214488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5" name="Google Shape;3938;p50"/>
            <p:cNvSpPr/>
            <p:nvPr/>
          </p:nvSpPr>
          <p:spPr>
            <a:xfrm>
              <a:off x="211680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6" name="Google Shape;3939;p50"/>
            <p:cNvSpPr/>
            <p:nvPr/>
          </p:nvSpPr>
          <p:spPr>
            <a:xfrm>
              <a:off x="211680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7" name="Google Shape;3940;p50"/>
            <p:cNvSpPr/>
            <p:nvPr/>
          </p:nvSpPr>
          <p:spPr>
            <a:xfrm>
              <a:off x="211680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8" name="Google Shape;3941;p50"/>
            <p:cNvSpPr/>
            <p:nvPr/>
          </p:nvSpPr>
          <p:spPr>
            <a:xfrm>
              <a:off x="208908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69" name="Google Shape;3942;p50"/>
            <p:cNvSpPr/>
            <p:nvPr/>
          </p:nvSpPr>
          <p:spPr>
            <a:xfrm>
              <a:off x="208908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0" name="Google Shape;3943;p50"/>
            <p:cNvSpPr/>
            <p:nvPr/>
          </p:nvSpPr>
          <p:spPr>
            <a:xfrm>
              <a:off x="208908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1" name="Google Shape;3944;p50"/>
            <p:cNvSpPr/>
            <p:nvPr/>
          </p:nvSpPr>
          <p:spPr>
            <a:xfrm>
              <a:off x="206100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2" name="Google Shape;3945;p50"/>
            <p:cNvSpPr/>
            <p:nvPr/>
          </p:nvSpPr>
          <p:spPr>
            <a:xfrm>
              <a:off x="206100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3" name="Google Shape;3946;p50"/>
            <p:cNvSpPr/>
            <p:nvPr/>
          </p:nvSpPr>
          <p:spPr>
            <a:xfrm>
              <a:off x="206100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4" name="Google Shape;3947;p50"/>
            <p:cNvSpPr/>
            <p:nvPr/>
          </p:nvSpPr>
          <p:spPr>
            <a:xfrm>
              <a:off x="206100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5" name="Google Shape;3948;p50"/>
            <p:cNvSpPr/>
            <p:nvPr/>
          </p:nvSpPr>
          <p:spPr>
            <a:xfrm>
              <a:off x="203328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6" name="Google Shape;3949;p50"/>
            <p:cNvSpPr/>
            <p:nvPr/>
          </p:nvSpPr>
          <p:spPr>
            <a:xfrm>
              <a:off x="2033280" y="3913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7" name="Google Shape;3950;p50"/>
            <p:cNvSpPr/>
            <p:nvPr/>
          </p:nvSpPr>
          <p:spPr>
            <a:xfrm>
              <a:off x="203328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8" name="Google Shape;3951;p50"/>
            <p:cNvSpPr/>
            <p:nvPr/>
          </p:nvSpPr>
          <p:spPr>
            <a:xfrm>
              <a:off x="203328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79" name="Google Shape;3952;p50"/>
            <p:cNvSpPr/>
            <p:nvPr/>
          </p:nvSpPr>
          <p:spPr>
            <a:xfrm>
              <a:off x="203328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0" name="Google Shape;3953;p50"/>
            <p:cNvSpPr/>
            <p:nvPr/>
          </p:nvSpPr>
          <p:spPr>
            <a:xfrm>
              <a:off x="203328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1" name="Google Shape;3954;p50"/>
            <p:cNvSpPr/>
            <p:nvPr/>
          </p:nvSpPr>
          <p:spPr>
            <a:xfrm>
              <a:off x="203328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2" name="Google Shape;3955;p50"/>
            <p:cNvSpPr/>
            <p:nvPr/>
          </p:nvSpPr>
          <p:spPr>
            <a:xfrm>
              <a:off x="203328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3" name="Google Shape;3956;p50"/>
            <p:cNvSpPr/>
            <p:nvPr/>
          </p:nvSpPr>
          <p:spPr>
            <a:xfrm>
              <a:off x="2005200" y="3857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4" name="Google Shape;3957;p50"/>
            <p:cNvSpPr/>
            <p:nvPr/>
          </p:nvSpPr>
          <p:spPr>
            <a:xfrm>
              <a:off x="200520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5" name="Google Shape;3958;p50"/>
            <p:cNvSpPr/>
            <p:nvPr/>
          </p:nvSpPr>
          <p:spPr>
            <a:xfrm>
              <a:off x="200520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6" name="Google Shape;3959;p50"/>
            <p:cNvSpPr/>
            <p:nvPr/>
          </p:nvSpPr>
          <p:spPr>
            <a:xfrm>
              <a:off x="200520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7" name="Google Shape;3960;p50"/>
            <p:cNvSpPr/>
            <p:nvPr/>
          </p:nvSpPr>
          <p:spPr>
            <a:xfrm>
              <a:off x="200520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8" name="Google Shape;3961;p50"/>
            <p:cNvSpPr/>
            <p:nvPr/>
          </p:nvSpPr>
          <p:spPr>
            <a:xfrm>
              <a:off x="20052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89" name="Google Shape;3962;p50"/>
            <p:cNvSpPr/>
            <p:nvPr/>
          </p:nvSpPr>
          <p:spPr>
            <a:xfrm>
              <a:off x="197712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0" name="Google Shape;3963;p50"/>
            <p:cNvSpPr/>
            <p:nvPr/>
          </p:nvSpPr>
          <p:spPr>
            <a:xfrm>
              <a:off x="197712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1" name="Google Shape;3964;p50"/>
            <p:cNvSpPr/>
            <p:nvPr/>
          </p:nvSpPr>
          <p:spPr>
            <a:xfrm>
              <a:off x="197712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2" name="Google Shape;3965;p50"/>
            <p:cNvSpPr/>
            <p:nvPr/>
          </p:nvSpPr>
          <p:spPr>
            <a:xfrm>
              <a:off x="194904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3" name="Google Shape;3966;p50"/>
            <p:cNvSpPr/>
            <p:nvPr/>
          </p:nvSpPr>
          <p:spPr>
            <a:xfrm>
              <a:off x="194904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4" name="Google Shape;3967;p50"/>
            <p:cNvSpPr/>
            <p:nvPr/>
          </p:nvSpPr>
          <p:spPr>
            <a:xfrm>
              <a:off x="194904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5" name="Google Shape;3968;p50"/>
            <p:cNvSpPr/>
            <p:nvPr/>
          </p:nvSpPr>
          <p:spPr>
            <a:xfrm>
              <a:off x="192132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6" name="Google Shape;3969;p50"/>
            <p:cNvSpPr/>
            <p:nvPr/>
          </p:nvSpPr>
          <p:spPr>
            <a:xfrm>
              <a:off x="192132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7" name="Google Shape;3970;p50"/>
            <p:cNvSpPr/>
            <p:nvPr/>
          </p:nvSpPr>
          <p:spPr>
            <a:xfrm>
              <a:off x="192132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8" name="Google Shape;3971;p50"/>
            <p:cNvSpPr/>
            <p:nvPr/>
          </p:nvSpPr>
          <p:spPr>
            <a:xfrm>
              <a:off x="189324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799" name="Google Shape;3972;p50"/>
            <p:cNvSpPr/>
            <p:nvPr/>
          </p:nvSpPr>
          <p:spPr>
            <a:xfrm>
              <a:off x="189324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0" name="Google Shape;3973;p50"/>
            <p:cNvSpPr/>
            <p:nvPr/>
          </p:nvSpPr>
          <p:spPr>
            <a:xfrm>
              <a:off x="189324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1" name="Google Shape;3974;p50"/>
            <p:cNvSpPr/>
            <p:nvPr/>
          </p:nvSpPr>
          <p:spPr>
            <a:xfrm>
              <a:off x="189324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2" name="Google Shape;3975;p50"/>
            <p:cNvSpPr/>
            <p:nvPr/>
          </p:nvSpPr>
          <p:spPr>
            <a:xfrm>
              <a:off x="186552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3" name="Google Shape;3976;p50"/>
            <p:cNvSpPr/>
            <p:nvPr/>
          </p:nvSpPr>
          <p:spPr>
            <a:xfrm>
              <a:off x="18655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4" name="Google Shape;3977;p50"/>
            <p:cNvSpPr/>
            <p:nvPr/>
          </p:nvSpPr>
          <p:spPr>
            <a:xfrm>
              <a:off x="186552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5" name="Google Shape;3978;p50"/>
            <p:cNvSpPr/>
            <p:nvPr/>
          </p:nvSpPr>
          <p:spPr>
            <a:xfrm>
              <a:off x="186552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6" name="Google Shape;3979;p50"/>
            <p:cNvSpPr/>
            <p:nvPr/>
          </p:nvSpPr>
          <p:spPr>
            <a:xfrm>
              <a:off x="18374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7" name="Google Shape;3980;p50"/>
            <p:cNvSpPr/>
            <p:nvPr/>
          </p:nvSpPr>
          <p:spPr>
            <a:xfrm>
              <a:off x="183744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8" name="Google Shape;3981;p50"/>
            <p:cNvSpPr/>
            <p:nvPr/>
          </p:nvSpPr>
          <p:spPr>
            <a:xfrm>
              <a:off x="183744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09" name="Google Shape;3982;p50"/>
            <p:cNvSpPr/>
            <p:nvPr/>
          </p:nvSpPr>
          <p:spPr>
            <a:xfrm>
              <a:off x="18374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0" name="Google Shape;3983;p50"/>
            <p:cNvSpPr/>
            <p:nvPr/>
          </p:nvSpPr>
          <p:spPr>
            <a:xfrm>
              <a:off x="18093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1" name="Google Shape;3984;p50"/>
            <p:cNvSpPr/>
            <p:nvPr/>
          </p:nvSpPr>
          <p:spPr>
            <a:xfrm>
              <a:off x="180936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2" name="Google Shape;3985;p50"/>
            <p:cNvSpPr/>
            <p:nvPr/>
          </p:nvSpPr>
          <p:spPr>
            <a:xfrm>
              <a:off x="180936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3" name="Google Shape;3986;p50"/>
            <p:cNvSpPr/>
            <p:nvPr/>
          </p:nvSpPr>
          <p:spPr>
            <a:xfrm>
              <a:off x="18093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4" name="Google Shape;3987;p50"/>
            <p:cNvSpPr/>
            <p:nvPr/>
          </p:nvSpPr>
          <p:spPr>
            <a:xfrm>
              <a:off x="180936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5" name="Google Shape;3988;p50"/>
            <p:cNvSpPr/>
            <p:nvPr/>
          </p:nvSpPr>
          <p:spPr>
            <a:xfrm>
              <a:off x="217296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6" name="Google Shape;3989;p50"/>
            <p:cNvSpPr/>
            <p:nvPr/>
          </p:nvSpPr>
          <p:spPr>
            <a:xfrm>
              <a:off x="1781640" y="2878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7" name="Google Shape;3990;p50"/>
            <p:cNvSpPr/>
            <p:nvPr/>
          </p:nvSpPr>
          <p:spPr>
            <a:xfrm>
              <a:off x="17535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8" name="Google Shape;3991;p50"/>
            <p:cNvSpPr/>
            <p:nvPr/>
          </p:nvSpPr>
          <p:spPr>
            <a:xfrm>
              <a:off x="222876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19" name="Google Shape;3992;p50"/>
            <p:cNvSpPr/>
            <p:nvPr/>
          </p:nvSpPr>
          <p:spPr>
            <a:xfrm>
              <a:off x="222876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0" name="Google Shape;3993;p50"/>
            <p:cNvSpPr/>
            <p:nvPr/>
          </p:nvSpPr>
          <p:spPr>
            <a:xfrm>
              <a:off x="222876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1" name="Google Shape;3994;p50"/>
            <p:cNvSpPr/>
            <p:nvPr/>
          </p:nvSpPr>
          <p:spPr>
            <a:xfrm>
              <a:off x="222876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2" name="Google Shape;3995;p50"/>
            <p:cNvSpPr/>
            <p:nvPr/>
          </p:nvSpPr>
          <p:spPr>
            <a:xfrm>
              <a:off x="222876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3" name="Google Shape;3996;p50"/>
            <p:cNvSpPr/>
            <p:nvPr/>
          </p:nvSpPr>
          <p:spPr>
            <a:xfrm>
              <a:off x="222876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4" name="Google Shape;3997;p50"/>
            <p:cNvSpPr/>
            <p:nvPr/>
          </p:nvSpPr>
          <p:spPr>
            <a:xfrm>
              <a:off x="222876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5" name="Google Shape;3998;p50"/>
            <p:cNvSpPr/>
            <p:nvPr/>
          </p:nvSpPr>
          <p:spPr>
            <a:xfrm>
              <a:off x="20890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6" name="Google Shape;3999;p50"/>
            <p:cNvSpPr/>
            <p:nvPr/>
          </p:nvSpPr>
          <p:spPr>
            <a:xfrm>
              <a:off x="20890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7" name="Google Shape;4000;p50"/>
            <p:cNvSpPr/>
            <p:nvPr/>
          </p:nvSpPr>
          <p:spPr>
            <a:xfrm>
              <a:off x="19771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8" name="Google Shape;4001;p50"/>
            <p:cNvSpPr/>
            <p:nvPr/>
          </p:nvSpPr>
          <p:spPr>
            <a:xfrm>
              <a:off x="20052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29" name="Google Shape;4002;p50"/>
            <p:cNvSpPr/>
            <p:nvPr/>
          </p:nvSpPr>
          <p:spPr>
            <a:xfrm>
              <a:off x="20052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0" name="Google Shape;4003;p50"/>
            <p:cNvSpPr/>
            <p:nvPr/>
          </p:nvSpPr>
          <p:spPr>
            <a:xfrm>
              <a:off x="20332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1" name="Google Shape;4004;p50"/>
            <p:cNvSpPr/>
            <p:nvPr/>
          </p:nvSpPr>
          <p:spPr>
            <a:xfrm>
              <a:off x="20610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2" name="Google Shape;4005;p50"/>
            <p:cNvSpPr/>
            <p:nvPr/>
          </p:nvSpPr>
          <p:spPr>
            <a:xfrm>
              <a:off x="20610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3" name="Google Shape;4006;p50"/>
            <p:cNvSpPr/>
            <p:nvPr/>
          </p:nvSpPr>
          <p:spPr>
            <a:xfrm>
              <a:off x="20890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4" name="Google Shape;4007;p50"/>
            <p:cNvSpPr/>
            <p:nvPr/>
          </p:nvSpPr>
          <p:spPr>
            <a:xfrm>
              <a:off x="208908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5" name="Google Shape;4008;p50"/>
            <p:cNvSpPr/>
            <p:nvPr/>
          </p:nvSpPr>
          <p:spPr>
            <a:xfrm>
              <a:off x="211680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6" name="Google Shape;4009;p50"/>
            <p:cNvSpPr/>
            <p:nvPr/>
          </p:nvSpPr>
          <p:spPr>
            <a:xfrm>
              <a:off x="211680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7" name="Google Shape;4010;p50"/>
            <p:cNvSpPr/>
            <p:nvPr/>
          </p:nvSpPr>
          <p:spPr>
            <a:xfrm>
              <a:off x="211680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8" name="Google Shape;4011;p50"/>
            <p:cNvSpPr/>
            <p:nvPr/>
          </p:nvSpPr>
          <p:spPr>
            <a:xfrm>
              <a:off x="211680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39" name="Google Shape;4012;p50"/>
            <p:cNvSpPr/>
            <p:nvPr/>
          </p:nvSpPr>
          <p:spPr>
            <a:xfrm>
              <a:off x="21448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0" name="Google Shape;4013;p50"/>
            <p:cNvSpPr/>
            <p:nvPr/>
          </p:nvSpPr>
          <p:spPr>
            <a:xfrm>
              <a:off x="21448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1" name="Google Shape;4014;p50"/>
            <p:cNvSpPr/>
            <p:nvPr/>
          </p:nvSpPr>
          <p:spPr>
            <a:xfrm>
              <a:off x="214488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2" name="Google Shape;4015;p50"/>
            <p:cNvSpPr/>
            <p:nvPr/>
          </p:nvSpPr>
          <p:spPr>
            <a:xfrm>
              <a:off x="214488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3" name="Google Shape;4016;p50"/>
            <p:cNvSpPr/>
            <p:nvPr/>
          </p:nvSpPr>
          <p:spPr>
            <a:xfrm>
              <a:off x="214488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4" name="Google Shape;4017;p50"/>
            <p:cNvSpPr/>
            <p:nvPr/>
          </p:nvSpPr>
          <p:spPr>
            <a:xfrm>
              <a:off x="21448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5" name="Google Shape;4018;p50"/>
            <p:cNvSpPr/>
            <p:nvPr/>
          </p:nvSpPr>
          <p:spPr>
            <a:xfrm>
              <a:off x="21729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6" name="Google Shape;4019;p50"/>
            <p:cNvSpPr/>
            <p:nvPr/>
          </p:nvSpPr>
          <p:spPr>
            <a:xfrm>
              <a:off x="217296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7" name="Google Shape;4020;p50"/>
            <p:cNvSpPr/>
            <p:nvPr/>
          </p:nvSpPr>
          <p:spPr>
            <a:xfrm>
              <a:off x="217296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8" name="Google Shape;4021;p50"/>
            <p:cNvSpPr/>
            <p:nvPr/>
          </p:nvSpPr>
          <p:spPr>
            <a:xfrm>
              <a:off x="217296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49" name="Google Shape;4022;p50"/>
            <p:cNvSpPr/>
            <p:nvPr/>
          </p:nvSpPr>
          <p:spPr>
            <a:xfrm>
              <a:off x="21729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0" name="Google Shape;4023;p50"/>
            <p:cNvSpPr/>
            <p:nvPr/>
          </p:nvSpPr>
          <p:spPr>
            <a:xfrm>
              <a:off x="21729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1" name="Google Shape;4024;p50"/>
            <p:cNvSpPr/>
            <p:nvPr/>
          </p:nvSpPr>
          <p:spPr>
            <a:xfrm>
              <a:off x="21729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2" name="Google Shape;4025;p50"/>
            <p:cNvSpPr/>
            <p:nvPr/>
          </p:nvSpPr>
          <p:spPr>
            <a:xfrm>
              <a:off x="22010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3" name="Google Shape;4026;p50"/>
            <p:cNvSpPr/>
            <p:nvPr/>
          </p:nvSpPr>
          <p:spPr>
            <a:xfrm>
              <a:off x="22010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4" name="Google Shape;4027;p50"/>
            <p:cNvSpPr/>
            <p:nvPr/>
          </p:nvSpPr>
          <p:spPr>
            <a:xfrm>
              <a:off x="22010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5" name="Google Shape;4028;p50"/>
            <p:cNvSpPr/>
            <p:nvPr/>
          </p:nvSpPr>
          <p:spPr>
            <a:xfrm>
              <a:off x="22010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6" name="Google Shape;4029;p50"/>
            <p:cNvSpPr/>
            <p:nvPr/>
          </p:nvSpPr>
          <p:spPr>
            <a:xfrm>
              <a:off x="22010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7" name="Google Shape;4030;p50"/>
            <p:cNvSpPr/>
            <p:nvPr/>
          </p:nvSpPr>
          <p:spPr>
            <a:xfrm>
              <a:off x="22010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8" name="Google Shape;4031;p50"/>
            <p:cNvSpPr/>
            <p:nvPr/>
          </p:nvSpPr>
          <p:spPr>
            <a:xfrm>
              <a:off x="22010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59" name="Google Shape;4032;p50"/>
            <p:cNvSpPr/>
            <p:nvPr/>
          </p:nvSpPr>
          <p:spPr>
            <a:xfrm>
              <a:off x="22010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0" name="Google Shape;4033;p50"/>
            <p:cNvSpPr/>
            <p:nvPr/>
          </p:nvSpPr>
          <p:spPr>
            <a:xfrm>
              <a:off x="222876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1" name="Google Shape;4034;p50"/>
            <p:cNvSpPr/>
            <p:nvPr/>
          </p:nvSpPr>
          <p:spPr>
            <a:xfrm>
              <a:off x="225684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2" name="Google Shape;4035;p50"/>
            <p:cNvSpPr/>
            <p:nvPr/>
          </p:nvSpPr>
          <p:spPr>
            <a:xfrm>
              <a:off x="225684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3" name="Google Shape;4036;p50"/>
            <p:cNvSpPr/>
            <p:nvPr/>
          </p:nvSpPr>
          <p:spPr>
            <a:xfrm>
              <a:off x="22568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4" name="Google Shape;4037;p50"/>
            <p:cNvSpPr/>
            <p:nvPr/>
          </p:nvSpPr>
          <p:spPr>
            <a:xfrm>
              <a:off x="22568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5" name="Google Shape;4038;p50"/>
            <p:cNvSpPr/>
            <p:nvPr/>
          </p:nvSpPr>
          <p:spPr>
            <a:xfrm>
              <a:off x="225684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6" name="Google Shape;4039;p50"/>
            <p:cNvSpPr/>
            <p:nvPr/>
          </p:nvSpPr>
          <p:spPr>
            <a:xfrm>
              <a:off x="22568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7" name="Google Shape;4040;p50"/>
            <p:cNvSpPr/>
            <p:nvPr/>
          </p:nvSpPr>
          <p:spPr>
            <a:xfrm>
              <a:off x="225684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8" name="Google Shape;4041;p50"/>
            <p:cNvSpPr/>
            <p:nvPr/>
          </p:nvSpPr>
          <p:spPr>
            <a:xfrm>
              <a:off x="22568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69" name="Google Shape;4042;p50"/>
            <p:cNvSpPr/>
            <p:nvPr/>
          </p:nvSpPr>
          <p:spPr>
            <a:xfrm>
              <a:off x="22568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0" name="Google Shape;4043;p50"/>
            <p:cNvSpPr/>
            <p:nvPr/>
          </p:nvSpPr>
          <p:spPr>
            <a:xfrm>
              <a:off x="222876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1" name="Google Shape;4044;p50"/>
            <p:cNvSpPr/>
            <p:nvPr/>
          </p:nvSpPr>
          <p:spPr>
            <a:xfrm>
              <a:off x="22010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2" name="Google Shape;4045;p50"/>
            <p:cNvSpPr/>
            <p:nvPr/>
          </p:nvSpPr>
          <p:spPr>
            <a:xfrm>
              <a:off x="22010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3" name="Google Shape;4046;p50"/>
            <p:cNvSpPr/>
            <p:nvPr/>
          </p:nvSpPr>
          <p:spPr>
            <a:xfrm>
              <a:off x="21729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4" name="Google Shape;4047;p50"/>
            <p:cNvSpPr/>
            <p:nvPr/>
          </p:nvSpPr>
          <p:spPr>
            <a:xfrm>
              <a:off x="21729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5" name="Google Shape;4048;p50"/>
            <p:cNvSpPr/>
            <p:nvPr/>
          </p:nvSpPr>
          <p:spPr>
            <a:xfrm>
              <a:off x="21729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6" name="Google Shape;4049;p50"/>
            <p:cNvSpPr/>
            <p:nvPr/>
          </p:nvSpPr>
          <p:spPr>
            <a:xfrm>
              <a:off x="21729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7" name="Google Shape;4050;p50"/>
            <p:cNvSpPr/>
            <p:nvPr/>
          </p:nvSpPr>
          <p:spPr>
            <a:xfrm>
              <a:off x="214488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8" name="Google Shape;4051;p50"/>
            <p:cNvSpPr/>
            <p:nvPr/>
          </p:nvSpPr>
          <p:spPr>
            <a:xfrm>
              <a:off x="21448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79" name="Google Shape;4052;p50"/>
            <p:cNvSpPr/>
            <p:nvPr/>
          </p:nvSpPr>
          <p:spPr>
            <a:xfrm>
              <a:off x="21448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0" name="Google Shape;4053;p50"/>
            <p:cNvSpPr/>
            <p:nvPr/>
          </p:nvSpPr>
          <p:spPr>
            <a:xfrm>
              <a:off x="214488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1" name="Google Shape;4054;p50"/>
            <p:cNvSpPr/>
            <p:nvPr/>
          </p:nvSpPr>
          <p:spPr>
            <a:xfrm>
              <a:off x="214488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2" name="Google Shape;4055;p50"/>
            <p:cNvSpPr/>
            <p:nvPr/>
          </p:nvSpPr>
          <p:spPr>
            <a:xfrm>
              <a:off x="214488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3" name="Google Shape;4056;p50"/>
            <p:cNvSpPr/>
            <p:nvPr/>
          </p:nvSpPr>
          <p:spPr>
            <a:xfrm>
              <a:off x="211680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4" name="Google Shape;4057;p50"/>
            <p:cNvSpPr/>
            <p:nvPr/>
          </p:nvSpPr>
          <p:spPr>
            <a:xfrm>
              <a:off x="211680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5" name="Google Shape;4058;p50"/>
            <p:cNvSpPr/>
            <p:nvPr/>
          </p:nvSpPr>
          <p:spPr>
            <a:xfrm>
              <a:off x="211680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6" name="Google Shape;4059;p50"/>
            <p:cNvSpPr/>
            <p:nvPr/>
          </p:nvSpPr>
          <p:spPr>
            <a:xfrm>
              <a:off x="211680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7" name="Google Shape;4060;p50"/>
            <p:cNvSpPr/>
            <p:nvPr/>
          </p:nvSpPr>
          <p:spPr>
            <a:xfrm>
              <a:off x="211680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8" name="Google Shape;4061;p50"/>
            <p:cNvSpPr/>
            <p:nvPr/>
          </p:nvSpPr>
          <p:spPr>
            <a:xfrm>
              <a:off x="211680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89" name="Google Shape;4062;p50"/>
            <p:cNvSpPr/>
            <p:nvPr/>
          </p:nvSpPr>
          <p:spPr>
            <a:xfrm>
              <a:off x="211680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0" name="Google Shape;4063;p50"/>
            <p:cNvSpPr/>
            <p:nvPr/>
          </p:nvSpPr>
          <p:spPr>
            <a:xfrm>
              <a:off x="211680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1" name="Google Shape;4064;p50"/>
            <p:cNvSpPr/>
            <p:nvPr/>
          </p:nvSpPr>
          <p:spPr>
            <a:xfrm>
              <a:off x="20890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2" name="Google Shape;4065;p50"/>
            <p:cNvSpPr/>
            <p:nvPr/>
          </p:nvSpPr>
          <p:spPr>
            <a:xfrm>
              <a:off x="208908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3" name="Google Shape;4066;p50"/>
            <p:cNvSpPr/>
            <p:nvPr/>
          </p:nvSpPr>
          <p:spPr>
            <a:xfrm>
              <a:off x="208908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4" name="Google Shape;4067;p50"/>
            <p:cNvSpPr/>
            <p:nvPr/>
          </p:nvSpPr>
          <p:spPr>
            <a:xfrm>
              <a:off x="20890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5" name="Google Shape;4068;p50"/>
            <p:cNvSpPr/>
            <p:nvPr/>
          </p:nvSpPr>
          <p:spPr>
            <a:xfrm>
              <a:off x="20890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6" name="Google Shape;4069;p50"/>
            <p:cNvSpPr/>
            <p:nvPr/>
          </p:nvSpPr>
          <p:spPr>
            <a:xfrm>
              <a:off x="20890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7" name="Google Shape;4070;p50"/>
            <p:cNvSpPr/>
            <p:nvPr/>
          </p:nvSpPr>
          <p:spPr>
            <a:xfrm>
              <a:off x="20890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8" name="Google Shape;4071;p50"/>
            <p:cNvSpPr/>
            <p:nvPr/>
          </p:nvSpPr>
          <p:spPr>
            <a:xfrm>
              <a:off x="20890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899" name="Google Shape;4072;p50"/>
            <p:cNvSpPr/>
            <p:nvPr/>
          </p:nvSpPr>
          <p:spPr>
            <a:xfrm>
              <a:off x="20890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0" name="Google Shape;4073;p50"/>
            <p:cNvSpPr/>
            <p:nvPr/>
          </p:nvSpPr>
          <p:spPr>
            <a:xfrm>
              <a:off x="20610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1" name="Google Shape;4074;p50"/>
            <p:cNvSpPr/>
            <p:nvPr/>
          </p:nvSpPr>
          <p:spPr>
            <a:xfrm>
              <a:off x="20610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2" name="Google Shape;4075;p50"/>
            <p:cNvSpPr/>
            <p:nvPr/>
          </p:nvSpPr>
          <p:spPr>
            <a:xfrm>
              <a:off x="20610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3" name="Google Shape;4076;p50"/>
            <p:cNvSpPr/>
            <p:nvPr/>
          </p:nvSpPr>
          <p:spPr>
            <a:xfrm>
              <a:off x="20610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4" name="Google Shape;4077;p50"/>
            <p:cNvSpPr/>
            <p:nvPr/>
          </p:nvSpPr>
          <p:spPr>
            <a:xfrm>
              <a:off x="20610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5" name="Google Shape;4078;p50"/>
            <p:cNvSpPr/>
            <p:nvPr/>
          </p:nvSpPr>
          <p:spPr>
            <a:xfrm>
              <a:off x="20610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7" h="213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6" name="Google Shape;4079;p50"/>
            <p:cNvSpPr/>
            <p:nvPr/>
          </p:nvSpPr>
          <p:spPr>
            <a:xfrm>
              <a:off x="20610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7" name="Google Shape;4080;p50"/>
            <p:cNvSpPr/>
            <p:nvPr/>
          </p:nvSpPr>
          <p:spPr>
            <a:xfrm>
              <a:off x="20610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8" name="Google Shape;4081;p50"/>
            <p:cNvSpPr/>
            <p:nvPr/>
          </p:nvSpPr>
          <p:spPr>
            <a:xfrm>
              <a:off x="20610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09" name="Google Shape;4082;p50"/>
            <p:cNvSpPr/>
            <p:nvPr/>
          </p:nvSpPr>
          <p:spPr>
            <a:xfrm>
              <a:off x="206100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0" name="Google Shape;4083;p50"/>
            <p:cNvSpPr/>
            <p:nvPr/>
          </p:nvSpPr>
          <p:spPr>
            <a:xfrm>
              <a:off x="20332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1" name="Google Shape;4084;p50"/>
            <p:cNvSpPr/>
            <p:nvPr/>
          </p:nvSpPr>
          <p:spPr>
            <a:xfrm>
              <a:off x="203328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2" name="Google Shape;4085;p50"/>
            <p:cNvSpPr/>
            <p:nvPr/>
          </p:nvSpPr>
          <p:spPr>
            <a:xfrm>
              <a:off x="20332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3" name="Google Shape;4086;p50"/>
            <p:cNvSpPr/>
            <p:nvPr/>
          </p:nvSpPr>
          <p:spPr>
            <a:xfrm>
              <a:off x="20332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4" name="Google Shape;4087;p50"/>
            <p:cNvSpPr/>
            <p:nvPr/>
          </p:nvSpPr>
          <p:spPr>
            <a:xfrm>
              <a:off x="20332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5" name="Google Shape;4088;p50"/>
            <p:cNvSpPr/>
            <p:nvPr/>
          </p:nvSpPr>
          <p:spPr>
            <a:xfrm>
              <a:off x="20332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6" name="Google Shape;4089;p50"/>
            <p:cNvSpPr/>
            <p:nvPr/>
          </p:nvSpPr>
          <p:spPr>
            <a:xfrm>
              <a:off x="20332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7" name="Google Shape;4090;p50"/>
            <p:cNvSpPr/>
            <p:nvPr/>
          </p:nvSpPr>
          <p:spPr>
            <a:xfrm>
              <a:off x="20332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8" name="Google Shape;4091;p50"/>
            <p:cNvSpPr/>
            <p:nvPr/>
          </p:nvSpPr>
          <p:spPr>
            <a:xfrm>
              <a:off x="20332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19" name="Google Shape;4092;p50"/>
            <p:cNvSpPr/>
            <p:nvPr/>
          </p:nvSpPr>
          <p:spPr>
            <a:xfrm>
              <a:off x="203328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0" name="Google Shape;4093;p50"/>
            <p:cNvSpPr/>
            <p:nvPr/>
          </p:nvSpPr>
          <p:spPr>
            <a:xfrm>
              <a:off x="20332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1" name="Google Shape;4094;p50"/>
            <p:cNvSpPr/>
            <p:nvPr/>
          </p:nvSpPr>
          <p:spPr>
            <a:xfrm>
              <a:off x="20052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2" name="Google Shape;4095;p50"/>
            <p:cNvSpPr/>
            <p:nvPr/>
          </p:nvSpPr>
          <p:spPr>
            <a:xfrm>
              <a:off x="20052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3" name="Google Shape;4096;p50"/>
            <p:cNvSpPr/>
            <p:nvPr/>
          </p:nvSpPr>
          <p:spPr>
            <a:xfrm>
              <a:off x="20052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4" name="Google Shape;4097;p50"/>
            <p:cNvSpPr/>
            <p:nvPr/>
          </p:nvSpPr>
          <p:spPr>
            <a:xfrm>
              <a:off x="20052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5" name="Google Shape;4098;p50"/>
            <p:cNvSpPr/>
            <p:nvPr/>
          </p:nvSpPr>
          <p:spPr>
            <a:xfrm>
              <a:off x="20052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6" name="Google Shape;4099;p50"/>
            <p:cNvSpPr/>
            <p:nvPr/>
          </p:nvSpPr>
          <p:spPr>
            <a:xfrm>
              <a:off x="20052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7" name="Google Shape;4100;p50"/>
            <p:cNvSpPr/>
            <p:nvPr/>
          </p:nvSpPr>
          <p:spPr>
            <a:xfrm>
              <a:off x="20052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8" name="Google Shape;4101;p50"/>
            <p:cNvSpPr/>
            <p:nvPr/>
          </p:nvSpPr>
          <p:spPr>
            <a:xfrm>
              <a:off x="20052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29" name="Google Shape;4102;p50"/>
            <p:cNvSpPr/>
            <p:nvPr/>
          </p:nvSpPr>
          <p:spPr>
            <a:xfrm>
              <a:off x="200520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0" name="Google Shape;4103;p50"/>
            <p:cNvSpPr/>
            <p:nvPr/>
          </p:nvSpPr>
          <p:spPr>
            <a:xfrm>
              <a:off x="19771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1" name="Google Shape;4104;p50"/>
            <p:cNvSpPr/>
            <p:nvPr/>
          </p:nvSpPr>
          <p:spPr>
            <a:xfrm>
              <a:off x="19771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2" name="Google Shape;4105;p50"/>
            <p:cNvSpPr/>
            <p:nvPr/>
          </p:nvSpPr>
          <p:spPr>
            <a:xfrm>
              <a:off x="19771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3" name="Google Shape;4106;p50"/>
            <p:cNvSpPr/>
            <p:nvPr/>
          </p:nvSpPr>
          <p:spPr>
            <a:xfrm>
              <a:off x="19771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4" name="Google Shape;4107;p50"/>
            <p:cNvSpPr/>
            <p:nvPr/>
          </p:nvSpPr>
          <p:spPr>
            <a:xfrm>
              <a:off x="19771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5" name="Google Shape;4108;p50"/>
            <p:cNvSpPr/>
            <p:nvPr/>
          </p:nvSpPr>
          <p:spPr>
            <a:xfrm>
              <a:off x="19490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6" name="Google Shape;4109;p50"/>
            <p:cNvSpPr/>
            <p:nvPr/>
          </p:nvSpPr>
          <p:spPr>
            <a:xfrm>
              <a:off x="19490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7" name="Google Shape;4110;p50"/>
            <p:cNvSpPr/>
            <p:nvPr/>
          </p:nvSpPr>
          <p:spPr>
            <a:xfrm>
              <a:off x="19490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8" name="Google Shape;4111;p50"/>
            <p:cNvSpPr/>
            <p:nvPr/>
          </p:nvSpPr>
          <p:spPr>
            <a:xfrm>
              <a:off x="19490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39" name="Google Shape;4112;p50"/>
            <p:cNvSpPr/>
            <p:nvPr/>
          </p:nvSpPr>
          <p:spPr>
            <a:xfrm>
              <a:off x="19490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0" name="Google Shape;4113;p50"/>
            <p:cNvSpPr/>
            <p:nvPr/>
          </p:nvSpPr>
          <p:spPr>
            <a:xfrm>
              <a:off x="19213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1" name="Google Shape;4114;p50"/>
            <p:cNvSpPr/>
            <p:nvPr/>
          </p:nvSpPr>
          <p:spPr>
            <a:xfrm>
              <a:off x="192132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2" name="Google Shape;4115;p50"/>
            <p:cNvSpPr/>
            <p:nvPr/>
          </p:nvSpPr>
          <p:spPr>
            <a:xfrm>
              <a:off x="192132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3" name="Google Shape;4116;p50"/>
            <p:cNvSpPr/>
            <p:nvPr/>
          </p:nvSpPr>
          <p:spPr>
            <a:xfrm>
              <a:off x="192132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4" name="Google Shape;4117;p50"/>
            <p:cNvSpPr/>
            <p:nvPr/>
          </p:nvSpPr>
          <p:spPr>
            <a:xfrm>
              <a:off x="192132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5" name="Google Shape;4118;p50"/>
            <p:cNvSpPr/>
            <p:nvPr/>
          </p:nvSpPr>
          <p:spPr>
            <a:xfrm>
              <a:off x="192132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6" name="Google Shape;4119;p50"/>
            <p:cNvSpPr/>
            <p:nvPr/>
          </p:nvSpPr>
          <p:spPr>
            <a:xfrm>
              <a:off x="192132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7" name="Google Shape;4120;p50"/>
            <p:cNvSpPr/>
            <p:nvPr/>
          </p:nvSpPr>
          <p:spPr>
            <a:xfrm>
              <a:off x="189324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8" name="Google Shape;4121;p50"/>
            <p:cNvSpPr/>
            <p:nvPr/>
          </p:nvSpPr>
          <p:spPr>
            <a:xfrm>
              <a:off x="18932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49" name="Google Shape;4122;p50"/>
            <p:cNvSpPr/>
            <p:nvPr/>
          </p:nvSpPr>
          <p:spPr>
            <a:xfrm>
              <a:off x="18932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0" name="Google Shape;4123;p50"/>
            <p:cNvSpPr/>
            <p:nvPr/>
          </p:nvSpPr>
          <p:spPr>
            <a:xfrm>
              <a:off x="18932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1" name="Google Shape;4124;p50"/>
            <p:cNvSpPr/>
            <p:nvPr/>
          </p:nvSpPr>
          <p:spPr>
            <a:xfrm>
              <a:off x="18932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2" name="Google Shape;4125;p50"/>
            <p:cNvSpPr/>
            <p:nvPr/>
          </p:nvSpPr>
          <p:spPr>
            <a:xfrm>
              <a:off x="18932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3" name="Google Shape;4126;p50"/>
            <p:cNvSpPr/>
            <p:nvPr/>
          </p:nvSpPr>
          <p:spPr>
            <a:xfrm>
              <a:off x="189324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4" name="Google Shape;4127;p50"/>
            <p:cNvSpPr/>
            <p:nvPr/>
          </p:nvSpPr>
          <p:spPr>
            <a:xfrm>
              <a:off x="18655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5" name="Google Shape;4128;p50"/>
            <p:cNvSpPr/>
            <p:nvPr/>
          </p:nvSpPr>
          <p:spPr>
            <a:xfrm>
              <a:off x="18655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6" name="Google Shape;4129;p50"/>
            <p:cNvSpPr/>
            <p:nvPr/>
          </p:nvSpPr>
          <p:spPr>
            <a:xfrm>
              <a:off x="18655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7" name="Google Shape;4130;p50"/>
            <p:cNvSpPr/>
            <p:nvPr/>
          </p:nvSpPr>
          <p:spPr>
            <a:xfrm>
              <a:off x="18655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8" name="Google Shape;4131;p50"/>
            <p:cNvSpPr/>
            <p:nvPr/>
          </p:nvSpPr>
          <p:spPr>
            <a:xfrm>
              <a:off x="18374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59" name="Google Shape;4132;p50"/>
            <p:cNvSpPr/>
            <p:nvPr/>
          </p:nvSpPr>
          <p:spPr>
            <a:xfrm>
              <a:off x="178164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0" name="Google Shape;4133;p50"/>
            <p:cNvSpPr/>
            <p:nvPr/>
          </p:nvSpPr>
          <p:spPr>
            <a:xfrm>
              <a:off x="17535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1" name="Google Shape;4134;p50"/>
            <p:cNvSpPr/>
            <p:nvPr/>
          </p:nvSpPr>
          <p:spPr>
            <a:xfrm>
              <a:off x="17535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2" name="Google Shape;4135;p50"/>
            <p:cNvSpPr/>
            <p:nvPr/>
          </p:nvSpPr>
          <p:spPr>
            <a:xfrm>
              <a:off x="17254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3" name="Google Shape;4136;p50"/>
            <p:cNvSpPr/>
            <p:nvPr/>
          </p:nvSpPr>
          <p:spPr>
            <a:xfrm>
              <a:off x="17254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4" name="Google Shape;4137;p50"/>
            <p:cNvSpPr/>
            <p:nvPr/>
          </p:nvSpPr>
          <p:spPr>
            <a:xfrm>
              <a:off x="17254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5" name="Google Shape;4138;p50"/>
            <p:cNvSpPr/>
            <p:nvPr/>
          </p:nvSpPr>
          <p:spPr>
            <a:xfrm>
              <a:off x="172548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6" name="Google Shape;4139;p50"/>
            <p:cNvSpPr/>
            <p:nvPr/>
          </p:nvSpPr>
          <p:spPr>
            <a:xfrm>
              <a:off x="172548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7" name="Google Shape;4140;p50"/>
            <p:cNvSpPr/>
            <p:nvPr/>
          </p:nvSpPr>
          <p:spPr>
            <a:xfrm>
              <a:off x="17254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8" name="Google Shape;4141;p50"/>
            <p:cNvSpPr/>
            <p:nvPr/>
          </p:nvSpPr>
          <p:spPr>
            <a:xfrm>
              <a:off x="16977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69" name="Google Shape;4142;p50"/>
            <p:cNvSpPr/>
            <p:nvPr/>
          </p:nvSpPr>
          <p:spPr>
            <a:xfrm>
              <a:off x="16977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0" name="Google Shape;4143;p50"/>
            <p:cNvSpPr/>
            <p:nvPr/>
          </p:nvSpPr>
          <p:spPr>
            <a:xfrm>
              <a:off x="169776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1" name="Google Shape;4144;p50"/>
            <p:cNvSpPr/>
            <p:nvPr/>
          </p:nvSpPr>
          <p:spPr>
            <a:xfrm>
              <a:off x="169776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2" name="Google Shape;4145;p50"/>
            <p:cNvSpPr/>
            <p:nvPr/>
          </p:nvSpPr>
          <p:spPr>
            <a:xfrm>
              <a:off x="169776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3" name="Google Shape;4146;p50"/>
            <p:cNvSpPr/>
            <p:nvPr/>
          </p:nvSpPr>
          <p:spPr>
            <a:xfrm>
              <a:off x="16977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4" name="Google Shape;4147;p50"/>
            <p:cNvSpPr/>
            <p:nvPr/>
          </p:nvSpPr>
          <p:spPr>
            <a:xfrm>
              <a:off x="169776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5" name="Google Shape;4148;p50"/>
            <p:cNvSpPr/>
            <p:nvPr/>
          </p:nvSpPr>
          <p:spPr>
            <a:xfrm>
              <a:off x="16696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6" name="Google Shape;4149;p50"/>
            <p:cNvSpPr/>
            <p:nvPr/>
          </p:nvSpPr>
          <p:spPr>
            <a:xfrm>
              <a:off x="16696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7" name="Google Shape;4150;p50"/>
            <p:cNvSpPr/>
            <p:nvPr/>
          </p:nvSpPr>
          <p:spPr>
            <a:xfrm>
              <a:off x="16696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8" name="Google Shape;4151;p50"/>
            <p:cNvSpPr/>
            <p:nvPr/>
          </p:nvSpPr>
          <p:spPr>
            <a:xfrm>
              <a:off x="16696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79" name="Google Shape;4152;p50"/>
            <p:cNvSpPr/>
            <p:nvPr/>
          </p:nvSpPr>
          <p:spPr>
            <a:xfrm>
              <a:off x="166968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0" name="Google Shape;4153;p50"/>
            <p:cNvSpPr/>
            <p:nvPr/>
          </p:nvSpPr>
          <p:spPr>
            <a:xfrm>
              <a:off x="166968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1" name="Google Shape;4154;p50"/>
            <p:cNvSpPr/>
            <p:nvPr/>
          </p:nvSpPr>
          <p:spPr>
            <a:xfrm>
              <a:off x="16696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2" name="Google Shape;4155;p50"/>
            <p:cNvSpPr/>
            <p:nvPr/>
          </p:nvSpPr>
          <p:spPr>
            <a:xfrm>
              <a:off x="166968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3" name="Google Shape;4156;p50"/>
            <p:cNvSpPr/>
            <p:nvPr/>
          </p:nvSpPr>
          <p:spPr>
            <a:xfrm>
              <a:off x="16416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4" name="Google Shape;4157;p50"/>
            <p:cNvSpPr/>
            <p:nvPr/>
          </p:nvSpPr>
          <p:spPr>
            <a:xfrm>
              <a:off x="16416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5" name="Google Shape;4158;p50"/>
            <p:cNvSpPr/>
            <p:nvPr/>
          </p:nvSpPr>
          <p:spPr>
            <a:xfrm>
              <a:off x="16416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6" name="Google Shape;4159;p50"/>
            <p:cNvSpPr/>
            <p:nvPr/>
          </p:nvSpPr>
          <p:spPr>
            <a:xfrm>
              <a:off x="16416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7" name="Google Shape;4160;p50"/>
            <p:cNvSpPr/>
            <p:nvPr/>
          </p:nvSpPr>
          <p:spPr>
            <a:xfrm>
              <a:off x="164160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8" name="Google Shape;4161;p50"/>
            <p:cNvSpPr/>
            <p:nvPr/>
          </p:nvSpPr>
          <p:spPr>
            <a:xfrm>
              <a:off x="164160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89" name="Google Shape;4162;p50"/>
            <p:cNvSpPr/>
            <p:nvPr/>
          </p:nvSpPr>
          <p:spPr>
            <a:xfrm>
              <a:off x="164160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0" name="Google Shape;4163;p50"/>
            <p:cNvSpPr/>
            <p:nvPr/>
          </p:nvSpPr>
          <p:spPr>
            <a:xfrm>
              <a:off x="164160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1" name="Google Shape;4164;p50"/>
            <p:cNvSpPr/>
            <p:nvPr/>
          </p:nvSpPr>
          <p:spPr>
            <a:xfrm>
              <a:off x="16138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2" name="Google Shape;4165;p50"/>
            <p:cNvSpPr/>
            <p:nvPr/>
          </p:nvSpPr>
          <p:spPr>
            <a:xfrm>
              <a:off x="16138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3" name="Google Shape;4166;p50"/>
            <p:cNvSpPr/>
            <p:nvPr/>
          </p:nvSpPr>
          <p:spPr>
            <a:xfrm>
              <a:off x="16138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4" name="Google Shape;4167;p50"/>
            <p:cNvSpPr/>
            <p:nvPr/>
          </p:nvSpPr>
          <p:spPr>
            <a:xfrm>
              <a:off x="16138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5" name="Google Shape;4168;p50"/>
            <p:cNvSpPr/>
            <p:nvPr/>
          </p:nvSpPr>
          <p:spPr>
            <a:xfrm>
              <a:off x="161388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6" name="Google Shape;4169;p50"/>
            <p:cNvSpPr/>
            <p:nvPr/>
          </p:nvSpPr>
          <p:spPr>
            <a:xfrm>
              <a:off x="161388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7" name="Google Shape;4170;p50"/>
            <p:cNvSpPr/>
            <p:nvPr/>
          </p:nvSpPr>
          <p:spPr>
            <a:xfrm>
              <a:off x="16138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8" name="Google Shape;4171;p50"/>
            <p:cNvSpPr/>
            <p:nvPr/>
          </p:nvSpPr>
          <p:spPr>
            <a:xfrm>
              <a:off x="161388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3999" name="Google Shape;4172;p50"/>
            <p:cNvSpPr/>
            <p:nvPr/>
          </p:nvSpPr>
          <p:spPr>
            <a:xfrm>
              <a:off x="15858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0" name="Google Shape;4173;p50"/>
            <p:cNvSpPr/>
            <p:nvPr/>
          </p:nvSpPr>
          <p:spPr>
            <a:xfrm>
              <a:off x="15858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1" name="Google Shape;4174;p50"/>
            <p:cNvSpPr/>
            <p:nvPr/>
          </p:nvSpPr>
          <p:spPr>
            <a:xfrm>
              <a:off x="15858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2" name="Google Shape;4175;p50"/>
            <p:cNvSpPr/>
            <p:nvPr/>
          </p:nvSpPr>
          <p:spPr>
            <a:xfrm>
              <a:off x="15858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3" name="Google Shape;4176;p50"/>
            <p:cNvSpPr/>
            <p:nvPr/>
          </p:nvSpPr>
          <p:spPr>
            <a:xfrm>
              <a:off x="15858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4" name="Google Shape;4177;p50"/>
            <p:cNvSpPr/>
            <p:nvPr/>
          </p:nvSpPr>
          <p:spPr>
            <a:xfrm>
              <a:off x="158580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5" name="Google Shape;4178;p50"/>
            <p:cNvSpPr/>
            <p:nvPr/>
          </p:nvSpPr>
          <p:spPr>
            <a:xfrm>
              <a:off x="158580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6" name="Google Shape;4179;p50"/>
            <p:cNvSpPr/>
            <p:nvPr/>
          </p:nvSpPr>
          <p:spPr>
            <a:xfrm>
              <a:off x="158580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7" name="Google Shape;4180;p50"/>
            <p:cNvSpPr/>
            <p:nvPr/>
          </p:nvSpPr>
          <p:spPr>
            <a:xfrm>
              <a:off x="158580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8" name="Google Shape;4181;p50"/>
            <p:cNvSpPr/>
            <p:nvPr/>
          </p:nvSpPr>
          <p:spPr>
            <a:xfrm>
              <a:off x="15577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09" name="Google Shape;4182;p50"/>
            <p:cNvSpPr/>
            <p:nvPr/>
          </p:nvSpPr>
          <p:spPr>
            <a:xfrm>
              <a:off x="15577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0" name="Google Shape;4183;p50"/>
            <p:cNvSpPr/>
            <p:nvPr/>
          </p:nvSpPr>
          <p:spPr>
            <a:xfrm>
              <a:off x="15577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1" name="Google Shape;4184;p50"/>
            <p:cNvSpPr/>
            <p:nvPr/>
          </p:nvSpPr>
          <p:spPr>
            <a:xfrm>
              <a:off x="15577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2" name="Google Shape;4185;p50"/>
            <p:cNvSpPr/>
            <p:nvPr/>
          </p:nvSpPr>
          <p:spPr>
            <a:xfrm>
              <a:off x="15577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3" name="Google Shape;4186;p50"/>
            <p:cNvSpPr/>
            <p:nvPr/>
          </p:nvSpPr>
          <p:spPr>
            <a:xfrm>
              <a:off x="15577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4" name="Google Shape;4187;p50"/>
            <p:cNvSpPr/>
            <p:nvPr/>
          </p:nvSpPr>
          <p:spPr>
            <a:xfrm>
              <a:off x="15577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5" name="Google Shape;4188;p50"/>
            <p:cNvSpPr/>
            <p:nvPr/>
          </p:nvSpPr>
          <p:spPr>
            <a:xfrm>
              <a:off x="155772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6" name="Google Shape;4189;p50"/>
            <p:cNvSpPr/>
            <p:nvPr/>
          </p:nvSpPr>
          <p:spPr>
            <a:xfrm>
              <a:off x="155772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7" name="Google Shape;4190;p50"/>
            <p:cNvSpPr/>
            <p:nvPr/>
          </p:nvSpPr>
          <p:spPr>
            <a:xfrm>
              <a:off x="155772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8" name="Google Shape;4191;p50"/>
            <p:cNvSpPr/>
            <p:nvPr/>
          </p:nvSpPr>
          <p:spPr>
            <a:xfrm>
              <a:off x="153000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19" name="Google Shape;4192;p50"/>
            <p:cNvSpPr/>
            <p:nvPr/>
          </p:nvSpPr>
          <p:spPr>
            <a:xfrm>
              <a:off x="153000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0" name="Google Shape;4193;p50"/>
            <p:cNvSpPr/>
            <p:nvPr/>
          </p:nvSpPr>
          <p:spPr>
            <a:xfrm>
              <a:off x="153000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1" name="Google Shape;4194;p50"/>
            <p:cNvSpPr/>
            <p:nvPr/>
          </p:nvSpPr>
          <p:spPr>
            <a:xfrm>
              <a:off x="153000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2" name="Google Shape;4195;p50"/>
            <p:cNvSpPr/>
            <p:nvPr/>
          </p:nvSpPr>
          <p:spPr>
            <a:xfrm>
              <a:off x="153000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3" name="Google Shape;4196;p50"/>
            <p:cNvSpPr/>
            <p:nvPr/>
          </p:nvSpPr>
          <p:spPr>
            <a:xfrm>
              <a:off x="153000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4" name="Google Shape;4197;p50"/>
            <p:cNvSpPr/>
            <p:nvPr/>
          </p:nvSpPr>
          <p:spPr>
            <a:xfrm>
              <a:off x="153000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5" name="Google Shape;4198;p50"/>
            <p:cNvSpPr/>
            <p:nvPr/>
          </p:nvSpPr>
          <p:spPr>
            <a:xfrm>
              <a:off x="153000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6" name="Google Shape;4199;p50"/>
            <p:cNvSpPr/>
            <p:nvPr/>
          </p:nvSpPr>
          <p:spPr>
            <a:xfrm>
              <a:off x="1530000" y="2878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7" name="Google Shape;4200;p50"/>
            <p:cNvSpPr/>
            <p:nvPr/>
          </p:nvSpPr>
          <p:spPr>
            <a:xfrm>
              <a:off x="1530000" y="2850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8" name="Google Shape;4201;p50"/>
            <p:cNvSpPr/>
            <p:nvPr/>
          </p:nvSpPr>
          <p:spPr>
            <a:xfrm>
              <a:off x="15019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29" name="Google Shape;4202;p50"/>
            <p:cNvSpPr/>
            <p:nvPr/>
          </p:nvSpPr>
          <p:spPr>
            <a:xfrm>
              <a:off x="15019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0" name="Google Shape;4203;p50"/>
            <p:cNvSpPr/>
            <p:nvPr/>
          </p:nvSpPr>
          <p:spPr>
            <a:xfrm>
              <a:off x="15019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1" name="Google Shape;4204;p50"/>
            <p:cNvSpPr/>
            <p:nvPr/>
          </p:nvSpPr>
          <p:spPr>
            <a:xfrm>
              <a:off x="15019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2" name="Google Shape;4205;p50"/>
            <p:cNvSpPr/>
            <p:nvPr/>
          </p:nvSpPr>
          <p:spPr>
            <a:xfrm>
              <a:off x="15019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3" name="Google Shape;4206;p50"/>
            <p:cNvSpPr/>
            <p:nvPr/>
          </p:nvSpPr>
          <p:spPr>
            <a:xfrm>
              <a:off x="15019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4" name="Google Shape;4207;p50"/>
            <p:cNvSpPr/>
            <p:nvPr/>
          </p:nvSpPr>
          <p:spPr>
            <a:xfrm>
              <a:off x="150192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5" name="Google Shape;4208;p50"/>
            <p:cNvSpPr/>
            <p:nvPr/>
          </p:nvSpPr>
          <p:spPr>
            <a:xfrm>
              <a:off x="150192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6" name="Google Shape;4209;p50"/>
            <p:cNvSpPr/>
            <p:nvPr/>
          </p:nvSpPr>
          <p:spPr>
            <a:xfrm>
              <a:off x="150192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7" name="Google Shape;4210;p50"/>
            <p:cNvSpPr/>
            <p:nvPr/>
          </p:nvSpPr>
          <p:spPr>
            <a:xfrm>
              <a:off x="14738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8" name="Google Shape;4211;p50"/>
            <p:cNvSpPr/>
            <p:nvPr/>
          </p:nvSpPr>
          <p:spPr>
            <a:xfrm>
              <a:off x="147384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39" name="Google Shape;4212;p50"/>
            <p:cNvSpPr/>
            <p:nvPr/>
          </p:nvSpPr>
          <p:spPr>
            <a:xfrm>
              <a:off x="147384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0" name="Google Shape;4213;p50"/>
            <p:cNvSpPr/>
            <p:nvPr/>
          </p:nvSpPr>
          <p:spPr>
            <a:xfrm>
              <a:off x="147384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1" name="Google Shape;4214;p50"/>
            <p:cNvSpPr/>
            <p:nvPr/>
          </p:nvSpPr>
          <p:spPr>
            <a:xfrm>
              <a:off x="14461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2" name="Google Shape;4215;p50"/>
            <p:cNvSpPr/>
            <p:nvPr/>
          </p:nvSpPr>
          <p:spPr>
            <a:xfrm>
              <a:off x="144612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3" name="Google Shape;4216;p50"/>
            <p:cNvSpPr/>
            <p:nvPr/>
          </p:nvSpPr>
          <p:spPr>
            <a:xfrm>
              <a:off x="144612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4" name="Google Shape;4217;p50"/>
            <p:cNvSpPr/>
            <p:nvPr/>
          </p:nvSpPr>
          <p:spPr>
            <a:xfrm>
              <a:off x="141804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5" name="Google Shape;4218;p50"/>
            <p:cNvSpPr/>
            <p:nvPr/>
          </p:nvSpPr>
          <p:spPr>
            <a:xfrm>
              <a:off x="141804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6" name="Google Shape;4219;p50"/>
            <p:cNvSpPr/>
            <p:nvPr/>
          </p:nvSpPr>
          <p:spPr>
            <a:xfrm>
              <a:off x="164160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7" name="Google Shape;4220;p50"/>
            <p:cNvSpPr/>
            <p:nvPr/>
          </p:nvSpPr>
          <p:spPr>
            <a:xfrm>
              <a:off x="164160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2">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8" name="Google Shape;4221;p50"/>
            <p:cNvSpPr/>
            <p:nvPr/>
          </p:nvSpPr>
          <p:spPr>
            <a:xfrm>
              <a:off x="164160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1">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49" name="Google Shape;4222;p50"/>
            <p:cNvSpPr/>
            <p:nvPr/>
          </p:nvSpPr>
          <p:spPr>
            <a:xfrm>
              <a:off x="161388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0" name="Google Shape;4223;p50"/>
            <p:cNvSpPr/>
            <p:nvPr/>
          </p:nvSpPr>
          <p:spPr>
            <a:xfrm>
              <a:off x="161388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1" name="Google Shape;4224;p50"/>
            <p:cNvSpPr/>
            <p:nvPr/>
          </p:nvSpPr>
          <p:spPr>
            <a:xfrm>
              <a:off x="161388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2" name="Google Shape;4225;p50"/>
            <p:cNvSpPr/>
            <p:nvPr/>
          </p:nvSpPr>
          <p:spPr>
            <a:xfrm>
              <a:off x="161388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3" name="Google Shape;4226;p50"/>
            <p:cNvSpPr/>
            <p:nvPr/>
          </p:nvSpPr>
          <p:spPr>
            <a:xfrm>
              <a:off x="161388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4" name="Google Shape;4227;p50"/>
            <p:cNvSpPr/>
            <p:nvPr/>
          </p:nvSpPr>
          <p:spPr>
            <a:xfrm>
              <a:off x="161388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5" name="Google Shape;4228;p50"/>
            <p:cNvSpPr/>
            <p:nvPr/>
          </p:nvSpPr>
          <p:spPr>
            <a:xfrm>
              <a:off x="158580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6" name="Google Shape;4229;p50"/>
            <p:cNvSpPr/>
            <p:nvPr/>
          </p:nvSpPr>
          <p:spPr>
            <a:xfrm>
              <a:off x="158580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6" h="2139">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7" name="Google Shape;4230;p50"/>
            <p:cNvSpPr/>
            <p:nvPr/>
          </p:nvSpPr>
          <p:spPr>
            <a:xfrm>
              <a:off x="158580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8" name="Google Shape;4231;p50"/>
            <p:cNvSpPr/>
            <p:nvPr/>
          </p:nvSpPr>
          <p:spPr>
            <a:xfrm>
              <a:off x="158580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59" name="Google Shape;4232;p50"/>
            <p:cNvSpPr/>
            <p:nvPr/>
          </p:nvSpPr>
          <p:spPr>
            <a:xfrm>
              <a:off x="158580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0" name="Google Shape;4233;p50"/>
            <p:cNvSpPr/>
            <p:nvPr/>
          </p:nvSpPr>
          <p:spPr>
            <a:xfrm>
              <a:off x="158580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1" name="Google Shape;4234;p50"/>
            <p:cNvSpPr/>
            <p:nvPr/>
          </p:nvSpPr>
          <p:spPr>
            <a:xfrm>
              <a:off x="1557720" y="3913200"/>
              <a:ext cx="22320" cy="19440"/>
            </a:xfrm>
            <a:custGeom>
              <a:avLst/>
              <a:gdLst>
                <a:gd name="textAreaLeft" fmla="*/ 0 w 22320"/>
                <a:gd name="textAreaRight" fmla="*/ 22680 w 22320"/>
                <a:gd name="textAreaTop" fmla="*/ 0 h 19440"/>
                <a:gd name="textAreaBottom" fmla="*/ 19800 h 19440"/>
              </a:gdLst>
              <a:ahLst/>
              <a:cxnLst/>
              <a:rect l="textAreaLeft" t="textAreaTop" r="textAreaRight" b="textAreaBottom"/>
              <a:pathLst>
                <a:path w="2489" h="213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2" name="Google Shape;4235;p50"/>
            <p:cNvSpPr/>
            <p:nvPr/>
          </p:nvSpPr>
          <p:spPr>
            <a:xfrm>
              <a:off x="155772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3" name="Google Shape;4236;p50"/>
            <p:cNvSpPr/>
            <p:nvPr/>
          </p:nvSpPr>
          <p:spPr>
            <a:xfrm>
              <a:off x="155772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4" name="Google Shape;4237;p50"/>
            <p:cNvSpPr/>
            <p:nvPr/>
          </p:nvSpPr>
          <p:spPr>
            <a:xfrm>
              <a:off x="155772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5" name="Google Shape;4238;p50"/>
            <p:cNvSpPr/>
            <p:nvPr/>
          </p:nvSpPr>
          <p:spPr>
            <a:xfrm>
              <a:off x="1557720" y="3801240"/>
              <a:ext cx="22320" cy="19440"/>
            </a:xfrm>
            <a:custGeom>
              <a:avLst/>
              <a:gdLst>
                <a:gd name="textAreaLeft" fmla="*/ 0 w 22320"/>
                <a:gd name="textAreaRight" fmla="*/ 22680 w 22320"/>
                <a:gd name="textAreaTop" fmla="*/ 0 h 19440"/>
                <a:gd name="textAreaBottom" fmla="*/ 19800 h 19440"/>
              </a:gdLst>
              <a:ahLst/>
              <a:cxnLst/>
              <a:rect l="textAreaLeft" t="textAreaTop" r="textAreaRight" b="textAreaBottom"/>
              <a:pathLst>
                <a:path w="2489" h="213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6" name="Google Shape;4239;p50"/>
            <p:cNvSpPr/>
            <p:nvPr/>
          </p:nvSpPr>
          <p:spPr>
            <a:xfrm>
              <a:off x="155772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7" name="Google Shape;4240;p50"/>
            <p:cNvSpPr/>
            <p:nvPr/>
          </p:nvSpPr>
          <p:spPr>
            <a:xfrm>
              <a:off x="155772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8" name="Google Shape;4241;p50"/>
            <p:cNvSpPr/>
            <p:nvPr/>
          </p:nvSpPr>
          <p:spPr>
            <a:xfrm>
              <a:off x="155772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69" name="Google Shape;4242;p50"/>
            <p:cNvSpPr/>
            <p:nvPr/>
          </p:nvSpPr>
          <p:spPr>
            <a:xfrm>
              <a:off x="153000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0" name="Google Shape;4243;p50"/>
            <p:cNvSpPr/>
            <p:nvPr/>
          </p:nvSpPr>
          <p:spPr>
            <a:xfrm>
              <a:off x="153000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1" name="Google Shape;4244;p50"/>
            <p:cNvSpPr/>
            <p:nvPr/>
          </p:nvSpPr>
          <p:spPr>
            <a:xfrm>
              <a:off x="1530000" y="3913200"/>
              <a:ext cx="22320" cy="19440"/>
            </a:xfrm>
            <a:custGeom>
              <a:avLst/>
              <a:gdLst>
                <a:gd name="textAreaLeft" fmla="*/ 0 w 22320"/>
                <a:gd name="textAreaRight" fmla="*/ 22680 w 22320"/>
                <a:gd name="textAreaTop" fmla="*/ 0 h 19440"/>
                <a:gd name="textAreaBottom" fmla="*/ 19800 h 19440"/>
              </a:gdLst>
              <a:ahLst/>
              <a:cxnLst/>
              <a:rect l="textAreaLeft" t="textAreaTop" r="textAreaRight" b="textAreaBottom"/>
              <a:pathLst>
                <a:path w="2488" h="2139">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2" name="Google Shape;4245;p50"/>
            <p:cNvSpPr/>
            <p:nvPr/>
          </p:nvSpPr>
          <p:spPr>
            <a:xfrm>
              <a:off x="153000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3" name="Google Shape;4246;p50"/>
            <p:cNvSpPr/>
            <p:nvPr/>
          </p:nvSpPr>
          <p:spPr>
            <a:xfrm>
              <a:off x="153000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6" h="2139">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4" name="Google Shape;4247;p50"/>
            <p:cNvSpPr/>
            <p:nvPr/>
          </p:nvSpPr>
          <p:spPr>
            <a:xfrm>
              <a:off x="153000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5" name="Google Shape;4248;p50"/>
            <p:cNvSpPr/>
            <p:nvPr/>
          </p:nvSpPr>
          <p:spPr>
            <a:xfrm>
              <a:off x="1530000" y="3801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6" name="Google Shape;4249;p50"/>
            <p:cNvSpPr/>
            <p:nvPr/>
          </p:nvSpPr>
          <p:spPr>
            <a:xfrm>
              <a:off x="153000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7" name="Google Shape;4250;p50"/>
            <p:cNvSpPr/>
            <p:nvPr/>
          </p:nvSpPr>
          <p:spPr>
            <a:xfrm>
              <a:off x="153000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8" name="Google Shape;4251;p50"/>
            <p:cNvSpPr/>
            <p:nvPr/>
          </p:nvSpPr>
          <p:spPr>
            <a:xfrm>
              <a:off x="153000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79" name="Google Shape;4252;p50"/>
            <p:cNvSpPr/>
            <p:nvPr/>
          </p:nvSpPr>
          <p:spPr>
            <a:xfrm>
              <a:off x="153000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0" name="Google Shape;4253;p50"/>
            <p:cNvSpPr/>
            <p:nvPr/>
          </p:nvSpPr>
          <p:spPr>
            <a:xfrm>
              <a:off x="1501920" y="4025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1" name="Google Shape;4254;p50"/>
            <p:cNvSpPr/>
            <p:nvPr/>
          </p:nvSpPr>
          <p:spPr>
            <a:xfrm>
              <a:off x="150192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2" name="Google Shape;4255;p50"/>
            <p:cNvSpPr/>
            <p:nvPr/>
          </p:nvSpPr>
          <p:spPr>
            <a:xfrm>
              <a:off x="150192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3" name="Google Shape;4256;p50"/>
            <p:cNvSpPr/>
            <p:nvPr/>
          </p:nvSpPr>
          <p:spPr>
            <a:xfrm>
              <a:off x="150192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4" name="Google Shape;4257;p50"/>
            <p:cNvSpPr/>
            <p:nvPr/>
          </p:nvSpPr>
          <p:spPr>
            <a:xfrm>
              <a:off x="1501920" y="39132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5" name="Google Shape;4258;p50"/>
            <p:cNvSpPr/>
            <p:nvPr/>
          </p:nvSpPr>
          <p:spPr>
            <a:xfrm>
              <a:off x="150192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6" name="Google Shape;4259;p50"/>
            <p:cNvSpPr/>
            <p:nvPr/>
          </p:nvSpPr>
          <p:spPr>
            <a:xfrm>
              <a:off x="150192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7" name="Google Shape;4260;p50"/>
            <p:cNvSpPr/>
            <p:nvPr/>
          </p:nvSpPr>
          <p:spPr>
            <a:xfrm>
              <a:off x="150192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8" name="Google Shape;4261;p50"/>
            <p:cNvSpPr/>
            <p:nvPr/>
          </p:nvSpPr>
          <p:spPr>
            <a:xfrm>
              <a:off x="150192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89" name="Google Shape;4262;p50"/>
            <p:cNvSpPr/>
            <p:nvPr/>
          </p:nvSpPr>
          <p:spPr>
            <a:xfrm>
              <a:off x="150192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0" name="Google Shape;4263;p50"/>
            <p:cNvSpPr/>
            <p:nvPr/>
          </p:nvSpPr>
          <p:spPr>
            <a:xfrm>
              <a:off x="150192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1" name="Google Shape;4264;p50"/>
            <p:cNvSpPr/>
            <p:nvPr/>
          </p:nvSpPr>
          <p:spPr>
            <a:xfrm>
              <a:off x="150192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2" name="Google Shape;4265;p50"/>
            <p:cNvSpPr/>
            <p:nvPr/>
          </p:nvSpPr>
          <p:spPr>
            <a:xfrm>
              <a:off x="150192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3" name="Google Shape;4266;p50"/>
            <p:cNvSpPr/>
            <p:nvPr/>
          </p:nvSpPr>
          <p:spPr>
            <a:xfrm>
              <a:off x="150192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4" name="Google Shape;4267;p50"/>
            <p:cNvSpPr/>
            <p:nvPr/>
          </p:nvSpPr>
          <p:spPr>
            <a:xfrm>
              <a:off x="1473840" y="4053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5" name="Google Shape;4268;p50"/>
            <p:cNvSpPr/>
            <p:nvPr/>
          </p:nvSpPr>
          <p:spPr>
            <a:xfrm>
              <a:off x="1473840" y="4025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6" name="Google Shape;4269;p50"/>
            <p:cNvSpPr/>
            <p:nvPr/>
          </p:nvSpPr>
          <p:spPr>
            <a:xfrm>
              <a:off x="147384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7" name="Google Shape;4270;p50"/>
            <p:cNvSpPr/>
            <p:nvPr/>
          </p:nvSpPr>
          <p:spPr>
            <a:xfrm>
              <a:off x="147384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8" name="Google Shape;4271;p50"/>
            <p:cNvSpPr/>
            <p:nvPr/>
          </p:nvSpPr>
          <p:spPr>
            <a:xfrm>
              <a:off x="147384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099" name="Google Shape;4272;p50"/>
            <p:cNvSpPr/>
            <p:nvPr/>
          </p:nvSpPr>
          <p:spPr>
            <a:xfrm>
              <a:off x="1473840" y="39132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0" name="Google Shape;4273;p50"/>
            <p:cNvSpPr/>
            <p:nvPr/>
          </p:nvSpPr>
          <p:spPr>
            <a:xfrm>
              <a:off x="147384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1" name="Google Shape;4274;p50"/>
            <p:cNvSpPr/>
            <p:nvPr/>
          </p:nvSpPr>
          <p:spPr>
            <a:xfrm>
              <a:off x="147384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505" h="2139">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2" name="Google Shape;4275;p50"/>
            <p:cNvSpPr/>
            <p:nvPr/>
          </p:nvSpPr>
          <p:spPr>
            <a:xfrm>
              <a:off x="147384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3" name="Google Shape;4276;p50"/>
            <p:cNvSpPr/>
            <p:nvPr/>
          </p:nvSpPr>
          <p:spPr>
            <a:xfrm>
              <a:off x="147384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4" name="Google Shape;4277;p50"/>
            <p:cNvSpPr/>
            <p:nvPr/>
          </p:nvSpPr>
          <p:spPr>
            <a:xfrm>
              <a:off x="147384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5" name="Google Shape;4278;p50"/>
            <p:cNvSpPr/>
            <p:nvPr/>
          </p:nvSpPr>
          <p:spPr>
            <a:xfrm>
              <a:off x="147384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6" name="Google Shape;4279;p50"/>
            <p:cNvSpPr/>
            <p:nvPr/>
          </p:nvSpPr>
          <p:spPr>
            <a:xfrm>
              <a:off x="147384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7" name="Google Shape;4280;p50"/>
            <p:cNvSpPr/>
            <p:nvPr/>
          </p:nvSpPr>
          <p:spPr>
            <a:xfrm>
              <a:off x="14738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8" name="Google Shape;4281;p50"/>
            <p:cNvSpPr/>
            <p:nvPr/>
          </p:nvSpPr>
          <p:spPr>
            <a:xfrm>
              <a:off x="147384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8">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09" name="Google Shape;4282;p50"/>
            <p:cNvSpPr/>
            <p:nvPr/>
          </p:nvSpPr>
          <p:spPr>
            <a:xfrm>
              <a:off x="14738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0" name="Google Shape;4283;p50"/>
            <p:cNvSpPr/>
            <p:nvPr/>
          </p:nvSpPr>
          <p:spPr>
            <a:xfrm>
              <a:off x="14738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1" name="Google Shape;4284;p50"/>
            <p:cNvSpPr/>
            <p:nvPr/>
          </p:nvSpPr>
          <p:spPr>
            <a:xfrm>
              <a:off x="1446120" y="4080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2" name="Google Shape;4285;p50"/>
            <p:cNvSpPr/>
            <p:nvPr/>
          </p:nvSpPr>
          <p:spPr>
            <a:xfrm>
              <a:off x="1446120" y="4053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3" name="Google Shape;4286;p50"/>
            <p:cNvSpPr/>
            <p:nvPr/>
          </p:nvSpPr>
          <p:spPr>
            <a:xfrm>
              <a:off x="1446120" y="4025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4" name="Google Shape;4287;p50"/>
            <p:cNvSpPr/>
            <p:nvPr/>
          </p:nvSpPr>
          <p:spPr>
            <a:xfrm>
              <a:off x="144612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5" name="Google Shape;4288;p50"/>
            <p:cNvSpPr/>
            <p:nvPr/>
          </p:nvSpPr>
          <p:spPr>
            <a:xfrm>
              <a:off x="1446120" y="3969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6" name="Google Shape;4289;p50"/>
            <p:cNvSpPr/>
            <p:nvPr/>
          </p:nvSpPr>
          <p:spPr>
            <a:xfrm>
              <a:off x="1446120" y="39412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7" name="Google Shape;4290;p50"/>
            <p:cNvSpPr/>
            <p:nvPr/>
          </p:nvSpPr>
          <p:spPr>
            <a:xfrm>
              <a:off x="1446120" y="3913200"/>
              <a:ext cx="22320" cy="19440"/>
            </a:xfrm>
            <a:custGeom>
              <a:avLst/>
              <a:gdLst>
                <a:gd name="textAreaLeft" fmla="*/ 0 w 22320"/>
                <a:gd name="textAreaRight" fmla="*/ 22680 w 22320"/>
                <a:gd name="textAreaTop" fmla="*/ 0 h 19440"/>
                <a:gd name="textAreaBottom" fmla="*/ 19800 h 19440"/>
              </a:gdLst>
              <a:ahLst/>
              <a:cxnLst/>
              <a:rect l="textAreaLeft" t="textAreaTop" r="textAreaRight" b="textAreaBottom"/>
              <a:pathLst>
                <a:path w="2489" h="213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8" name="Google Shape;4291;p50"/>
            <p:cNvSpPr/>
            <p:nvPr/>
          </p:nvSpPr>
          <p:spPr>
            <a:xfrm>
              <a:off x="1446120" y="3885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19" name="Google Shape;4292;p50"/>
            <p:cNvSpPr/>
            <p:nvPr/>
          </p:nvSpPr>
          <p:spPr>
            <a:xfrm>
              <a:off x="144612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0" name="Google Shape;4293;p50"/>
            <p:cNvSpPr/>
            <p:nvPr/>
          </p:nvSpPr>
          <p:spPr>
            <a:xfrm>
              <a:off x="144612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1" name="Google Shape;4294;p50"/>
            <p:cNvSpPr/>
            <p:nvPr/>
          </p:nvSpPr>
          <p:spPr>
            <a:xfrm>
              <a:off x="144612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2" name="Google Shape;4295;p50"/>
            <p:cNvSpPr/>
            <p:nvPr/>
          </p:nvSpPr>
          <p:spPr>
            <a:xfrm>
              <a:off x="144612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3" name="Google Shape;4296;p50"/>
            <p:cNvSpPr/>
            <p:nvPr/>
          </p:nvSpPr>
          <p:spPr>
            <a:xfrm>
              <a:off x="144612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4" name="Google Shape;4297;p50"/>
            <p:cNvSpPr/>
            <p:nvPr/>
          </p:nvSpPr>
          <p:spPr>
            <a:xfrm>
              <a:off x="144612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5" name="Google Shape;4298;p50"/>
            <p:cNvSpPr/>
            <p:nvPr/>
          </p:nvSpPr>
          <p:spPr>
            <a:xfrm>
              <a:off x="144612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6" name="Google Shape;4299;p50"/>
            <p:cNvSpPr/>
            <p:nvPr/>
          </p:nvSpPr>
          <p:spPr>
            <a:xfrm>
              <a:off x="1446120" y="366156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4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7" name="Google Shape;4300;p50"/>
            <p:cNvSpPr/>
            <p:nvPr/>
          </p:nvSpPr>
          <p:spPr>
            <a:xfrm>
              <a:off x="144612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8" name="Google Shape;4301;p50"/>
            <p:cNvSpPr/>
            <p:nvPr/>
          </p:nvSpPr>
          <p:spPr>
            <a:xfrm>
              <a:off x="14461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29" name="Google Shape;4302;p50"/>
            <p:cNvSpPr/>
            <p:nvPr/>
          </p:nvSpPr>
          <p:spPr>
            <a:xfrm>
              <a:off x="14461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0" name="Google Shape;4303;p50"/>
            <p:cNvSpPr/>
            <p:nvPr/>
          </p:nvSpPr>
          <p:spPr>
            <a:xfrm>
              <a:off x="14461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1" name="Google Shape;4304;p50"/>
            <p:cNvSpPr/>
            <p:nvPr/>
          </p:nvSpPr>
          <p:spPr>
            <a:xfrm>
              <a:off x="1418040" y="4164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2" name="Google Shape;4305;p50"/>
            <p:cNvSpPr/>
            <p:nvPr/>
          </p:nvSpPr>
          <p:spPr>
            <a:xfrm>
              <a:off x="1418040" y="4080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3" name="Google Shape;4306;p50"/>
            <p:cNvSpPr/>
            <p:nvPr/>
          </p:nvSpPr>
          <p:spPr>
            <a:xfrm>
              <a:off x="1418040" y="4053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4" name="Google Shape;4307;p50"/>
            <p:cNvSpPr/>
            <p:nvPr/>
          </p:nvSpPr>
          <p:spPr>
            <a:xfrm>
              <a:off x="1418040" y="4025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5" name="Google Shape;4308;p50"/>
            <p:cNvSpPr/>
            <p:nvPr/>
          </p:nvSpPr>
          <p:spPr>
            <a:xfrm>
              <a:off x="1418040" y="3997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6" name="Google Shape;4309;p50"/>
            <p:cNvSpPr/>
            <p:nvPr/>
          </p:nvSpPr>
          <p:spPr>
            <a:xfrm>
              <a:off x="1418040" y="3969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7" name="Google Shape;4310;p50"/>
            <p:cNvSpPr/>
            <p:nvPr/>
          </p:nvSpPr>
          <p:spPr>
            <a:xfrm>
              <a:off x="1418040" y="39412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8" name="Google Shape;4311;p50"/>
            <p:cNvSpPr/>
            <p:nvPr/>
          </p:nvSpPr>
          <p:spPr>
            <a:xfrm>
              <a:off x="1418040" y="39132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39" name="Google Shape;4312;p50"/>
            <p:cNvSpPr/>
            <p:nvPr/>
          </p:nvSpPr>
          <p:spPr>
            <a:xfrm>
              <a:off x="1418040" y="3885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0" name="Google Shape;4313;p50"/>
            <p:cNvSpPr/>
            <p:nvPr/>
          </p:nvSpPr>
          <p:spPr>
            <a:xfrm>
              <a:off x="1418040" y="385740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7" h="2139">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1" name="Google Shape;4314;p50"/>
            <p:cNvSpPr/>
            <p:nvPr/>
          </p:nvSpPr>
          <p:spPr>
            <a:xfrm>
              <a:off x="1418040" y="3829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2" name="Google Shape;4315;p50"/>
            <p:cNvSpPr/>
            <p:nvPr/>
          </p:nvSpPr>
          <p:spPr>
            <a:xfrm>
              <a:off x="1418040" y="3801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3" name="Google Shape;4316;p50"/>
            <p:cNvSpPr/>
            <p:nvPr/>
          </p:nvSpPr>
          <p:spPr>
            <a:xfrm>
              <a:off x="141804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4" name="Google Shape;4317;p50"/>
            <p:cNvSpPr/>
            <p:nvPr/>
          </p:nvSpPr>
          <p:spPr>
            <a:xfrm>
              <a:off x="1418040" y="3745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5" name="Google Shape;4318;p50"/>
            <p:cNvSpPr/>
            <p:nvPr/>
          </p:nvSpPr>
          <p:spPr>
            <a:xfrm>
              <a:off x="141804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6" name="Google Shape;4319;p50"/>
            <p:cNvSpPr/>
            <p:nvPr/>
          </p:nvSpPr>
          <p:spPr>
            <a:xfrm>
              <a:off x="14180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7" name="Google Shape;4320;p50"/>
            <p:cNvSpPr/>
            <p:nvPr/>
          </p:nvSpPr>
          <p:spPr>
            <a:xfrm>
              <a:off x="141804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8" name="Google Shape;4321;p50"/>
            <p:cNvSpPr/>
            <p:nvPr/>
          </p:nvSpPr>
          <p:spPr>
            <a:xfrm>
              <a:off x="141804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49" name="Google Shape;4322;p50"/>
            <p:cNvSpPr/>
            <p:nvPr/>
          </p:nvSpPr>
          <p:spPr>
            <a:xfrm>
              <a:off x="14180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0" name="Google Shape;4323;p50"/>
            <p:cNvSpPr/>
            <p:nvPr/>
          </p:nvSpPr>
          <p:spPr>
            <a:xfrm>
              <a:off x="14180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1" name="Google Shape;4324;p50"/>
            <p:cNvSpPr/>
            <p:nvPr/>
          </p:nvSpPr>
          <p:spPr>
            <a:xfrm>
              <a:off x="141804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2" name="Google Shape;4325;p50"/>
            <p:cNvSpPr/>
            <p:nvPr/>
          </p:nvSpPr>
          <p:spPr>
            <a:xfrm>
              <a:off x="14180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3" name="Google Shape;4326;p50"/>
            <p:cNvSpPr/>
            <p:nvPr/>
          </p:nvSpPr>
          <p:spPr>
            <a:xfrm>
              <a:off x="14180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4" name="Google Shape;4327;p50"/>
            <p:cNvSpPr/>
            <p:nvPr/>
          </p:nvSpPr>
          <p:spPr>
            <a:xfrm>
              <a:off x="14180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5" name="Google Shape;4328;p50"/>
            <p:cNvSpPr/>
            <p:nvPr/>
          </p:nvSpPr>
          <p:spPr>
            <a:xfrm>
              <a:off x="141804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6" name="Google Shape;4329;p50"/>
            <p:cNvSpPr/>
            <p:nvPr/>
          </p:nvSpPr>
          <p:spPr>
            <a:xfrm>
              <a:off x="1418040" y="2850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7" name="Google Shape;4330;p50"/>
            <p:cNvSpPr/>
            <p:nvPr/>
          </p:nvSpPr>
          <p:spPr>
            <a:xfrm>
              <a:off x="1389960" y="4164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8" name="Google Shape;4331;p50"/>
            <p:cNvSpPr/>
            <p:nvPr/>
          </p:nvSpPr>
          <p:spPr>
            <a:xfrm>
              <a:off x="1389960" y="4137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59" name="Google Shape;4332;p50"/>
            <p:cNvSpPr/>
            <p:nvPr/>
          </p:nvSpPr>
          <p:spPr>
            <a:xfrm>
              <a:off x="1389960" y="4109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0" name="Google Shape;4333;p50"/>
            <p:cNvSpPr/>
            <p:nvPr/>
          </p:nvSpPr>
          <p:spPr>
            <a:xfrm>
              <a:off x="1389960" y="4080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1" name="Google Shape;4334;p50"/>
            <p:cNvSpPr/>
            <p:nvPr/>
          </p:nvSpPr>
          <p:spPr>
            <a:xfrm>
              <a:off x="1389960" y="4053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2" name="Google Shape;4335;p50"/>
            <p:cNvSpPr/>
            <p:nvPr/>
          </p:nvSpPr>
          <p:spPr>
            <a:xfrm>
              <a:off x="1389960" y="4025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3" name="Google Shape;4336;p50"/>
            <p:cNvSpPr/>
            <p:nvPr/>
          </p:nvSpPr>
          <p:spPr>
            <a:xfrm>
              <a:off x="1389960" y="3997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4" name="Google Shape;4337;p50"/>
            <p:cNvSpPr/>
            <p:nvPr/>
          </p:nvSpPr>
          <p:spPr>
            <a:xfrm>
              <a:off x="1389960" y="38293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5" name="Google Shape;4338;p50"/>
            <p:cNvSpPr/>
            <p:nvPr/>
          </p:nvSpPr>
          <p:spPr>
            <a:xfrm>
              <a:off x="138996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6" name="Google Shape;4339;p50"/>
            <p:cNvSpPr/>
            <p:nvPr/>
          </p:nvSpPr>
          <p:spPr>
            <a:xfrm>
              <a:off x="138996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7" name="Google Shape;4340;p50"/>
            <p:cNvSpPr/>
            <p:nvPr/>
          </p:nvSpPr>
          <p:spPr>
            <a:xfrm>
              <a:off x="138996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8" name="Google Shape;4341;p50"/>
            <p:cNvSpPr/>
            <p:nvPr/>
          </p:nvSpPr>
          <p:spPr>
            <a:xfrm>
              <a:off x="138996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4">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69" name="Google Shape;4342;p50"/>
            <p:cNvSpPr/>
            <p:nvPr/>
          </p:nvSpPr>
          <p:spPr>
            <a:xfrm>
              <a:off x="138996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0" name="Google Shape;4343;p50"/>
            <p:cNvSpPr/>
            <p:nvPr/>
          </p:nvSpPr>
          <p:spPr>
            <a:xfrm>
              <a:off x="138996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8">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1" name="Google Shape;4344;p50"/>
            <p:cNvSpPr/>
            <p:nvPr/>
          </p:nvSpPr>
          <p:spPr>
            <a:xfrm>
              <a:off x="138996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2" name="Google Shape;4345;p50"/>
            <p:cNvSpPr/>
            <p:nvPr/>
          </p:nvSpPr>
          <p:spPr>
            <a:xfrm>
              <a:off x="13899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3" name="Google Shape;4346;p50"/>
            <p:cNvSpPr/>
            <p:nvPr/>
          </p:nvSpPr>
          <p:spPr>
            <a:xfrm>
              <a:off x="138996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4" name="Google Shape;4347;p50"/>
            <p:cNvSpPr/>
            <p:nvPr/>
          </p:nvSpPr>
          <p:spPr>
            <a:xfrm>
              <a:off x="13899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5" name="Google Shape;4348;p50"/>
            <p:cNvSpPr/>
            <p:nvPr/>
          </p:nvSpPr>
          <p:spPr>
            <a:xfrm>
              <a:off x="13899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6" name="Google Shape;4349;p50"/>
            <p:cNvSpPr/>
            <p:nvPr/>
          </p:nvSpPr>
          <p:spPr>
            <a:xfrm>
              <a:off x="13899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7" name="Google Shape;4350;p50"/>
            <p:cNvSpPr/>
            <p:nvPr/>
          </p:nvSpPr>
          <p:spPr>
            <a:xfrm>
              <a:off x="13899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8" name="Google Shape;4351;p50"/>
            <p:cNvSpPr/>
            <p:nvPr/>
          </p:nvSpPr>
          <p:spPr>
            <a:xfrm>
              <a:off x="138996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79" name="Google Shape;4352;p50"/>
            <p:cNvSpPr/>
            <p:nvPr/>
          </p:nvSpPr>
          <p:spPr>
            <a:xfrm>
              <a:off x="13899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0" name="Google Shape;4353;p50"/>
            <p:cNvSpPr/>
            <p:nvPr/>
          </p:nvSpPr>
          <p:spPr>
            <a:xfrm>
              <a:off x="13899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1" name="Google Shape;4354;p50"/>
            <p:cNvSpPr/>
            <p:nvPr/>
          </p:nvSpPr>
          <p:spPr>
            <a:xfrm>
              <a:off x="13899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2" name="Google Shape;4355;p50"/>
            <p:cNvSpPr/>
            <p:nvPr/>
          </p:nvSpPr>
          <p:spPr>
            <a:xfrm>
              <a:off x="13899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3" name="Google Shape;4356;p50"/>
            <p:cNvSpPr/>
            <p:nvPr/>
          </p:nvSpPr>
          <p:spPr>
            <a:xfrm>
              <a:off x="13899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4" name="Google Shape;4357;p50"/>
            <p:cNvSpPr/>
            <p:nvPr/>
          </p:nvSpPr>
          <p:spPr>
            <a:xfrm>
              <a:off x="138996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5" name="Google Shape;4358;p50"/>
            <p:cNvSpPr/>
            <p:nvPr/>
          </p:nvSpPr>
          <p:spPr>
            <a:xfrm>
              <a:off x="1362240" y="4137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6" name="Google Shape;4359;p50"/>
            <p:cNvSpPr/>
            <p:nvPr/>
          </p:nvSpPr>
          <p:spPr>
            <a:xfrm>
              <a:off x="1362240" y="4109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7" name="Google Shape;4360;p50"/>
            <p:cNvSpPr/>
            <p:nvPr/>
          </p:nvSpPr>
          <p:spPr>
            <a:xfrm>
              <a:off x="1362240" y="4080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8" name="Google Shape;4361;p50"/>
            <p:cNvSpPr/>
            <p:nvPr/>
          </p:nvSpPr>
          <p:spPr>
            <a:xfrm>
              <a:off x="1362240" y="3801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89" name="Google Shape;4362;p50"/>
            <p:cNvSpPr/>
            <p:nvPr/>
          </p:nvSpPr>
          <p:spPr>
            <a:xfrm>
              <a:off x="136224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0" name="Google Shape;4363;p50"/>
            <p:cNvSpPr/>
            <p:nvPr/>
          </p:nvSpPr>
          <p:spPr>
            <a:xfrm>
              <a:off x="136224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1" name="Google Shape;4364;p50"/>
            <p:cNvSpPr/>
            <p:nvPr/>
          </p:nvSpPr>
          <p:spPr>
            <a:xfrm>
              <a:off x="136224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2" name="Google Shape;4365;p50"/>
            <p:cNvSpPr/>
            <p:nvPr/>
          </p:nvSpPr>
          <p:spPr>
            <a:xfrm>
              <a:off x="13622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3" name="Google Shape;4366;p50"/>
            <p:cNvSpPr/>
            <p:nvPr/>
          </p:nvSpPr>
          <p:spPr>
            <a:xfrm>
              <a:off x="136224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8">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4" name="Google Shape;4367;p50"/>
            <p:cNvSpPr/>
            <p:nvPr/>
          </p:nvSpPr>
          <p:spPr>
            <a:xfrm>
              <a:off x="13622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5" name="Google Shape;4368;p50"/>
            <p:cNvSpPr/>
            <p:nvPr/>
          </p:nvSpPr>
          <p:spPr>
            <a:xfrm>
              <a:off x="13622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6" name="Google Shape;4369;p50"/>
            <p:cNvSpPr/>
            <p:nvPr/>
          </p:nvSpPr>
          <p:spPr>
            <a:xfrm>
              <a:off x="13622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7" name="Google Shape;4370;p50"/>
            <p:cNvSpPr/>
            <p:nvPr/>
          </p:nvSpPr>
          <p:spPr>
            <a:xfrm>
              <a:off x="13622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8" name="Google Shape;4371;p50"/>
            <p:cNvSpPr/>
            <p:nvPr/>
          </p:nvSpPr>
          <p:spPr>
            <a:xfrm>
              <a:off x="13622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199" name="Google Shape;4372;p50"/>
            <p:cNvSpPr/>
            <p:nvPr/>
          </p:nvSpPr>
          <p:spPr>
            <a:xfrm>
              <a:off x="13622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0" name="Google Shape;4373;p50"/>
            <p:cNvSpPr/>
            <p:nvPr/>
          </p:nvSpPr>
          <p:spPr>
            <a:xfrm>
              <a:off x="13622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1" name="Google Shape;4374;p50"/>
            <p:cNvSpPr/>
            <p:nvPr/>
          </p:nvSpPr>
          <p:spPr>
            <a:xfrm>
              <a:off x="13622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2" name="Google Shape;4375;p50"/>
            <p:cNvSpPr/>
            <p:nvPr/>
          </p:nvSpPr>
          <p:spPr>
            <a:xfrm>
              <a:off x="13622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3" name="Google Shape;4376;p50"/>
            <p:cNvSpPr/>
            <p:nvPr/>
          </p:nvSpPr>
          <p:spPr>
            <a:xfrm>
              <a:off x="13622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4" name="Google Shape;4377;p50"/>
            <p:cNvSpPr/>
            <p:nvPr/>
          </p:nvSpPr>
          <p:spPr>
            <a:xfrm>
              <a:off x="13622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5" name="Google Shape;4378;p50"/>
            <p:cNvSpPr/>
            <p:nvPr/>
          </p:nvSpPr>
          <p:spPr>
            <a:xfrm>
              <a:off x="13622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6" name="Google Shape;4379;p50"/>
            <p:cNvSpPr/>
            <p:nvPr/>
          </p:nvSpPr>
          <p:spPr>
            <a:xfrm>
              <a:off x="13622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7" name="Google Shape;4380;p50"/>
            <p:cNvSpPr/>
            <p:nvPr/>
          </p:nvSpPr>
          <p:spPr>
            <a:xfrm>
              <a:off x="13622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8" name="Google Shape;4381;p50"/>
            <p:cNvSpPr/>
            <p:nvPr/>
          </p:nvSpPr>
          <p:spPr>
            <a:xfrm>
              <a:off x="13622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09" name="Google Shape;4382;p50"/>
            <p:cNvSpPr/>
            <p:nvPr/>
          </p:nvSpPr>
          <p:spPr>
            <a:xfrm>
              <a:off x="136224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0" name="Google Shape;4383;p50"/>
            <p:cNvSpPr/>
            <p:nvPr/>
          </p:nvSpPr>
          <p:spPr>
            <a:xfrm>
              <a:off x="136224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1" name="Google Shape;4384;p50"/>
            <p:cNvSpPr/>
            <p:nvPr/>
          </p:nvSpPr>
          <p:spPr>
            <a:xfrm>
              <a:off x="133416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2" name="Google Shape;4385;p50"/>
            <p:cNvSpPr/>
            <p:nvPr/>
          </p:nvSpPr>
          <p:spPr>
            <a:xfrm>
              <a:off x="133416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3" name="Google Shape;4386;p50"/>
            <p:cNvSpPr/>
            <p:nvPr/>
          </p:nvSpPr>
          <p:spPr>
            <a:xfrm>
              <a:off x="133416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4" name="Google Shape;4387;p50"/>
            <p:cNvSpPr/>
            <p:nvPr/>
          </p:nvSpPr>
          <p:spPr>
            <a:xfrm>
              <a:off x="1334160" y="3689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5" name="Google Shape;4388;p50"/>
            <p:cNvSpPr/>
            <p:nvPr/>
          </p:nvSpPr>
          <p:spPr>
            <a:xfrm>
              <a:off x="133416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6" name="Google Shape;4389;p50"/>
            <p:cNvSpPr/>
            <p:nvPr/>
          </p:nvSpPr>
          <p:spPr>
            <a:xfrm>
              <a:off x="133416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7" name="Google Shape;4390;p50"/>
            <p:cNvSpPr/>
            <p:nvPr/>
          </p:nvSpPr>
          <p:spPr>
            <a:xfrm>
              <a:off x="13341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8" name="Google Shape;4391;p50"/>
            <p:cNvSpPr/>
            <p:nvPr/>
          </p:nvSpPr>
          <p:spPr>
            <a:xfrm>
              <a:off x="133416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19" name="Google Shape;4392;p50"/>
            <p:cNvSpPr/>
            <p:nvPr/>
          </p:nvSpPr>
          <p:spPr>
            <a:xfrm>
              <a:off x="133416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0" name="Google Shape;4393;p50"/>
            <p:cNvSpPr/>
            <p:nvPr/>
          </p:nvSpPr>
          <p:spPr>
            <a:xfrm>
              <a:off x="13341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1" name="Google Shape;4394;p50"/>
            <p:cNvSpPr/>
            <p:nvPr/>
          </p:nvSpPr>
          <p:spPr>
            <a:xfrm>
              <a:off x="13341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2" name="Google Shape;4395;p50"/>
            <p:cNvSpPr/>
            <p:nvPr/>
          </p:nvSpPr>
          <p:spPr>
            <a:xfrm>
              <a:off x="13341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3" name="Google Shape;4396;p50"/>
            <p:cNvSpPr/>
            <p:nvPr/>
          </p:nvSpPr>
          <p:spPr>
            <a:xfrm>
              <a:off x="13341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4" name="Google Shape;4397;p50"/>
            <p:cNvSpPr/>
            <p:nvPr/>
          </p:nvSpPr>
          <p:spPr>
            <a:xfrm>
              <a:off x="13341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5" name="Google Shape;4398;p50"/>
            <p:cNvSpPr/>
            <p:nvPr/>
          </p:nvSpPr>
          <p:spPr>
            <a:xfrm>
              <a:off x="13341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6" name="Google Shape;4399;p50"/>
            <p:cNvSpPr/>
            <p:nvPr/>
          </p:nvSpPr>
          <p:spPr>
            <a:xfrm>
              <a:off x="13341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7" name="Google Shape;4400;p50"/>
            <p:cNvSpPr/>
            <p:nvPr/>
          </p:nvSpPr>
          <p:spPr>
            <a:xfrm>
              <a:off x="133416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8" name="Google Shape;4401;p50"/>
            <p:cNvSpPr/>
            <p:nvPr/>
          </p:nvSpPr>
          <p:spPr>
            <a:xfrm>
              <a:off x="13341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29" name="Google Shape;4402;p50"/>
            <p:cNvSpPr/>
            <p:nvPr/>
          </p:nvSpPr>
          <p:spPr>
            <a:xfrm>
              <a:off x="130608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0" name="Google Shape;4403;p50"/>
            <p:cNvSpPr/>
            <p:nvPr/>
          </p:nvSpPr>
          <p:spPr>
            <a:xfrm>
              <a:off x="130608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1" name="Google Shape;4404;p50"/>
            <p:cNvSpPr/>
            <p:nvPr/>
          </p:nvSpPr>
          <p:spPr>
            <a:xfrm>
              <a:off x="130608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2" name="Google Shape;4405;p50"/>
            <p:cNvSpPr/>
            <p:nvPr/>
          </p:nvSpPr>
          <p:spPr>
            <a:xfrm>
              <a:off x="130608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3" name="Google Shape;4406;p50"/>
            <p:cNvSpPr/>
            <p:nvPr/>
          </p:nvSpPr>
          <p:spPr>
            <a:xfrm>
              <a:off x="130608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4" name="Google Shape;4407;p50"/>
            <p:cNvSpPr/>
            <p:nvPr/>
          </p:nvSpPr>
          <p:spPr>
            <a:xfrm>
              <a:off x="130608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5" name="Google Shape;4408;p50"/>
            <p:cNvSpPr/>
            <p:nvPr/>
          </p:nvSpPr>
          <p:spPr>
            <a:xfrm>
              <a:off x="130608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6" name="Google Shape;4409;p50"/>
            <p:cNvSpPr/>
            <p:nvPr/>
          </p:nvSpPr>
          <p:spPr>
            <a:xfrm>
              <a:off x="13060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7" name="Google Shape;4410;p50"/>
            <p:cNvSpPr/>
            <p:nvPr/>
          </p:nvSpPr>
          <p:spPr>
            <a:xfrm>
              <a:off x="13060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8" name="Google Shape;4411;p50"/>
            <p:cNvSpPr/>
            <p:nvPr/>
          </p:nvSpPr>
          <p:spPr>
            <a:xfrm>
              <a:off x="130608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39" name="Google Shape;4412;p50"/>
            <p:cNvSpPr/>
            <p:nvPr/>
          </p:nvSpPr>
          <p:spPr>
            <a:xfrm>
              <a:off x="13060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0" name="Google Shape;4413;p50"/>
            <p:cNvSpPr/>
            <p:nvPr/>
          </p:nvSpPr>
          <p:spPr>
            <a:xfrm>
              <a:off x="130608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1" name="Google Shape;4414;p50"/>
            <p:cNvSpPr/>
            <p:nvPr/>
          </p:nvSpPr>
          <p:spPr>
            <a:xfrm>
              <a:off x="130608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2" name="Google Shape;4415;p50"/>
            <p:cNvSpPr/>
            <p:nvPr/>
          </p:nvSpPr>
          <p:spPr>
            <a:xfrm>
              <a:off x="13060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3" name="Google Shape;4416;p50"/>
            <p:cNvSpPr/>
            <p:nvPr/>
          </p:nvSpPr>
          <p:spPr>
            <a:xfrm>
              <a:off x="13060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4" name="Google Shape;4417;p50"/>
            <p:cNvSpPr/>
            <p:nvPr/>
          </p:nvSpPr>
          <p:spPr>
            <a:xfrm>
              <a:off x="130608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5" name="Google Shape;4418;p50"/>
            <p:cNvSpPr/>
            <p:nvPr/>
          </p:nvSpPr>
          <p:spPr>
            <a:xfrm>
              <a:off x="130608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6" name="Google Shape;4419;p50"/>
            <p:cNvSpPr/>
            <p:nvPr/>
          </p:nvSpPr>
          <p:spPr>
            <a:xfrm>
              <a:off x="1306080" y="2878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7" name="Google Shape;4420;p50"/>
            <p:cNvSpPr/>
            <p:nvPr/>
          </p:nvSpPr>
          <p:spPr>
            <a:xfrm>
              <a:off x="127836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8" name="Google Shape;4421;p50"/>
            <p:cNvSpPr/>
            <p:nvPr/>
          </p:nvSpPr>
          <p:spPr>
            <a:xfrm>
              <a:off x="12783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49" name="Google Shape;4422;p50"/>
            <p:cNvSpPr/>
            <p:nvPr/>
          </p:nvSpPr>
          <p:spPr>
            <a:xfrm>
              <a:off x="127836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0" name="Google Shape;4423;p50"/>
            <p:cNvSpPr/>
            <p:nvPr/>
          </p:nvSpPr>
          <p:spPr>
            <a:xfrm>
              <a:off x="127836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1" name="Google Shape;4424;p50"/>
            <p:cNvSpPr/>
            <p:nvPr/>
          </p:nvSpPr>
          <p:spPr>
            <a:xfrm>
              <a:off x="127836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2" name="Google Shape;4425;p50"/>
            <p:cNvSpPr/>
            <p:nvPr/>
          </p:nvSpPr>
          <p:spPr>
            <a:xfrm>
              <a:off x="127836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3" name="Google Shape;4426;p50"/>
            <p:cNvSpPr/>
            <p:nvPr/>
          </p:nvSpPr>
          <p:spPr>
            <a:xfrm>
              <a:off x="12783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4" name="Google Shape;4427;p50"/>
            <p:cNvSpPr/>
            <p:nvPr/>
          </p:nvSpPr>
          <p:spPr>
            <a:xfrm>
              <a:off x="12783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5" name="Google Shape;4428;p50"/>
            <p:cNvSpPr/>
            <p:nvPr/>
          </p:nvSpPr>
          <p:spPr>
            <a:xfrm>
              <a:off x="12783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6" name="Google Shape;4429;p50"/>
            <p:cNvSpPr/>
            <p:nvPr/>
          </p:nvSpPr>
          <p:spPr>
            <a:xfrm>
              <a:off x="12783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7" name="Google Shape;4430;p50"/>
            <p:cNvSpPr/>
            <p:nvPr/>
          </p:nvSpPr>
          <p:spPr>
            <a:xfrm>
              <a:off x="12783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8" name="Google Shape;4431;p50"/>
            <p:cNvSpPr/>
            <p:nvPr/>
          </p:nvSpPr>
          <p:spPr>
            <a:xfrm>
              <a:off x="127836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59" name="Google Shape;4432;p50"/>
            <p:cNvSpPr/>
            <p:nvPr/>
          </p:nvSpPr>
          <p:spPr>
            <a:xfrm>
              <a:off x="12783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0" name="Google Shape;4433;p50"/>
            <p:cNvSpPr/>
            <p:nvPr/>
          </p:nvSpPr>
          <p:spPr>
            <a:xfrm>
              <a:off x="12783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1" name="Google Shape;4434;p50"/>
            <p:cNvSpPr/>
            <p:nvPr/>
          </p:nvSpPr>
          <p:spPr>
            <a:xfrm>
              <a:off x="127836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2" name="Google Shape;4435;p50"/>
            <p:cNvSpPr/>
            <p:nvPr/>
          </p:nvSpPr>
          <p:spPr>
            <a:xfrm>
              <a:off x="12783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3" name="Google Shape;4436;p50"/>
            <p:cNvSpPr/>
            <p:nvPr/>
          </p:nvSpPr>
          <p:spPr>
            <a:xfrm>
              <a:off x="125028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4" name="Google Shape;4437;p50"/>
            <p:cNvSpPr/>
            <p:nvPr/>
          </p:nvSpPr>
          <p:spPr>
            <a:xfrm>
              <a:off x="125028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5" name="Google Shape;4438;p50"/>
            <p:cNvSpPr/>
            <p:nvPr/>
          </p:nvSpPr>
          <p:spPr>
            <a:xfrm>
              <a:off x="125028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6" name="Google Shape;4439;p50"/>
            <p:cNvSpPr/>
            <p:nvPr/>
          </p:nvSpPr>
          <p:spPr>
            <a:xfrm>
              <a:off x="125028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7" name="Google Shape;4440;p50"/>
            <p:cNvSpPr/>
            <p:nvPr/>
          </p:nvSpPr>
          <p:spPr>
            <a:xfrm>
              <a:off x="125028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8" name="Google Shape;4441;p50"/>
            <p:cNvSpPr/>
            <p:nvPr/>
          </p:nvSpPr>
          <p:spPr>
            <a:xfrm>
              <a:off x="125028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69" name="Google Shape;4442;p50"/>
            <p:cNvSpPr/>
            <p:nvPr/>
          </p:nvSpPr>
          <p:spPr>
            <a:xfrm>
              <a:off x="125028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0" name="Google Shape;4443;p50"/>
            <p:cNvSpPr/>
            <p:nvPr/>
          </p:nvSpPr>
          <p:spPr>
            <a:xfrm>
              <a:off x="12502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1" name="Google Shape;4444;p50"/>
            <p:cNvSpPr/>
            <p:nvPr/>
          </p:nvSpPr>
          <p:spPr>
            <a:xfrm>
              <a:off x="125028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2" name="Google Shape;4445;p50"/>
            <p:cNvSpPr/>
            <p:nvPr/>
          </p:nvSpPr>
          <p:spPr>
            <a:xfrm>
              <a:off x="125028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3" name="Google Shape;4446;p50"/>
            <p:cNvSpPr/>
            <p:nvPr/>
          </p:nvSpPr>
          <p:spPr>
            <a:xfrm>
              <a:off x="12502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4" name="Google Shape;4447;p50"/>
            <p:cNvSpPr/>
            <p:nvPr/>
          </p:nvSpPr>
          <p:spPr>
            <a:xfrm>
              <a:off x="12502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5" name="Google Shape;4448;p50"/>
            <p:cNvSpPr/>
            <p:nvPr/>
          </p:nvSpPr>
          <p:spPr>
            <a:xfrm>
              <a:off x="12502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6" name="Google Shape;4449;p50"/>
            <p:cNvSpPr/>
            <p:nvPr/>
          </p:nvSpPr>
          <p:spPr>
            <a:xfrm>
              <a:off x="12502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7" name="Google Shape;4450;p50"/>
            <p:cNvSpPr/>
            <p:nvPr/>
          </p:nvSpPr>
          <p:spPr>
            <a:xfrm>
              <a:off x="12502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8" name="Google Shape;4451;p50"/>
            <p:cNvSpPr/>
            <p:nvPr/>
          </p:nvSpPr>
          <p:spPr>
            <a:xfrm>
              <a:off x="125028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79" name="Google Shape;4452;p50"/>
            <p:cNvSpPr/>
            <p:nvPr/>
          </p:nvSpPr>
          <p:spPr>
            <a:xfrm>
              <a:off x="122220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0" name="Google Shape;4453;p50"/>
            <p:cNvSpPr/>
            <p:nvPr/>
          </p:nvSpPr>
          <p:spPr>
            <a:xfrm>
              <a:off x="122220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1" name="Google Shape;4454;p50"/>
            <p:cNvSpPr/>
            <p:nvPr/>
          </p:nvSpPr>
          <p:spPr>
            <a:xfrm>
              <a:off x="12222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2" name="Google Shape;4455;p50"/>
            <p:cNvSpPr/>
            <p:nvPr/>
          </p:nvSpPr>
          <p:spPr>
            <a:xfrm>
              <a:off x="122220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3" name="Google Shape;4456;p50"/>
            <p:cNvSpPr/>
            <p:nvPr/>
          </p:nvSpPr>
          <p:spPr>
            <a:xfrm>
              <a:off x="12222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4" name="Google Shape;4457;p50"/>
            <p:cNvSpPr/>
            <p:nvPr/>
          </p:nvSpPr>
          <p:spPr>
            <a:xfrm>
              <a:off x="12222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5" name="Google Shape;4458;p50"/>
            <p:cNvSpPr/>
            <p:nvPr/>
          </p:nvSpPr>
          <p:spPr>
            <a:xfrm>
              <a:off x="12222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6" name="Google Shape;4459;p50"/>
            <p:cNvSpPr/>
            <p:nvPr/>
          </p:nvSpPr>
          <p:spPr>
            <a:xfrm>
              <a:off x="12222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7" name="Google Shape;4460;p50"/>
            <p:cNvSpPr/>
            <p:nvPr/>
          </p:nvSpPr>
          <p:spPr>
            <a:xfrm>
              <a:off x="12222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8" name="Google Shape;4461;p50"/>
            <p:cNvSpPr/>
            <p:nvPr/>
          </p:nvSpPr>
          <p:spPr>
            <a:xfrm>
              <a:off x="12222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89" name="Google Shape;4462;p50"/>
            <p:cNvSpPr/>
            <p:nvPr/>
          </p:nvSpPr>
          <p:spPr>
            <a:xfrm>
              <a:off x="12222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0" name="Google Shape;4463;p50"/>
            <p:cNvSpPr/>
            <p:nvPr/>
          </p:nvSpPr>
          <p:spPr>
            <a:xfrm>
              <a:off x="12222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1" name="Google Shape;4464;p50"/>
            <p:cNvSpPr/>
            <p:nvPr/>
          </p:nvSpPr>
          <p:spPr>
            <a:xfrm>
              <a:off x="12222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2" name="Google Shape;4465;p50"/>
            <p:cNvSpPr/>
            <p:nvPr/>
          </p:nvSpPr>
          <p:spPr>
            <a:xfrm>
              <a:off x="12222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3" name="Google Shape;4466;p50"/>
            <p:cNvSpPr/>
            <p:nvPr/>
          </p:nvSpPr>
          <p:spPr>
            <a:xfrm>
              <a:off x="12222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4" name="Google Shape;4467;p50"/>
            <p:cNvSpPr/>
            <p:nvPr/>
          </p:nvSpPr>
          <p:spPr>
            <a:xfrm>
              <a:off x="12222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5" name="Google Shape;4468;p50"/>
            <p:cNvSpPr/>
            <p:nvPr/>
          </p:nvSpPr>
          <p:spPr>
            <a:xfrm>
              <a:off x="122220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6" name="Google Shape;4469;p50"/>
            <p:cNvSpPr/>
            <p:nvPr/>
          </p:nvSpPr>
          <p:spPr>
            <a:xfrm>
              <a:off x="122220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7" name="Google Shape;4470;p50"/>
            <p:cNvSpPr/>
            <p:nvPr/>
          </p:nvSpPr>
          <p:spPr>
            <a:xfrm>
              <a:off x="119448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8" name="Google Shape;4471;p50"/>
            <p:cNvSpPr/>
            <p:nvPr/>
          </p:nvSpPr>
          <p:spPr>
            <a:xfrm>
              <a:off x="119448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299" name="Google Shape;4472;p50"/>
            <p:cNvSpPr/>
            <p:nvPr/>
          </p:nvSpPr>
          <p:spPr>
            <a:xfrm>
              <a:off x="119448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0" name="Google Shape;4473;p50"/>
            <p:cNvSpPr/>
            <p:nvPr/>
          </p:nvSpPr>
          <p:spPr>
            <a:xfrm>
              <a:off x="119448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1" name="Google Shape;4474;p50"/>
            <p:cNvSpPr/>
            <p:nvPr/>
          </p:nvSpPr>
          <p:spPr>
            <a:xfrm>
              <a:off x="119448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2" name="Google Shape;4475;p50"/>
            <p:cNvSpPr/>
            <p:nvPr/>
          </p:nvSpPr>
          <p:spPr>
            <a:xfrm>
              <a:off x="11944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3" name="Google Shape;4476;p50"/>
            <p:cNvSpPr/>
            <p:nvPr/>
          </p:nvSpPr>
          <p:spPr>
            <a:xfrm>
              <a:off x="11944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4" name="Google Shape;4477;p50"/>
            <p:cNvSpPr/>
            <p:nvPr/>
          </p:nvSpPr>
          <p:spPr>
            <a:xfrm>
              <a:off x="119448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5" name="Google Shape;4478;p50"/>
            <p:cNvSpPr/>
            <p:nvPr/>
          </p:nvSpPr>
          <p:spPr>
            <a:xfrm>
              <a:off x="11944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6" name="Google Shape;4479;p50"/>
            <p:cNvSpPr/>
            <p:nvPr/>
          </p:nvSpPr>
          <p:spPr>
            <a:xfrm>
              <a:off x="119448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7" name="Google Shape;4480;p50"/>
            <p:cNvSpPr/>
            <p:nvPr/>
          </p:nvSpPr>
          <p:spPr>
            <a:xfrm>
              <a:off x="119448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8" name="Google Shape;4481;p50"/>
            <p:cNvSpPr/>
            <p:nvPr/>
          </p:nvSpPr>
          <p:spPr>
            <a:xfrm>
              <a:off x="119448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09" name="Google Shape;4482;p50"/>
            <p:cNvSpPr/>
            <p:nvPr/>
          </p:nvSpPr>
          <p:spPr>
            <a:xfrm>
              <a:off x="11944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0" name="Google Shape;4483;p50"/>
            <p:cNvSpPr/>
            <p:nvPr/>
          </p:nvSpPr>
          <p:spPr>
            <a:xfrm>
              <a:off x="11944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1" name="Google Shape;4484;p50"/>
            <p:cNvSpPr/>
            <p:nvPr/>
          </p:nvSpPr>
          <p:spPr>
            <a:xfrm>
              <a:off x="11944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2" name="Google Shape;4485;p50"/>
            <p:cNvSpPr/>
            <p:nvPr/>
          </p:nvSpPr>
          <p:spPr>
            <a:xfrm>
              <a:off x="119448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3" name="Google Shape;4486;p50"/>
            <p:cNvSpPr/>
            <p:nvPr/>
          </p:nvSpPr>
          <p:spPr>
            <a:xfrm>
              <a:off x="116640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4" name="Google Shape;4487;p50"/>
            <p:cNvSpPr/>
            <p:nvPr/>
          </p:nvSpPr>
          <p:spPr>
            <a:xfrm>
              <a:off x="116640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5" name="Google Shape;4488;p50"/>
            <p:cNvSpPr/>
            <p:nvPr/>
          </p:nvSpPr>
          <p:spPr>
            <a:xfrm>
              <a:off x="116640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6" name="Google Shape;4489;p50"/>
            <p:cNvSpPr/>
            <p:nvPr/>
          </p:nvSpPr>
          <p:spPr>
            <a:xfrm>
              <a:off x="116640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7" name="Google Shape;4490;p50"/>
            <p:cNvSpPr/>
            <p:nvPr/>
          </p:nvSpPr>
          <p:spPr>
            <a:xfrm>
              <a:off x="116640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8" name="Google Shape;4491;p50"/>
            <p:cNvSpPr/>
            <p:nvPr/>
          </p:nvSpPr>
          <p:spPr>
            <a:xfrm>
              <a:off x="116640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19" name="Google Shape;4492;p50"/>
            <p:cNvSpPr/>
            <p:nvPr/>
          </p:nvSpPr>
          <p:spPr>
            <a:xfrm>
              <a:off x="116640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0" name="Google Shape;4493;p50"/>
            <p:cNvSpPr/>
            <p:nvPr/>
          </p:nvSpPr>
          <p:spPr>
            <a:xfrm>
              <a:off x="116640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1" name="Google Shape;4494;p50"/>
            <p:cNvSpPr/>
            <p:nvPr/>
          </p:nvSpPr>
          <p:spPr>
            <a:xfrm>
              <a:off x="11664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2" name="Google Shape;4495;p50"/>
            <p:cNvSpPr/>
            <p:nvPr/>
          </p:nvSpPr>
          <p:spPr>
            <a:xfrm>
              <a:off x="116640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3" name="Google Shape;4496;p50"/>
            <p:cNvSpPr/>
            <p:nvPr/>
          </p:nvSpPr>
          <p:spPr>
            <a:xfrm>
              <a:off x="116640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4" name="Google Shape;4497;p50"/>
            <p:cNvSpPr/>
            <p:nvPr/>
          </p:nvSpPr>
          <p:spPr>
            <a:xfrm>
              <a:off x="116640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5" name="Google Shape;4498;p50"/>
            <p:cNvSpPr/>
            <p:nvPr/>
          </p:nvSpPr>
          <p:spPr>
            <a:xfrm>
              <a:off x="116640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6" name="Google Shape;4499;p50"/>
            <p:cNvSpPr/>
            <p:nvPr/>
          </p:nvSpPr>
          <p:spPr>
            <a:xfrm>
              <a:off x="116640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7" name="Google Shape;4500;p50"/>
            <p:cNvSpPr/>
            <p:nvPr/>
          </p:nvSpPr>
          <p:spPr>
            <a:xfrm>
              <a:off x="116640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8" name="Google Shape;4501;p50"/>
            <p:cNvSpPr/>
            <p:nvPr/>
          </p:nvSpPr>
          <p:spPr>
            <a:xfrm>
              <a:off x="116640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29" name="Google Shape;4502;p50"/>
            <p:cNvSpPr/>
            <p:nvPr/>
          </p:nvSpPr>
          <p:spPr>
            <a:xfrm>
              <a:off x="116640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0" name="Google Shape;4503;p50"/>
            <p:cNvSpPr/>
            <p:nvPr/>
          </p:nvSpPr>
          <p:spPr>
            <a:xfrm>
              <a:off x="116640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1" name="Google Shape;4504;p50"/>
            <p:cNvSpPr/>
            <p:nvPr/>
          </p:nvSpPr>
          <p:spPr>
            <a:xfrm>
              <a:off x="116640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2" name="Google Shape;4505;p50"/>
            <p:cNvSpPr/>
            <p:nvPr/>
          </p:nvSpPr>
          <p:spPr>
            <a:xfrm>
              <a:off x="113868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3" name="Google Shape;4506;p50"/>
            <p:cNvSpPr/>
            <p:nvPr/>
          </p:nvSpPr>
          <p:spPr>
            <a:xfrm>
              <a:off x="113868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4" name="Google Shape;4507;p50"/>
            <p:cNvSpPr/>
            <p:nvPr/>
          </p:nvSpPr>
          <p:spPr>
            <a:xfrm>
              <a:off x="113868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5" name="Google Shape;4508;p50"/>
            <p:cNvSpPr/>
            <p:nvPr/>
          </p:nvSpPr>
          <p:spPr>
            <a:xfrm>
              <a:off x="113868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6" name="Google Shape;4509;p50"/>
            <p:cNvSpPr/>
            <p:nvPr/>
          </p:nvSpPr>
          <p:spPr>
            <a:xfrm>
              <a:off x="113868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7" name="Google Shape;4510;p50"/>
            <p:cNvSpPr/>
            <p:nvPr/>
          </p:nvSpPr>
          <p:spPr>
            <a:xfrm>
              <a:off x="113868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8" name="Google Shape;4511;p50"/>
            <p:cNvSpPr/>
            <p:nvPr/>
          </p:nvSpPr>
          <p:spPr>
            <a:xfrm>
              <a:off x="113868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39" name="Google Shape;4512;p50"/>
            <p:cNvSpPr/>
            <p:nvPr/>
          </p:nvSpPr>
          <p:spPr>
            <a:xfrm>
              <a:off x="11386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0" name="Google Shape;4513;p50"/>
            <p:cNvSpPr/>
            <p:nvPr/>
          </p:nvSpPr>
          <p:spPr>
            <a:xfrm>
              <a:off x="113868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1" name="Google Shape;4514;p50"/>
            <p:cNvSpPr/>
            <p:nvPr/>
          </p:nvSpPr>
          <p:spPr>
            <a:xfrm>
              <a:off x="113868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2" name="Google Shape;4515;p50"/>
            <p:cNvSpPr/>
            <p:nvPr/>
          </p:nvSpPr>
          <p:spPr>
            <a:xfrm>
              <a:off x="11386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3" name="Google Shape;4516;p50"/>
            <p:cNvSpPr/>
            <p:nvPr/>
          </p:nvSpPr>
          <p:spPr>
            <a:xfrm>
              <a:off x="11386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4" name="Google Shape;4517;p50"/>
            <p:cNvSpPr/>
            <p:nvPr/>
          </p:nvSpPr>
          <p:spPr>
            <a:xfrm>
              <a:off x="11386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5" name="Google Shape;4518;p50"/>
            <p:cNvSpPr/>
            <p:nvPr/>
          </p:nvSpPr>
          <p:spPr>
            <a:xfrm>
              <a:off x="113868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6" name="Google Shape;4519;p50"/>
            <p:cNvSpPr/>
            <p:nvPr/>
          </p:nvSpPr>
          <p:spPr>
            <a:xfrm>
              <a:off x="11386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7" name="Google Shape;4520;p50"/>
            <p:cNvSpPr/>
            <p:nvPr/>
          </p:nvSpPr>
          <p:spPr>
            <a:xfrm>
              <a:off x="11386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8" name="Google Shape;4521;p50"/>
            <p:cNvSpPr/>
            <p:nvPr/>
          </p:nvSpPr>
          <p:spPr>
            <a:xfrm>
              <a:off x="11386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49" name="Google Shape;4522;p50"/>
            <p:cNvSpPr/>
            <p:nvPr/>
          </p:nvSpPr>
          <p:spPr>
            <a:xfrm>
              <a:off x="11386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0" name="Google Shape;4523;p50"/>
            <p:cNvSpPr/>
            <p:nvPr/>
          </p:nvSpPr>
          <p:spPr>
            <a:xfrm>
              <a:off x="11106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1" name="Google Shape;4524;p50"/>
            <p:cNvSpPr/>
            <p:nvPr/>
          </p:nvSpPr>
          <p:spPr>
            <a:xfrm>
              <a:off x="111060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2" name="Google Shape;4525;p50"/>
            <p:cNvSpPr/>
            <p:nvPr/>
          </p:nvSpPr>
          <p:spPr>
            <a:xfrm>
              <a:off x="11106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3" name="Google Shape;4526;p50"/>
            <p:cNvSpPr/>
            <p:nvPr/>
          </p:nvSpPr>
          <p:spPr>
            <a:xfrm>
              <a:off x="11106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4" name="Google Shape;4527;p50"/>
            <p:cNvSpPr/>
            <p:nvPr/>
          </p:nvSpPr>
          <p:spPr>
            <a:xfrm>
              <a:off x="11106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5" name="Google Shape;4528;p50"/>
            <p:cNvSpPr/>
            <p:nvPr/>
          </p:nvSpPr>
          <p:spPr>
            <a:xfrm>
              <a:off x="11106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6" name="Google Shape;4529;p50"/>
            <p:cNvSpPr/>
            <p:nvPr/>
          </p:nvSpPr>
          <p:spPr>
            <a:xfrm>
              <a:off x="11106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7" name="Google Shape;4530;p50"/>
            <p:cNvSpPr/>
            <p:nvPr/>
          </p:nvSpPr>
          <p:spPr>
            <a:xfrm>
              <a:off x="11106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8" name="Google Shape;4531;p50"/>
            <p:cNvSpPr/>
            <p:nvPr/>
          </p:nvSpPr>
          <p:spPr>
            <a:xfrm>
              <a:off x="11106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59" name="Google Shape;4532;p50"/>
            <p:cNvSpPr/>
            <p:nvPr/>
          </p:nvSpPr>
          <p:spPr>
            <a:xfrm>
              <a:off x="11106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0" name="Google Shape;4533;p50"/>
            <p:cNvSpPr/>
            <p:nvPr/>
          </p:nvSpPr>
          <p:spPr>
            <a:xfrm>
              <a:off x="11106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1" name="Google Shape;4534;p50"/>
            <p:cNvSpPr/>
            <p:nvPr/>
          </p:nvSpPr>
          <p:spPr>
            <a:xfrm>
              <a:off x="11106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2" name="Google Shape;4535;p50"/>
            <p:cNvSpPr/>
            <p:nvPr/>
          </p:nvSpPr>
          <p:spPr>
            <a:xfrm>
              <a:off x="11106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3" name="Google Shape;4536;p50"/>
            <p:cNvSpPr/>
            <p:nvPr/>
          </p:nvSpPr>
          <p:spPr>
            <a:xfrm>
              <a:off x="11106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4" name="Google Shape;4537;p50"/>
            <p:cNvSpPr/>
            <p:nvPr/>
          </p:nvSpPr>
          <p:spPr>
            <a:xfrm>
              <a:off x="11106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5" name="Google Shape;4538;p50"/>
            <p:cNvSpPr/>
            <p:nvPr/>
          </p:nvSpPr>
          <p:spPr>
            <a:xfrm>
              <a:off x="11106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6" name="Google Shape;4539;p50"/>
            <p:cNvSpPr/>
            <p:nvPr/>
          </p:nvSpPr>
          <p:spPr>
            <a:xfrm>
              <a:off x="111060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7" name="Google Shape;4540;p50"/>
            <p:cNvSpPr/>
            <p:nvPr/>
          </p:nvSpPr>
          <p:spPr>
            <a:xfrm>
              <a:off x="10825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8" name="Google Shape;4541;p50"/>
            <p:cNvSpPr/>
            <p:nvPr/>
          </p:nvSpPr>
          <p:spPr>
            <a:xfrm>
              <a:off x="108252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69" name="Google Shape;4542;p50"/>
            <p:cNvSpPr/>
            <p:nvPr/>
          </p:nvSpPr>
          <p:spPr>
            <a:xfrm>
              <a:off x="108252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0" name="Google Shape;4543;p50"/>
            <p:cNvSpPr/>
            <p:nvPr/>
          </p:nvSpPr>
          <p:spPr>
            <a:xfrm>
              <a:off x="108252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1" name="Google Shape;4544;p50"/>
            <p:cNvSpPr/>
            <p:nvPr/>
          </p:nvSpPr>
          <p:spPr>
            <a:xfrm>
              <a:off x="108252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2" name="Google Shape;4545;p50"/>
            <p:cNvSpPr/>
            <p:nvPr/>
          </p:nvSpPr>
          <p:spPr>
            <a:xfrm>
              <a:off x="10825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3" name="Google Shape;4546;p50"/>
            <p:cNvSpPr/>
            <p:nvPr/>
          </p:nvSpPr>
          <p:spPr>
            <a:xfrm>
              <a:off x="10825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4" name="Google Shape;4547;p50"/>
            <p:cNvSpPr/>
            <p:nvPr/>
          </p:nvSpPr>
          <p:spPr>
            <a:xfrm>
              <a:off x="10825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5" name="Google Shape;4548;p50"/>
            <p:cNvSpPr/>
            <p:nvPr/>
          </p:nvSpPr>
          <p:spPr>
            <a:xfrm>
              <a:off x="10825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6" name="Google Shape;4549;p50"/>
            <p:cNvSpPr/>
            <p:nvPr/>
          </p:nvSpPr>
          <p:spPr>
            <a:xfrm>
              <a:off x="10825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7" name="Google Shape;4550;p50"/>
            <p:cNvSpPr/>
            <p:nvPr/>
          </p:nvSpPr>
          <p:spPr>
            <a:xfrm>
              <a:off x="10825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8" name="Google Shape;4551;p50"/>
            <p:cNvSpPr/>
            <p:nvPr/>
          </p:nvSpPr>
          <p:spPr>
            <a:xfrm>
              <a:off x="10825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79" name="Google Shape;4552;p50"/>
            <p:cNvSpPr/>
            <p:nvPr/>
          </p:nvSpPr>
          <p:spPr>
            <a:xfrm>
              <a:off x="10825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0" name="Google Shape;4553;p50"/>
            <p:cNvSpPr/>
            <p:nvPr/>
          </p:nvSpPr>
          <p:spPr>
            <a:xfrm>
              <a:off x="10825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1" name="Google Shape;4554;p50"/>
            <p:cNvSpPr/>
            <p:nvPr/>
          </p:nvSpPr>
          <p:spPr>
            <a:xfrm>
              <a:off x="10825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2" name="Google Shape;4555;p50"/>
            <p:cNvSpPr/>
            <p:nvPr/>
          </p:nvSpPr>
          <p:spPr>
            <a:xfrm>
              <a:off x="10825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3" name="Google Shape;4556;p50"/>
            <p:cNvSpPr/>
            <p:nvPr/>
          </p:nvSpPr>
          <p:spPr>
            <a:xfrm>
              <a:off x="10825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4" name="Google Shape;4557;p50"/>
            <p:cNvSpPr/>
            <p:nvPr/>
          </p:nvSpPr>
          <p:spPr>
            <a:xfrm>
              <a:off x="10825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5" name="Google Shape;4558;p50"/>
            <p:cNvSpPr/>
            <p:nvPr/>
          </p:nvSpPr>
          <p:spPr>
            <a:xfrm>
              <a:off x="105444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6" name="Google Shape;4559;p50"/>
            <p:cNvSpPr/>
            <p:nvPr/>
          </p:nvSpPr>
          <p:spPr>
            <a:xfrm>
              <a:off x="105444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2">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7" name="Google Shape;4560;p50"/>
            <p:cNvSpPr/>
            <p:nvPr/>
          </p:nvSpPr>
          <p:spPr>
            <a:xfrm>
              <a:off x="105444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8" name="Google Shape;4561;p50"/>
            <p:cNvSpPr/>
            <p:nvPr/>
          </p:nvSpPr>
          <p:spPr>
            <a:xfrm>
              <a:off x="105444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89" name="Google Shape;4562;p50"/>
            <p:cNvSpPr/>
            <p:nvPr/>
          </p:nvSpPr>
          <p:spPr>
            <a:xfrm>
              <a:off x="10544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0" name="Google Shape;4563;p50"/>
            <p:cNvSpPr/>
            <p:nvPr/>
          </p:nvSpPr>
          <p:spPr>
            <a:xfrm>
              <a:off x="10544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1" name="Google Shape;4564;p50"/>
            <p:cNvSpPr/>
            <p:nvPr/>
          </p:nvSpPr>
          <p:spPr>
            <a:xfrm>
              <a:off x="105444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2" name="Google Shape;4565;p50"/>
            <p:cNvSpPr/>
            <p:nvPr/>
          </p:nvSpPr>
          <p:spPr>
            <a:xfrm>
              <a:off x="10544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3" name="Google Shape;4566;p50"/>
            <p:cNvSpPr/>
            <p:nvPr/>
          </p:nvSpPr>
          <p:spPr>
            <a:xfrm>
              <a:off x="105444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4" name="Google Shape;4567;p50"/>
            <p:cNvSpPr/>
            <p:nvPr/>
          </p:nvSpPr>
          <p:spPr>
            <a:xfrm>
              <a:off x="10544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5" name="Google Shape;4568;p50"/>
            <p:cNvSpPr/>
            <p:nvPr/>
          </p:nvSpPr>
          <p:spPr>
            <a:xfrm>
              <a:off x="10544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6" name="Google Shape;4569;p50"/>
            <p:cNvSpPr/>
            <p:nvPr/>
          </p:nvSpPr>
          <p:spPr>
            <a:xfrm>
              <a:off x="105444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7" name="Google Shape;4570;p50"/>
            <p:cNvSpPr/>
            <p:nvPr/>
          </p:nvSpPr>
          <p:spPr>
            <a:xfrm>
              <a:off x="105444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8" name="Google Shape;4571;p50"/>
            <p:cNvSpPr/>
            <p:nvPr/>
          </p:nvSpPr>
          <p:spPr>
            <a:xfrm>
              <a:off x="10544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399" name="Google Shape;4572;p50"/>
            <p:cNvSpPr/>
            <p:nvPr/>
          </p:nvSpPr>
          <p:spPr>
            <a:xfrm>
              <a:off x="105444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0" name="Google Shape;4573;p50"/>
            <p:cNvSpPr/>
            <p:nvPr/>
          </p:nvSpPr>
          <p:spPr>
            <a:xfrm>
              <a:off x="102672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1" name="Google Shape;4574;p50"/>
            <p:cNvSpPr/>
            <p:nvPr/>
          </p:nvSpPr>
          <p:spPr>
            <a:xfrm>
              <a:off x="102672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2" name="Google Shape;4575;p50"/>
            <p:cNvSpPr/>
            <p:nvPr/>
          </p:nvSpPr>
          <p:spPr>
            <a:xfrm>
              <a:off x="10267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3" name="Google Shape;4576;p50"/>
            <p:cNvSpPr/>
            <p:nvPr/>
          </p:nvSpPr>
          <p:spPr>
            <a:xfrm>
              <a:off x="102672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4" name="Google Shape;4577;p50"/>
            <p:cNvSpPr/>
            <p:nvPr/>
          </p:nvSpPr>
          <p:spPr>
            <a:xfrm>
              <a:off x="102672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5" name="Google Shape;4578;p50"/>
            <p:cNvSpPr/>
            <p:nvPr/>
          </p:nvSpPr>
          <p:spPr>
            <a:xfrm>
              <a:off x="102672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6" name="Google Shape;4579;p50"/>
            <p:cNvSpPr/>
            <p:nvPr/>
          </p:nvSpPr>
          <p:spPr>
            <a:xfrm>
              <a:off x="102672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7" name="Google Shape;4580;p50"/>
            <p:cNvSpPr/>
            <p:nvPr/>
          </p:nvSpPr>
          <p:spPr>
            <a:xfrm>
              <a:off x="102672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8" name="Google Shape;4581;p50"/>
            <p:cNvSpPr/>
            <p:nvPr/>
          </p:nvSpPr>
          <p:spPr>
            <a:xfrm>
              <a:off x="102672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09" name="Google Shape;4582;p50"/>
            <p:cNvSpPr/>
            <p:nvPr/>
          </p:nvSpPr>
          <p:spPr>
            <a:xfrm>
              <a:off x="102672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0" name="Google Shape;4583;p50"/>
            <p:cNvSpPr/>
            <p:nvPr/>
          </p:nvSpPr>
          <p:spPr>
            <a:xfrm>
              <a:off x="102672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1" name="Google Shape;4584;p50"/>
            <p:cNvSpPr/>
            <p:nvPr/>
          </p:nvSpPr>
          <p:spPr>
            <a:xfrm>
              <a:off x="102672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2" name="Google Shape;4585;p50"/>
            <p:cNvSpPr/>
            <p:nvPr/>
          </p:nvSpPr>
          <p:spPr>
            <a:xfrm>
              <a:off x="102672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3" name="Google Shape;4586;p50"/>
            <p:cNvSpPr/>
            <p:nvPr/>
          </p:nvSpPr>
          <p:spPr>
            <a:xfrm>
              <a:off x="102672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4" name="Google Shape;4587;p50"/>
            <p:cNvSpPr/>
            <p:nvPr/>
          </p:nvSpPr>
          <p:spPr>
            <a:xfrm>
              <a:off x="102672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5" name="Google Shape;4588;p50"/>
            <p:cNvSpPr/>
            <p:nvPr/>
          </p:nvSpPr>
          <p:spPr>
            <a:xfrm>
              <a:off x="9986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6" name="Google Shape;4589;p50"/>
            <p:cNvSpPr/>
            <p:nvPr/>
          </p:nvSpPr>
          <p:spPr>
            <a:xfrm>
              <a:off x="9986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7" name="Google Shape;4590;p50"/>
            <p:cNvSpPr/>
            <p:nvPr/>
          </p:nvSpPr>
          <p:spPr>
            <a:xfrm>
              <a:off x="9986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8" name="Google Shape;4591;p50"/>
            <p:cNvSpPr/>
            <p:nvPr/>
          </p:nvSpPr>
          <p:spPr>
            <a:xfrm>
              <a:off x="9986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19" name="Google Shape;4592;p50"/>
            <p:cNvSpPr/>
            <p:nvPr/>
          </p:nvSpPr>
          <p:spPr>
            <a:xfrm>
              <a:off x="9986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0" name="Google Shape;4593;p50"/>
            <p:cNvSpPr/>
            <p:nvPr/>
          </p:nvSpPr>
          <p:spPr>
            <a:xfrm>
              <a:off x="9986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1" name="Google Shape;4594;p50"/>
            <p:cNvSpPr/>
            <p:nvPr/>
          </p:nvSpPr>
          <p:spPr>
            <a:xfrm>
              <a:off x="9986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2" name="Google Shape;4595;p50"/>
            <p:cNvSpPr/>
            <p:nvPr/>
          </p:nvSpPr>
          <p:spPr>
            <a:xfrm>
              <a:off x="9986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3" name="Google Shape;4596;p50"/>
            <p:cNvSpPr/>
            <p:nvPr/>
          </p:nvSpPr>
          <p:spPr>
            <a:xfrm>
              <a:off x="9986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4" name="Google Shape;4597;p50"/>
            <p:cNvSpPr/>
            <p:nvPr/>
          </p:nvSpPr>
          <p:spPr>
            <a:xfrm>
              <a:off x="9709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5" name="Google Shape;4598;p50"/>
            <p:cNvSpPr/>
            <p:nvPr/>
          </p:nvSpPr>
          <p:spPr>
            <a:xfrm>
              <a:off x="9709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6" name="Google Shape;4599;p50"/>
            <p:cNvSpPr/>
            <p:nvPr/>
          </p:nvSpPr>
          <p:spPr>
            <a:xfrm>
              <a:off x="9709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7" name="Google Shape;4600;p50"/>
            <p:cNvSpPr/>
            <p:nvPr/>
          </p:nvSpPr>
          <p:spPr>
            <a:xfrm>
              <a:off x="9709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8" name="Google Shape;4601;p50"/>
            <p:cNvSpPr/>
            <p:nvPr/>
          </p:nvSpPr>
          <p:spPr>
            <a:xfrm>
              <a:off x="9709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29" name="Google Shape;4602;p50"/>
            <p:cNvSpPr/>
            <p:nvPr/>
          </p:nvSpPr>
          <p:spPr>
            <a:xfrm>
              <a:off x="9709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0" name="Google Shape;4603;p50"/>
            <p:cNvSpPr/>
            <p:nvPr/>
          </p:nvSpPr>
          <p:spPr>
            <a:xfrm>
              <a:off x="9709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1" name="Google Shape;4604;p50"/>
            <p:cNvSpPr/>
            <p:nvPr/>
          </p:nvSpPr>
          <p:spPr>
            <a:xfrm>
              <a:off x="9428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2" name="Google Shape;4605;p50"/>
            <p:cNvSpPr/>
            <p:nvPr/>
          </p:nvSpPr>
          <p:spPr>
            <a:xfrm>
              <a:off x="9428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3" name="Google Shape;4606;p50"/>
            <p:cNvSpPr/>
            <p:nvPr/>
          </p:nvSpPr>
          <p:spPr>
            <a:xfrm>
              <a:off x="9428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4" name="Google Shape;4607;p50"/>
            <p:cNvSpPr/>
            <p:nvPr/>
          </p:nvSpPr>
          <p:spPr>
            <a:xfrm>
              <a:off x="9428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5" name="Google Shape;4608;p50"/>
            <p:cNvSpPr/>
            <p:nvPr/>
          </p:nvSpPr>
          <p:spPr>
            <a:xfrm>
              <a:off x="9428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6" name="Google Shape;4609;p50"/>
            <p:cNvSpPr/>
            <p:nvPr/>
          </p:nvSpPr>
          <p:spPr>
            <a:xfrm>
              <a:off x="9428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7" name="Google Shape;4610;p50"/>
            <p:cNvSpPr/>
            <p:nvPr/>
          </p:nvSpPr>
          <p:spPr>
            <a:xfrm>
              <a:off x="91476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8" name="Google Shape;4611;p50"/>
            <p:cNvSpPr/>
            <p:nvPr/>
          </p:nvSpPr>
          <p:spPr>
            <a:xfrm>
              <a:off x="91476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39" name="Google Shape;4612;p50"/>
            <p:cNvSpPr/>
            <p:nvPr/>
          </p:nvSpPr>
          <p:spPr>
            <a:xfrm>
              <a:off x="91476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0" name="Google Shape;4613;p50"/>
            <p:cNvSpPr/>
            <p:nvPr/>
          </p:nvSpPr>
          <p:spPr>
            <a:xfrm>
              <a:off x="91476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1" name="Google Shape;4614;p50"/>
            <p:cNvSpPr/>
            <p:nvPr/>
          </p:nvSpPr>
          <p:spPr>
            <a:xfrm>
              <a:off x="8870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2" name="Google Shape;4615;p50"/>
            <p:cNvSpPr/>
            <p:nvPr/>
          </p:nvSpPr>
          <p:spPr>
            <a:xfrm>
              <a:off x="8870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3" name="Google Shape;4616;p50"/>
            <p:cNvSpPr/>
            <p:nvPr/>
          </p:nvSpPr>
          <p:spPr>
            <a:xfrm>
              <a:off x="8870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4" name="Google Shape;4617;p50"/>
            <p:cNvSpPr/>
            <p:nvPr/>
          </p:nvSpPr>
          <p:spPr>
            <a:xfrm>
              <a:off x="8870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5" name="Google Shape;4618;p50"/>
            <p:cNvSpPr/>
            <p:nvPr/>
          </p:nvSpPr>
          <p:spPr>
            <a:xfrm>
              <a:off x="85896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6" name="Google Shape;4619;p50"/>
            <p:cNvSpPr/>
            <p:nvPr/>
          </p:nvSpPr>
          <p:spPr>
            <a:xfrm>
              <a:off x="8589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7" name="Google Shape;4620;p50"/>
            <p:cNvSpPr/>
            <p:nvPr/>
          </p:nvSpPr>
          <p:spPr>
            <a:xfrm>
              <a:off x="8589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8" name="Google Shape;4621;p50"/>
            <p:cNvSpPr/>
            <p:nvPr/>
          </p:nvSpPr>
          <p:spPr>
            <a:xfrm>
              <a:off x="8589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49" name="Google Shape;4622;p50"/>
            <p:cNvSpPr/>
            <p:nvPr/>
          </p:nvSpPr>
          <p:spPr>
            <a:xfrm>
              <a:off x="8308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0" name="Google Shape;4623;p50"/>
            <p:cNvSpPr/>
            <p:nvPr/>
          </p:nvSpPr>
          <p:spPr>
            <a:xfrm>
              <a:off x="8308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1" name="Google Shape;4624;p50"/>
            <p:cNvSpPr/>
            <p:nvPr/>
          </p:nvSpPr>
          <p:spPr>
            <a:xfrm>
              <a:off x="8308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2" name="Google Shape;4625;p50"/>
            <p:cNvSpPr/>
            <p:nvPr/>
          </p:nvSpPr>
          <p:spPr>
            <a:xfrm>
              <a:off x="8308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3" name="Google Shape;4626;p50"/>
            <p:cNvSpPr/>
            <p:nvPr/>
          </p:nvSpPr>
          <p:spPr>
            <a:xfrm>
              <a:off x="80280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4" name="Google Shape;4627;p50"/>
            <p:cNvSpPr/>
            <p:nvPr/>
          </p:nvSpPr>
          <p:spPr>
            <a:xfrm>
              <a:off x="80280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5" name="Google Shape;4628;p50"/>
            <p:cNvSpPr/>
            <p:nvPr/>
          </p:nvSpPr>
          <p:spPr>
            <a:xfrm>
              <a:off x="80280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6" name="Google Shape;4629;p50"/>
            <p:cNvSpPr/>
            <p:nvPr/>
          </p:nvSpPr>
          <p:spPr>
            <a:xfrm>
              <a:off x="80280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7" name="Google Shape;4630;p50"/>
            <p:cNvSpPr/>
            <p:nvPr/>
          </p:nvSpPr>
          <p:spPr>
            <a:xfrm>
              <a:off x="77508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1">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8" name="Google Shape;4631;p50"/>
            <p:cNvSpPr/>
            <p:nvPr/>
          </p:nvSpPr>
          <p:spPr>
            <a:xfrm>
              <a:off x="7750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2">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59" name="Google Shape;4632;p50"/>
            <p:cNvSpPr/>
            <p:nvPr/>
          </p:nvSpPr>
          <p:spPr>
            <a:xfrm>
              <a:off x="7750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0" name="Google Shape;4633;p50"/>
            <p:cNvSpPr/>
            <p:nvPr/>
          </p:nvSpPr>
          <p:spPr>
            <a:xfrm>
              <a:off x="7750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1" name="Google Shape;4634;p50"/>
            <p:cNvSpPr/>
            <p:nvPr/>
          </p:nvSpPr>
          <p:spPr>
            <a:xfrm>
              <a:off x="7750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1">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2" name="Google Shape;4635;p50"/>
            <p:cNvSpPr/>
            <p:nvPr/>
          </p:nvSpPr>
          <p:spPr>
            <a:xfrm>
              <a:off x="7470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3" name="Google Shape;4636;p50"/>
            <p:cNvSpPr/>
            <p:nvPr/>
          </p:nvSpPr>
          <p:spPr>
            <a:xfrm>
              <a:off x="7470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4" name="Google Shape;4637;p50"/>
            <p:cNvSpPr/>
            <p:nvPr/>
          </p:nvSpPr>
          <p:spPr>
            <a:xfrm>
              <a:off x="7470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5" name="Google Shape;4638;p50"/>
            <p:cNvSpPr/>
            <p:nvPr/>
          </p:nvSpPr>
          <p:spPr>
            <a:xfrm>
              <a:off x="7470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6" name="Google Shape;4639;p50"/>
            <p:cNvSpPr/>
            <p:nvPr/>
          </p:nvSpPr>
          <p:spPr>
            <a:xfrm>
              <a:off x="7470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7" name="Google Shape;4640;p50"/>
            <p:cNvSpPr/>
            <p:nvPr/>
          </p:nvSpPr>
          <p:spPr>
            <a:xfrm>
              <a:off x="7470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8" name="Google Shape;4641;p50"/>
            <p:cNvSpPr/>
            <p:nvPr/>
          </p:nvSpPr>
          <p:spPr>
            <a:xfrm>
              <a:off x="7192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69" name="Google Shape;4642;p50"/>
            <p:cNvSpPr/>
            <p:nvPr/>
          </p:nvSpPr>
          <p:spPr>
            <a:xfrm>
              <a:off x="71928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0" name="Google Shape;4643;p50"/>
            <p:cNvSpPr/>
            <p:nvPr/>
          </p:nvSpPr>
          <p:spPr>
            <a:xfrm>
              <a:off x="7192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1" name="Google Shape;4644;p50"/>
            <p:cNvSpPr/>
            <p:nvPr/>
          </p:nvSpPr>
          <p:spPr>
            <a:xfrm>
              <a:off x="7192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2" name="Google Shape;4645;p50"/>
            <p:cNvSpPr/>
            <p:nvPr/>
          </p:nvSpPr>
          <p:spPr>
            <a:xfrm>
              <a:off x="225684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3" name="Google Shape;4646;p50"/>
            <p:cNvSpPr/>
            <p:nvPr/>
          </p:nvSpPr>
          <p:spPr>
            <a:xfrm>
              <a:off x="225684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4" name="Google Shape;4647;p50"/>
            <p:cNvSpPr/>
            <p:nvPr/>
          </p:nvSpPr>
          <p:spPr>
            <a:xfrm>
              <a:off x="228456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5" name="Google Shape;4648;p50"/>
            <p:cNvSpPr/>
            <p:nvPr/>
          </p:nvSpPr>
          <p:spPr>
            <a:xfrm>
              <a:off x="22845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6" name="Google Shape;4649;p50"/>
            <p:cNvSpPr/>
            <p:nvPr/>
          </p:nvSpPr>
          <p:spPr>
            <a:xfrm>
              <a:off x="231264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7" name="Google Shape;4650;p50"/>
            <p:cNvSpPr/>
            <p:nvPr/>
          </p:nvSpPr>
          <p:spPr>
            <a:xfrm>
              <a:off x="228456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8" name="Google Shape;4651;p50"/>
            <p:cNvSpPr/>
            <p:nvPr/>
          </p:nvSpPr>
          <p:spPr>
            <a:xfrm>
              <a:off x="250848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79" name="Google Shape;4652;p50"/>
            <p:cNvSpPr/>
            <p:nvPr/>
          </p:nvSpPr>
          <p:spPr>
            <a:xfrm>
              <a:off x="25084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0" name="Google Shape;4653;p50"/>
            <p:cNvSpPr/>
            <p:nvPr/>
          </p:nvSpPr>
          <p:spPr>
            <a:xfrm>
              <a:off x="25084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1" name="Google Shape;4654;p50"/>
            <p:cNvSpPr/>
            <p:nvPr/>
          </p:nvSpPr>
          <p:spPr>
            <a:xfrm>
              <a:off x="25084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2" name="Google Shape;4655;p50"/>
            <p:cNvSpPr/>
            <p:nvPr/>
          </p:nvSpPr>
          <p:spPr>
            <a:xfrm>
              <a:off x="25084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3" name="Google Shape;4656;p50"/>
            <p:cNvSpPr/>
            <p:nvPr/>
          </p:nvSpPr>
          <p:spPr>
            <a:xfrm>
              <a:off x="250848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4" name="Google Shape;4657;p50"/>
            <p:cNvSpPr/>
            <p:nvPr/>
          </p:nvSpPr>
          <p:spPr>
            <a:xfrm>
              <a:off x="250848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5" name="Google Shape;4658;p50"/>
            <p:cNvSpPr/>
            <p:nvPr/>
          </p:nvSpPr>
          <p:spPr>
            <a:xfrm>
              <a:off x="250848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6" name="Google Shape;4659;p50"/>
            <p:cNvSpPr/>
            <p:nvPr/>
          </p:nvSpPr>
          <p:spPr>
            <a:xfrm>
              <a:off x="25084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7" name="Google Shape;4660;p50"/>
            <p:cNvSpPr/>
            <p:nvPr/>
          </p:nvSpPr>
          <p:spPr>
            <a:xfrm>
              <a:off x="250848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8" name="Google Shape;4661;p50"/>
            <p:cNvSpPr/>
            <p:nvPr/>
          </p:nvSpPr>
          <p:spPr>
            <a:xfrm>
              <a:off x="25084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89" name="Google Shape;4662;p50"/>
            <p:cNvSpPr/>
            <p:nvPr/>
          </p:nvSpPr>
          <p:spPr>
            <a:xfrm>
              <a:off x="25084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0" name="Google Shape;4663;p50"/>
            <p:cNvSpPr/>
            <p:nvPr/>
          </p:nvSpPr>
          <p:spPr>
            <a:xfrm>
              <a:off x="250848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1" name="Google Shape;4664;p50"/>
            <p:cNvSpPr/>
            <p:nvPr/>
          </p:nvSpPr>
          <p:spPr>
            <a:xfrm>
              <a:off x="250848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2">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2" name="Google Shape;4665;p50"/>
            <p:cNvSpPr/>
            <p:nvPr/>
          </p:nvSpPr>
          <p:spPr>
            <a:xfrm>
              <a:off x="236844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3" name="Google Shape;4666;p50"/>
            <p:cNvSpPr/>
            <p:nvPr/>
          </p:nvSpPr>
          <p:spPr>
            <a:xfrm>
              <a:off x="23684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4" name="Google Shape;4667;p50"/>
            <p:cNvSpPr/>
            <p:nvPr/>
          </p:nvSpPr>
          <p:spPr>
            <a:xfrm>
              <a:off x="236844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5" name="Google Shape;4668;p50"/>
            <p:cNvSpPr/>
            <p:nvPr/>
          </p:nvSpPr>
          <p:spPr>
            <a:xfrm>
              <a:off x="236844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6" name="Google Shape;4669;p50"/>
            <p:cNvSpPr/>
            <p:nvPr/>
          </p:nvSpPr>
          <p:spPr>
            <a:xfrm>
              <a:off x="23684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7" name="Google Shape;4670;p50"/>
            <p:cNvSpPr/>
            <p:nvPr/>
          </p:nvSpPr>
          <p:spPr>
            <a:xfrm>
              <a:off x="23684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8" name="Google Shape;4671;p50"/>
            <p:cNvSpPr/>
            <p:nvPr/>
          </p:nvSpPr>
          <p:spPr>
            <a:xfrm>
              <a:off x="236844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499" name="Google Shape;4672;p50"/>
            <p:cNvSpPr/>
            <p:nvPr/>
          </p:nvSpPr>
          <p:spPr>
            <a:xfrm>
              <a:off x="23684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0" name="Google Shape;4673;p50"/>
            <p:cNvSpPr/>
            <p:nvPr/>
          </p:nvSpPr>
          <p:spPr>
            <a:xfrm>
              <a:off x="236844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1" name="Google Shape;4674;p50"/>
            <p:cNvSpPr/>
            <p:nvPr/>
          </p:nvSpPr>
          <p:spPr>
            <a:xfrm>
              <a:off x="23684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2" name="Google Shape;4675;p50"/>
            <p:cNvSpPr/>
            <p:nvPr/>
          </p:nvSpPr>
          <p:spPr>
            <a:xfrm>
              <a:off x="23684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3" name="Google Shape;4676;p50"/>
            <p:cNvSpPr/>
            <p:nvPr/>
          </p:nvSpPr>
          <p:spPr>
            <a:xfrm>
              <a:off x="236844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4" name="Google Shape;4677;p50"/>
            <p:cNvSpPr/>
            <p:nvPr/>
          </p:nvSpPr>
          <p:spPr>
            <a:xfrm>
              <a:off x="22287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5" name="Google Shape;4678;p50"/>
            <p:cNvSpPr/>
            <p:nvPr/>
          </p:nvSpPr>
          <p:spPr>
            <a:xfrm>
              <a:off x="222876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6" name="Google Shape;4679;p50"/>
            <p:cNvSpPr/>
            <p:nvPr/>
          </p:nvSpPr>
          <p:spPr>
            <a:xfrm>
              <a:off x="222876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7" name="Google Shape;4680;p50"/>
            <p:cNvSpPr/>
            <p:nvPr/>
          </p:nvSpPr>
          <p:spPr>
            <a:xfrm>
              <a:off x="222876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8" name="Google Shape;4681;p50"/>
            <p:cNvSpPr/>
            <p:nvPr/>
          </p:nvSpPr>
          <p:spPr>
            <a:xfrm>
              <a:off x="22568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09" name="Google Shape;4682;p50"/>
            <p:cNvSpPr/>
            <p:nvPr/>
          </p:nvSpPr>
          <p:spPr>
            <a:xfrm>
              <a:off x="225684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0" name="Google Shape;4683;p50"/>
            <p:cNvSpPr/>
            <p:nvPr/>
          </p:nvSpPr>
          <p:spPr>
            <a:xfrm>
              <a:off x="22845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1" name="Google Shape;4684;p50"/>
            <p:cNvSpPr/>
            <p:nvPr/>
          </p:nvSpPr>
          <p:spPr>
            <a:xfrm>
              <a:off x="22845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2" name="Google Shape;4685;p50"/>
            <p:cNvSpPr/>
            <p:nvPr/>
          </p:nvSpPr>
          <p:spPr>
            <a:xfrm>
              <a:off x="22845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3" name="Google Shape;4686;p50"/>
            <p:cNvSpPr/>
            <p:nvPr/>
          </p:nvSpPr>
          <p:spPr>
            <a:xfrm>
              <a:off x="228456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4" name="Google Shape;4687;p50"/>
            <p:cNvSpPr/>
            <p:nvPr/>
          </p:nvSpPr>
          <p:spPr>
            <a:xfrm>
              <a:off x="228456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5" name="Google Shape;4688;p50"/>
            <p:cNvSpPr/>
            <p:nvPr/>
          </p:nvSpPr>
          <p:spPr>
            <a:xfrm>
              <a:off x="228456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6" name="Google Shape;4689;p50"/>
            <p:cNvSpPr/>
            <p:nvPr/>
          </p:nvSpPr>
          <p:spPr>
            <a:xfrm>
              <a:off x="22845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7" name="Google Shape;4690;p50"/>
            <p:cNvSpPr/>
            <p:nvPr/>
          </p:nvSpPr>
          <p:spPr>
            <a:xfrm>
              <a:off x="22845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8" name="Google Shape;4691;p50"/>
            <p:cNvSpPr/>
            <p:nvPr/>
          </p:nvSpPr>
          <p:spPr>
            <a:xfrm>
              <a:off x="22845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19" name="Google Shape;4692;p50"/>
            <p:cNvSpPr/>
            <p:nvPr/>
          </p:nvSpPr>
          <p:spPr>
            <a:xfrm>
              <a:off x="22845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0" name="Google Shape;4693;p50"/>
            <p:cNvSpPr/>
            <p:nvPr/>
          </p:nvSpPr>
          <p:spPr>
            <a:xfrm>
              <a:off x="22845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1" name="Google Shape;4694;p50"/>
            <p:cNvSpPr/>
            <p:nvPr/>
          </p:nvSpPr>
          <p:spPr>
            <a:xfrm>
              <a:off x="228456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2" name="Google Shape;4695;p50"/>
            <p:cNvSpPr/>
            <p:nvPr/>
          </p:nvSpPr>
          <p:spPr>
            <a:xfrm>
              <a:off x="23126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3" name="Google Shape;4696;p50"/>
            <p:cNvSpPr/>
            <p:nvPr/>
          </p:nvSpPr>
          <p:spPr>
            <a:xfrm>
              <a:off x="23126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4" name="Google Shape;4697;p50"/>
            <p:cNvSpPr/>
            <p:nvPr/>
          </p:nvSpPr>
          <p:spPr>
            <a:xfrm>
              <a:off x="23126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5" name="Google Shape;4698;p50"/>
            <p:cNvSpPr/>
            <p:nvPr/>
          </p:nvSpPr>
          <p:spPr>
            <a:xfrm>
              <a:off x="23126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6" name="Google Shape;4699;p50"/>
            <p:cNvSpPr/>
            <p:nvPr/>
          </p:nvSpPr>
          <p:spPr>
            <a:xfrm>
              <a:off x="23126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7" name="Google Shape;4700;p50"/>
            <p:cNvSpPr/>
            <p:nvPr/>
          </p:nvSpPr>
          <p:spPr>
            <a:xfrm>
              <a:off x="23126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8" name="Google Shape;4701;p50"/>
            <p:cNvSpPr/>
            <p:nvPr/>
          </p:nvSpPr>
          <p:spPr>
            <a:xfrm>
              <a:off x="23126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29" name="Google Shape;4702;p50"/>
            <p:cNvSpPr/>
            <p:nvPr/>
          </p:nvSpPr>
          <p:spPr>
            <a:xfrm>
              <a:off x="23126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0" name="Google Shape;4703;p50"/>
            <p:cNvSpPr/>
            <p:nvPr/>
          </p:nvSpPr>
          <p:spPr>
            <a:xfrm>
              <a:off x="23126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1" name="Google Shape;4704;p50"/>
            <p:cNvSpPr/>
            <p:nvPr/>
          </p:nvSpPr>
          <p:spPr>
            <a:xfrm>
              <a:off x="23126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2" name="Google Shape;4705;p50"/>
            <p:cNvSpPr/>
            <p:nvPr/>
          </p:nvSpPr>
          <p:spPr>
            <a:xfrm>
              <a:off x="23126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3" name="Google Shape;4706;p50"/>
            <p:cNvSpPr/>
            <p:nvPr/>
          </p:nvSpPr>
          <p:spPr>
            <a:xfrm>
              <a:off x="231264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4" name="Google Shape;4707;p50"/>
            <p:cNvSpPr/>
            <p:nvPr/>
          </p:nvSpPr>
          <p:spPr>
            <a:xfrm>
              <a:off x="23407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5" name="Google Shape;4708;p50"/>
            <p:cNvSpPr/>
            <p:nvPr/>
          </p:nvSpPr>
          <p:spPr>
            <a:xfrm>
              <a:off x="23407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6" name="Google Shape;4709;p50"/>
            <p:cNvSpPr/>
            <p:nvPr/>
          </p:nvSpPr>
          <p:spPr>
            <a:xfrm>
              <a:off x="23407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7" name="Google Shape;4710;p50"/>
            <p:cNvSpPr/>
            <p:nvPr/>
          </p:nvSpPr>
          <p:spPr>
            <a:xfrm>
              <a:off x="23407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8" name="Google Shape;4711;p50"/>
            <p:cNvSpPr/>
            <p:nvPr/>
          </p:nvSpPr>
          <p:spPr>
            <a:xfrm>
              <a:off x="23407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39" name="Google Shape;4712;p50"/>
            <p:cNvSpPr/>
            <p:nvPr/>
          </p:nvSpPr>
          <p:spPr>
            <a:xfrm>
              <a:off x="23407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0" name="Google Shape;4713;p50"/>
            <p:cNvSpPr/>
            <p:nvPr/>
          </p:nvSpPr>
          <p:spPr>
            <a:xfrm>
              <a:off x="23407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1" name="Google Shape;4714;p50"/>
            <p:cNvSpPr/>
            <p:nvPr/>
          </p:nvSpPr>
          <p:spPr>
            <a:xfrm>
              <a:off x="23407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2" name="Google Shape;4715;p50"/>
            <p:cNvSpPr/>
            <p:nvPr/>
          </p:nvSpPr>
          <p:spPr>
            <a:xfrm>
              <a:off x="23407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3" name="Google Shape;4716;p50"/>
            <p:cNvSpPr/>
            <p:nvPr/>
          </p:nvSpPr>
          <p:spPr>
            <a:xfrm>
              <a:off x="23407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4" name="Google Shape;4717;p50"/>
            <p:cNvSpPr/>
            <p:nvPr/>
          </p:nvSpPr>
          <p:spPr>
            <a:xfrm>
              <a:off x="23407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5" name="Google Shape;4718;p50"/>
            <p:cNvSpPr/>
            <p:nvPr/>
          </p:nvSpPr>
          <p:spPr>
            <a:xfrm>
              <a:off x="234072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6" name="Google Shape;4719;p50"/>
            <p:cNvSpPr/>
            <p:nvPr/>
          </p:nvSpPr>
          <p:spPr>
            <a:xfrm>
              <a:off x="236844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7" name="Google Shape;4720;p50"/>
            <p:cNvSpPr/>
            <p:nvPr/>
          </p:nvSpPr>
          <p:spPr>
            <a:xfrm>
              <a:off x="236844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8" name="Google Shape;4721;p50"/>
            <p:cNvSpPr/>
            <p:nvPr/>
          </p:nvSpPr>
          <p:spPr>
            <a:xfrm>
              <a:off x="239652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49" name="Google Shape;4722;p50"/>
            <p:cNvSpPr/>
            <p:nvPr/>
          </p:nvSpPr>
          <p:spPr>
            <a:xfrm>
              <a:off x="239652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0" name="Google Shape;4723;p50"/>
            <p:cNvSpPr/>
            <p:nvPr/>
          </p:nvSpPr>
          <p:spPr>
            <a:xfrm>
              <a:off x="239652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1" name="Google Shape;4724;p50"/>
            <p:cNvSpPr/>
            <p:nvPr/>
          </p:nvSpPr>
          <p:spPr>
            <a:xfrm>
              <a:off x="239652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2" name="Google Shape;4725;p50"/>
            <p:cNvSpPr/>
            <p:nvPr/>
          </p:nvSpPr>
          <p:spPr>
            <a:xfrm>
              <a:off x="239652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3" name="Google Shape;4726;p50"/>
            <p:cNvSpPr/>
            <p:nvPr/>
          </p:nvSpPr>
          <p:spPr>
            <a:xfrm>
              <a:off x="239652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4" name="Google Shape;4727;p50"/>
            <p:cNvSpPr/>
            <p:nvPr/>
          </p:nvSpPr>
          <p:spPr>
            <a:xfrm>
              <a:off x="239652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5" name="Google Shape;4728;p50"/>
            <p:cNvSpPr/>
            <p:nvPr/>
          </p:nvSpPr>
          <p:spPr>
            <a:xfrm>
              <a:off x="239652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6" name="Google Shape;4729;p50"/>
            <p:cNvSpPr/>
            <p:nvPr/>
          </p:nvSpPr>
          <p:spPr>
            <a:xfrm>
              <a:off x="239652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7" name="Google Shape;4730;p50"/>
            <p:cNvSpPr/>
            <p:nvPr/>
          </p:nvSpPr>
          <p:spPr>
            <a:xfrm>
              <a:off x="239652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8" name="Google Shape;4731;p50"/>
            <p:cNvSpPr/>
            <p:nvPr/>
          </p:nvSpPr>
          <p:spPr>
            <a:xfrm>
              <a:off x="23965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59" name="Google Shape;4732;p50"/>
            <p:cNvSpPr/>
            <p:nvPr/>
          </p:nvSpPr>
          <p:spPr>
            <a:xfrm>
              <a:off x="239652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0" name="Google Shape;4733;p50"/>
            <p:cNvSpPr/>
            <p:nvPr/>
          </p:nvSpPr>
          <p:spPr>
            <a:xfrm>
              <a:off x="239652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1" name="Google Shape;4734;p50"/>
            <p:cNvSpPr/>
            <p:nvPr/>
          </p:nvSpPr>
          <p:spPr>
            <a:xfrm>
              <a:off x="239652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2">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2" name="Google Shape;4735;p50"/>
            <p:cNvSpPr/>
            <p:nvPr/>
          </p:nvSpPr>
          <p:spPr>
            <a:xfrm>
              <a:off x="24246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3" name="Google Shape;4736;p50"/>
            <p:cNvSpPr/>
            <p:nvPr/>
          </p:nvSpPr>
          <p:spPr>
            <a:xfrm>
              <a:off x="24246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4" name="Google Shape;4737;p50"/>
            <p:cNvSpPr/>
            <p:nvPr/>
          </p:nvSpPr>
          <p:spPr>
            <a:xfrm>
              <a:off x="24246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5" name="Google Shape;4738;p50"/>
            <p:cNvSpPr/>
            <p:nvPr/>
          </p:nvSpPr>
          <p:spPr>
            <a:xfrm>
              <a:off x="24246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6" name="Google Shape;4739;p50"/>
            <p:cNvSpPr/>
            <p:nvPr/>
          </p:nvSpPr>
          <p:spPr>
            <a:xfrm>
              <a:off x="24246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7" name="Google Shape;4740;p50"/>
            <p:cNvSpPr/>
            <p:nvPr/>
          </p:nvSpPr>
          <p:spPr>
            <a:xfrm>
              <a:off x="24246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8" name="Google Shape;4741;p50"/>
            <p:cNvSpPr/>
            <p:nvPr/>
          </p:nvSpPr>
          <p:spPr>
            <a:xfrm>
              <a:off x="24246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69" name="Google Shape;4742;p50"/>
            <p:cNvSpPr/>
            <p:nvPr/>
          </p:nvSpPr>
          <p:spPr>
            <a:xfrm>
              <a:off x="24246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0" name="Google Shape;4743;p50"/>
            <p:cNvSpPr/>
            <p:nvPr/>
          </p:nvSpPr>
          <p:spPr>
            <a:xfrm>
              <a:off x="24246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1" name="Google Shape;4744;p50"/>
            <p:cNvSpPr/>
            <p:nvPr/>
          </p:nvSpPr>
          <p:spPr>
            <a:xfrm>
              <a:off x="24246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2" name="Google Shape;4745;p50"/>
            <p:cNvSpPr/>
            <p:nvPr/>
          </p:nvSpPr>
          <p:spPr>
            <a:xfrm>
              <a:off x="24246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3" name="Google Shape;4746;p50"/>
            <p:cNvSpPr/>
            <p:nvPr/>
          </p:nvSpPr>
          <p:spPr>
            <a:xfrm>
              <a:off x="24246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4" name="Google Shape;4747;p50"/>
            <p:cNvSpPr/>
            <p:nvPr/>
          </p:nvSpPr>
          <p:spPr>
            <a:xfrm>
              <a:off x="24246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5" name="Google Shape;4748;p50"/>
            <p:cNvSpPr/>
            <p:nvPr/>
          </p:nvSpPr>
          <p:spPr>
            <a:xfrm>
              <a:off x="242460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6" name="Google Shape;4749;p50"/>
            <p:cNvSpPr/>
            <p:nvPr/>
          </p:nvSpPr>
          <p:spPr>
            <a:xfrm>
              <a:off x="24246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7" name="Google Shape;4750;p50"/>
            <p:cNvSpPr/>
            <p:nvPr/>
          </p:nvSpPr>
          <p:spPr>
            <a:xfrm>
              <a:off x="24523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8" name="Google Shape;4751;p50"/>
            <p:cNvSpPr/>
            <p:nvPr/>
          </p:nvSpPr>
          <p:spPr>
            <a:xfrm>
              <a:off x="24523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79" name="Google Shape;4752;p50"/>
            <p:cNvSpPr/>
            <p:nvPr/>
          </p:nvSpPr>
          <p:spPr>
            <a:xfrm>
              <a:off x="24523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0" name="Google Shape;4753;p50"/>
            <p:cNvSpPr/>
            <p:nvPr/>
          </p:nvSpPr>
          <p:spPr>
            <a:xfrm>
              <a:off x="24523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1" name="Google Shape;4754;p50"/>
            <p:cNvSpPr/>
            <p:nvPr/>
          </p:nvSpPr>
          <p:spPr>
            <a:xfrm>
              <a:off x="24523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2" name="Google Shape;4755;p50"/>
            <p:cNvSpPr/>
            <p:nvPr/>
          </p:nvSpPr>
          <p:spPr>
            <a:xfrm>
              <a:off x="24523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3" name="Google Shape;4756;p50"/>
            <p:cNvSpPr/>
            <p:nvPr/>
          </p:nvSpPr>
          <p:spPr>
            <a:xfrm>
              <a:off x="24523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4" name="Google Shape;4757;p50"/>
            <p:cNvSpPr/>
            <p:nvPr/>
          </p:nvSpPr>
          <p:spPr>
            <a:xfrm>
              <a:off x="24523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5" name="Google Shape;4758;p50"/>
            <p:cNvSpPr/>
            <p:nvPr/>
          </p:nvSpPr>
          <p:spPr>
            <a:xfrm>
              <a:off x="24523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6" name="Google Shape;4759;p50"/>
            <p:cNvSpPr/>
            <p:nvPr/>
          </p:nvSpPr>
          <p:spPr>
            <a:xfrm>
              <a:off x="24523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7" name="Google Shape;4760;p50"/>
            <p:cNvSpPr/>
            <p:nvPr/>
          </p:nvSpPr>
          <p:spPr>
            <a:xfrm>
              <a:off x="24523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8" name="Google Shape;4761;p50"/>
            <p:cNvSpPr/>
            <p:nvPr/>
          </p:nvSpPr>
          <p:spPr>
            <a:xfrm>
              <a:off x="245232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89" name="Google Shape;4762;p50"/>
            <p:cNvSpPr/>
            <p:nvPr/>
          </p:nvSpPr>
          <p:spPr>
            <a:xfrm>
              <a:off x="245232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0" name="Google Shape;4763;p50"/>
            <p:cNvSpPr/>
            <p:nvPr/>
          </p:nvSpPr>
          <p:spPr>
            <a:xfrm>
              <a:off x="245232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1" name="Google Shape;4764;p50"/>
            <p:cNvSpPr/>
            <p:nvPr/>
          </p:nvSpPr>
          <p:spPr>
            <a:xfrm>
              <a:off x="24804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2" name="Google Shape;4765;p50"/>
            <p:cNvSpPr/>
            <p:nvPr/>
          </p:nvSpPr>
          <p:spPr>
            <a:xfrm>
              <a:off x="24804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3" name="Google Shape;4766;p50"/>
            <p:cNvSpPr/>
            <p:nvPr/>
          </p:nvSpPr>
          <p:spPr>
            <a:xfrm>
              <a:off x="24804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4" name="Google Shape;4767;p50"/>
            <p:cNvSpPr/>
            <p:nvPr/>
          </p:nvSpPr>
          <p:spPr>
            <a:xfrm>
              <a:off x="24804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5" name="Google Shape;4768;p50"/>
            <p:cNvSpPr/>
            <p:nvPr/>
          </p:nvSpPr>
          <p:spPr>
            <a:xfrm>
              <a:off x="24804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6" name="Google Shape;4769;p50"/>
            <p:cNvSpPr/>
            <p:nvPr/>
          </p:nvSpPr>
          <p:spPr>
            <a:xfrm>
              <a:off x="24804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7" name="Google Shape;4770;p50"/>
            <p:cNvSpPr/>
            <p:nvPr/>
          </p:nvSpPr>
          <p:spPr>
            <a:xfrm>
              <a:off x="24804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8" name="Google Shape;4771;p50"/>
            <p:cNvSpPr/>
            <p:nvPr/>
          </p:nvSpPr>
          <p:spPr>
            <a:xfrm>
              <a:off x="24804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599" name="Google Shape;4772;p50"/>
            <p:cNvSpPr/>
            <p:nvPr/>
          </p:nvSpPr>
          <p:spPr>
            <a:xfrm>
              <a:off x="24804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0" name="Google Shape;4773;p50"/>
            <p:cNvSpPr/>
            <p:nvPr/>
          </p:nvSpPr>
          <p:spPr>
            <a:xfrm>
              <a:off x="24804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1" name="Google Shape;4774;p50"/>
            <p:cNvSpPr/>
            <p:nvPr/>
          </p:nvSpPr>
          <p:spPr>
            <a:xfrm>
              <a:off x="24804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2" name="Google Shape;4775;p50"/>
            <p:cNvSpPr/>
            <p:nvPr/>
          </p:nvSpPr>
          <p:spPr>
            <a:xfrm>
              <a:off x="24804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3" name="Google Shape;4776;p50"/>
            <p:cNvSpPr/>
            <p:nvPr/>
          </p:nvSpPr>
          <p:spPr>
            <a:xfrm>
              <a:off x="248040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4" name="Google Shape;4777;p50"/>
            <p:cNvSpPr/>
            <p:nvPr/>
          </p:nvSpPr>
          <p:spPr>
            <a:xfrm>
              <a:off x="24804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5" name="Google Shape;4778;p50"/>
            <p:cNvSpPr/>
            <p:nvPr/>
          </p:nvSpPr>
          <p:spPr>
            <a:xfrm>
              <a:off x="250848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6" name="Google Shape;4779;p50"/>
            <p:cNvSpPr/>
            <p:nvPr/>
          </p:nvSpPr>
          <p:spPr>
            <a:xfrm>
              <a:off x="250848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7" name="Google Shape;4780;p50"/>
            <p:cNvSpPr/>
            <p:nvPr/>
          </p:nvSpPr>
          <p:spPr>
            <a:xfrm>
              <a:off x="25362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8" name="Google Shape;4781;p50"/>
            <p:cNvSpPr/>
            <p:nvPr/>
          </p:nvSpPr>
          <p:spPr>
            <a:xfrm>
              <a:off x="25362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09" name="Google Shape;4782;p50"/>
            <p:cNvSpPr/>
            <p:nvPr/>
          </p:nvSpPr>
          <p:spPr>
            <a:xfrm>
              <a:off x="25362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0" name="Google Shape;4783;p50"/>
            <p:cNvSpPr/>
            <p:nvPr/>
          </p:nvSpPr>
          <p:spPr>
            <a:xfrm>
              <a:off x="25362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1" name="Google Shape;4784;p50"/>
            <p:cNvSpPr/>
            <p:nvPr/>
          </p:nvSpPr>
          <p:spPr>
            <a:xfrm>
              <a:off x="25362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2" name="Google Shape;4785;p50"/>
            <p:cNvSpPr/>
            <p:nvPr/>
          </p:nvSpPr>
          <p:spPr>
            <a:xfrm>
              <a:off x="25362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3" name="Google Shape;4786;p50"/>
            <p:cNvSpPr/>
            <p:nvPr/>
          </p:nvSpPr>
          <p:spPr>
            <a:xfrm>
              <a:off x="25362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4" name="Google Shape;4787;p50"/>
            <p:cNvSpPr/>
            <p:nvPr/>
          </p:nvSpPr>
          <p:spPr>
            <a:xfrm>
              <a:off x="25362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5" name="Google Shape;4788;p50"/>
            <p:cNvSpPr/>
            <p:nvPr/>
          </p:nvSpPr>
          <p:spPr>
            <a:xfrm>
              <a:off x="25362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6" name="Google Shape;4789;p50"/>
            <p:cNvSpPr/>
            <p:nvPr/>
          </p:nvSpPr>
          <p:spPr>
            <a:xfrm>
              <a:off x="25362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7" name="Google Shape;4790;p50"/>
            <p:cNvSpPr/>
            <p:nvPr/>
          </p:nvSpPr>
          <p:spPr>
            <a:xfrm>
              <a:off x="253620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8" name="Google Shape;4791;p50"/>
            <p:cNvSpPr/>
            <p:nvPr/>
          </p:nvSpPr>
          <p:spPr>
            <a:xfrm>
              <a:off x="253620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19" name="Google Shape;4792;p50"/>
            <p:cNvSpPr/>
            <p:nvPr/>
          </p:nvSpPr>
          <p:spPr>
            <a:xfrm>
              <a:off x="25362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0" name="Google Shape;4793;p50"/>
            <p:cNvSpPr/>
            <p:nvPr/>
          </p:nvSpPr>
          <p:spPr>
            <a:xfrm>
              <a:off x="25362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1" name="Google Shape;4794;p50"/>
            <p:cNvSpPr/>
            <p:nvPr/>
          </p:nvSpPr>
          <p:spPr>
            <a:xfrm>
              <a:off x="253620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2" name="Google Shape;4795;p50"/>
            <p:cNvSpPr/>
            <p:nvPr/>
          </p:nvSpPr>
          <p:spPr>
            <a:xfrm>
              <a:off x="253620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3" name="Google Shape;4796;p50"/>
            <p:cNvSpPr/>
            <p:nvPr/>
          </p:nvSpPr>
          <p:spPr>
            <a:xfrm>
              <a:off x="253620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4" name="Google Shape;4797;p50"/>
            <p:cNvSpPr/>
            <p:nvPr/>
          </p:nvSpPr>
          <p:spPr>
            <a:xfrm>
              <a:off x="253620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5" name="Google Shape;4798;p50"/>
            <p:cNvSpPr/>
            <p:nvPr/>
          </p:nvSpPr>
          <p:spPr>
            <a:xfrm>
              <a:off x="25642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6" name="Google Shape;4799;p50"/>
            <p:cNvSpPr/>
            <p:nvPr/>
          </p:nvSpPr>
          <p:spPr>
            <a:xfrm>
              <a:off x="25642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7" name="Google Shape;4800;p50"/>
            <p:cNvSpPr/>
            <p:nvPr/>
          </p:nvSpPr>
          <p:spPr>
            <a:xfrm>
              <a:off x="25642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8" name="Google Shape;4801;p50"/>
            <p:cNvSpPr/>
            <p:nvPr/>
          </p:nvSpPr>
          <p:spPr>
            <a:xfrm>
              <a:off x="25642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29" name="Google Shape;4802;p50"/>
            <p:cNvSpPr/>
            <p:nvPr/>
          </p:nvSpPr>
          <p:spPr>
            <a:xfrm>
              <a:off x="25642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0" name="Google Shape;4803;p50"/>
            <p:cNvSpPr/>
            <p:nvPr/>
          </p:nvSpPr>
          <p:spPr>
            <a:xfrm>
              <a:off x="25642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1" name="Google Shape;4804;p50"/>
            <p:cNvSpPr/>
            <p:nvPr/>
          </p:nvSpPr>
          <p:spPr>
            <a:xfrm>
              <a:off x="256428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2" name="Google Shape;4805;p50"/>
            <p:cNvSpPr/>
            <p:nvPr/>
          </p:nvSpPr>
          <p:spPr>
            <a:xfrm>
              <a:off x="25642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3" name="Google Shape;4806;p50"/>
            <p:cNvSpPr/>
            <p:nvPr/>
          </p:nvSpPr>
          <p:spPr>
            <a:xfrm>
              <a:off x="25642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4" name="Google Shape;4807;p50"/>
            <p:cNvSpPr/>
            <p:nvPr/>
          </p:nvSpPr>
          <p:spPr>
            <a:xfrm>
              <a:off x="25642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5" name="Google Shape;4808;p50"/>
            <p:cNvSpPr/>
            <p:nvPr/>
          </p:nvSpPr>
          <p:spPr>
            <a:xfrm>
              <a:off x="256428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6" name="Google Shape;4809;p50"/>
            <p:cNvSpPr/>
            <p:nvPr/>
          </p:nvSpPr>
          <p:spPr>
            <a:xfrm>
              <a:off x="256428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7" name="Google Shape;4810;p50"/>
            <p:cNvSpPr/>
            <p:nvPr/>
          </p:nvSpPr>
          <p:spPr>
            <a:xfrm>
              <a:off x="25642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8" name="Google Shape;4811;p50"/>
            <p:cNvSpPr/>
            <p:nvPr/>
          </p:nvSpPr>
          <p:spPr>
            <a:xfrm>
              <a:off x="256428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39" name="Google Shape;4812;p50"/>
            <p:cNvSpPr/>
            <p:nvPr/>
          </p:nvSpPr>
          <p:spPr>
            <a:xfrm>
              <a:off x="256428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0" name="Google Shape;4813;p50"/>
            <p:cNvSpPr/>
            <p:nvPr/>
          </p:nvSpPr>
          <p:spPr>
            <a:xfrm>
              <a:off x="256428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1" name="Google Shape;4814;p50"/>
            <p:cNvSpPr/>
            <p:nvPr/>
          </p:nvSpPr>
          <p:spPr>
            <a:xfrm>
              <a:off x="256428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2" name="Google Shape;4815;p50"/>
            <p:cNvSpPr/>
            <p:nvPr/>
          </p:nvSpPr>
          <p:spPr>
            <a:xfrm>
              <a:off x="256428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3" name="Google Shape;4816;p50"/>
            <p:cNvSpPr/>
            <p:nvPr/>
          </p:nvSpPr>
          <p:spPr>
            <a:xfrm>
              <a:off x="259236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4" name="Google Shape;4817;p50"/>
            <p:cNvSpPr/>
            <p:nvPr/>
          </p:nvSpPr>
          <p:spPr>
            <a:xfrm>
              <a:off x="259236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5" name="Google Shape;4818;p50"/>
            <p:cNvSpPr/>
            <p:nvPr/>
          </p:nvSpPr>
          <p:spPr>
            <a:xfrm>
              <a:off x="259236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6" name="Google Shape;4819;p50"/>
            <p:cNvSpPr/>
            <p:nvPr/>
          </p:nvSpPr>
          <p:spPr>
            <a:xfrm>
              <a:off x="259236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7" name="Google Shape;4820;p50"/>
            <p:cNvSpPr/>
            <p:nvPr/>
          </p:nvSpPr>
          <p:spPr>
            <a:xfrm>
              <a:off x="259236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8" name="Google Shape;4821;p50"/>
            <p:cNvSpPr/>
            <p:nvPr/>
          </p:nvSpPr>
          <p:spPr>
            <a:xfrm>
              <a:off x="259236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49" name="Google Shape;4822;p50"/>
            <p:cNvSpPr/>
            <p:nvPr/>
          </p:nvSpPr>
          <p:spPr>
            <a:xfrm>
              <a:off x="259236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0" name="Google Shape;4823;p50"/>
            <p:cNvSpPr/>
            <p:nvPr/>
          </p:nvSpPr>
          <p:spPr>
            <a:xfrm>
              <a:off x="259236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1" name="Google Shape;4824;p50"/>
            <p:cNvSpPr/>
            <p:nvPr/>
          </p:nvSpPr>
          <p:spPr>
            <a:xfrm>
              <a:off x="259236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2" name="Google Shape;4825;p50"/>
            <p:cNvSpPr/>
            <p:nvPr/>
          </p:nvSpPr>
          <p:spPr>
            <a:xfrm>
              <a:off x="259236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3" name="Google Shape;4826;p50"/>
            <p:cNvSpPr/>
            <p:nvPr/>
          </p:nvSpPr>
          <p:spPr>
            <a:xfrm>
              <a:off x="259236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4" name="Google Shape;4827;p50"/>
            <p:cNvSpPr/>
            <p:nvPr/>
          </p:nvSpPr>
          <p:spPr>
            <a:xfrm>
              <a:off x="259236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5" name="Google Shape;4828;p50"/>
            <p:cNvSpPr/>
            <p:nvPr/>
          </p:nvSpPr>
          <p:spPr>
            <a:xfrm>
              <a:off x="25923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6" name="Google Shape;4829;p50"/>
            <p:cNvSpPr/>
            <p:nvPr/>
          </p:nvSpPr>
          <p:spPr>
            <a:xfrm>
              <a:off x="259236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7" name="Google Shape;4830;p50"/>
            <p:cNvSpPr/>
            <p:nvPr/>
          </p:nvSpPr>
          <p:spPr>
            <a:xfrm>
              <a:off x="259236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8" name="Google Shape;4831;p50"/>
            <p:cNvSpPr/>
            <p:nvPr/>
          </p:nvSpPr>
          <p:spPr>
            <a:xfrm>
              <a:off x="259236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59" name="Google Shape;4832;p50"/>
            <p:cNvSpPr/>
            <p:nvPr/>
          </p:nvSpPr>
          <p:spPr>
            <a:xfrm>
              <a:off x="259236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0" name="Google Shape;4833;p50"/>
            <p:cNvSpPr/>
            <p:nvPr/>
          </p:nvSpPr>
          <p:spPr>
            <a:xfrm>
              <a:off x="262008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1" name="Google Shape;4834;p50"/>
            <p:cNvSpPr/>
            <p:nvPr/>
          </p:nvSpPr>
          <p:spPr>
            <a:xfrm>
              <a:off x="262008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2" name="Google Shape;4835;p50"/>
            <p:cNvSpPr/>
            <p:nvPr/>
          </p:nvSpPr>
          <p:spPr>
            <a:xfrm>
              <a:off x="262008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3" name="Google Shape;4836;p50"/>
            <p:cNvSpPr/>
            <p:nvPr/>
          </p:nvSpPr>
          <p:spPr>
            <a:xfrm>
              <a:off x="26200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4" name="Google Shape;4837;p50"/>
            <p:cNvSpPr/>
            <p:nvPr/>
          </p:nvSpPr>
          <p:spPr>
            <a:xfrm>
              <a:off x="26200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5" name="Google Shape;4838;p50"/>
            <p:cNvSpPr/>
            <p:nvPr/>
          </p:nvSpPr>
          <p:spPr>
            <a:xfrm>
              <a:off x="262008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6" name="Google Shape;4839;p50"/>
            <p:cNvSpPr/>
            <p:nvPr/>
          </p:nvSpPr>
          <p:spPr>
            <a:xfrm>
              <a:off x="26200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7" name="Google Shape;4840;p50"/>
            <p:cNvSpPr/>
            <p:nvPr/>
          </p:nvSpPr>
          <p:spPr>
            <a:xfrm>
              <a:off x="262008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8" name="Google Shape;4841;p50"/>
            <p:cNvSpPr/>
            <p:nvPr/>
          </p:nvSpPr>
          <p:spPr>
            <a:xfrm>
              <a:off x="262008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69" name="Google Shape;4842;p50"/>
            <p:cNvSpPr/>
            <p:nvPr/>
          </p:nvSpPr>
          <p:spPr>
            <a:xfrm>
              <a:off x="262008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0" name="Google Shape;4843;p50"/>
            <p:cNvSpPr/>
            <p:nvPr/>
          </p:nvSpPr>
          <p:spPr>
            <a:xfrm>
              <a:off x="26200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1" name="Google Shape;4844;p50"/>
            <p:cNvSpPr/>
            <p:nvPr/>
          </p:nvSpPr>
          <p:spPr>
            <a:xfrm>
              <a:off x="262008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2" name="Google Shape;4845;p50"/>
            <p:cNvSpPr/>
            <p:nvPr/>
          </p:nvSpPr>
          <p:spPr>
            <a:xfrm>
              <a:off x="26200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2" h="2137">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3" name="Google Shape;4846;p50"/>
            <p:cNvSpPr/>
            <p:nvPr/>
          </p:nvSpPr>
          <p:spPr>
            <a:xfrm>
              <a:off x="26200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4" name="Google Shape;4847;p50"/>
            <p:cNvSpPr/>
            <p:nvPr/>
          </p:nvSpPr>
          <p:spPr>
            <a:xfrm>
              <a:off x="262008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5" name="Google Shape;4848;p50"/>
            <p:cNvSpPr/>
            <p:nvPr/>
          </p:nvSpPr>
          <p:spPr>
            <a:xfrm>
              <a:off x="262008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6" name="Google Shape;4849;p50"/>
            <p:cNvSpPr/>
            <p:nvPr/>
          </p:nvSpPr>
          <p:spPr>
            <a:xfrm>
              <a:off x="262008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7" name="Google Shape;4850;p50"/>
            <p:cNvSpPr/>
            <p:nvPr/>
          </p:nvSpPr>
          <p:spPr>
            <a:xfrm>
              <a:off x="262008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8" name="Google Shape;4851;p50"/>
            <p:cNvSpPr/>
            <p:nvPr/>
          </p:nvSpPr>
          <p:spPr>
            <a:xfrm>
              <a:off x="264816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79" name="Google Shape;4852;p50"/>
            <p:cNvSpPr/>
            <p:nvPr/>
          </p:nvSpPr>
          <p:spPr>
            <a:xfrm>
              <a:off x="264816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0" name="Google Shape;4853;p50"/>
            <p:cNvSpPr/>
            <p:nvPr/>
          </p:nvSpPr>
          <p:spPr>
            <a:xfrm>
              <a:off x="26481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1" name="Google Shape;4854;p50"/>
            <p:cNvSpPr/>
            <p:nvPr/>
          </p:nvSpPr>
          <p:spPr>
            <a:xfrm>
              <a:off x="26481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2" name="Google Shape;4855;p50"/>
            <p:cNvSpPr/>
            <p:nvPr/>
          </p:nvSpPr>
          <p:spPr>
            <a:xfrm>
              <a:off x="26481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3" name="Google Shape;4856;p50"/>
            <p:cNvSpPr/>
            <p:nvPr/>
          </p:nvSpPr>
          <p:spPr>
            <a:xfrm>
              <a:off x="29556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4" name="Google Shape;4857;p50"/>
            <p:cNvSpPr/>
            <p:nvPr/>
          </p:nvSpPr>
          <p:spPr>
            <a:xfrm>
              <a:off x="29556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5" name="Google Shape;4858;p50"/>
            <p:cNvSpPr/>
            <p:nvPr/>
          </p:nvSpPr>
          <p:spPr>
            <a:xfrm>
              <a:off x="298368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6" name="Google Shape;4859;p50"/>
            <p:cNvSpPr/>
            <p:nvPr/>
          </p:nvSpPr>
          <p:spPr>
            <a:xfrm>
              <a:off x="298368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7" name="Google Shape;4860;p50"/>
            <p:cNvSpPr/>
            <p:nvPr/>
          </p:nvSpPr>
          <p:spPr>
            <a:xfrm>
              <a:off x="301140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8" name="Google Shape;4861;p50"/>
            <p:cNvSpPr/>
            <p:nvPr/>
          </p:nvSpPr>
          <p:spPr>
            <a:xfrm>
              <a:off x="301140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89" name="Google Shape;4862;p50"/>
            <p:cNvSpPr/>
            <p:nvPr/>
          </p:nvSpPr>
          <p:spPr>
            <a:xfrm>
              <a:off x="301140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0" name="Google Shape;4863;p50"/>
            <p:cNvSpPr/>
            <p:nvPr/>
          </p:nvSpPr>
          <p:spPr>
            <a:xfrm>
              <a:off x="30394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1" name="Google Shape;4864;p50"/>
            <p:cNvSpPr/>
            <p:nvPr/>
          </p:nvSpPr>
          <p:spPr>
            <a:xfrm>
              <a:off x="30394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2" name="Google Shape;4865;p50"/>
            <p:cNvSpPr/>
            <p:nvPr/>
          </p:nvSpPr>
          <p:spPr>
            <a:xfrm>
              <a:off x="30675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3" name="Google Shape;4866;p50"/>
            <p:cNvSpPr/>
            <p:nvPr/>
          </p:nvSpPr>
          <p:spPr>
            <a:xfrm>
              <a:off x="323532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4" name="Google Shape;4867;p50"/>
            <p:cNvSpPr/>
            <p:nvPr/>
          </p:nvSpPr>
          <p:spPr>
            <a:xfrm>
              <a:off x="30956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5" name="Google Shape;4868;p50"/>
            <p:cNvSpPr/>
            <p:nvPr/>
          </p:nvSpPr>
          <p:spPr>
            <a:xfrm>
              <a:off x="312336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6" name="Google Shape;4869;p50"/>
            <p:cNvSpPr/>
            <p:nvPr/>
          </p:nvSpPr>
          <p:spPr>
            <a:xfrm>
              <a:off x="31514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7" name="Google Shape;4870;p50"/>
            <p:cNvSpPr/>
            <p:nvPr/>
          </p:nvSpPr>
          <p:spPr>
            <a:xfrm>
              <a:off x="320724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8" name="Google Shape;4871;p50"/>
            <p:cNvSpPr/>
            <p:nvPr/>
          </p:nvSpPr>
          <p:spPr>
            <a:xfrm>
              <a:off x="31795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699" name="Google Shape;4872;p50"/>
            <p:cNvSpPr/>
            <p:nvPr/>
          </p:nvSpPr>
          <p:spPr>
            <a:xfrm>
              <a:off x="31514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0" name="Google Shape;4873;p50"/>
            <p:cNvSpPr/>
            <p:nvPr/>
          </p:nvSpPr>
          <p:spPr>
            <a:xfrm>
              <a:off x="312336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1" name="Google Shape;4874;p50"/>
            <p:cNvSpPr/>
            <p:nvPr/>
          </p:nvSpPr>
          <p:spPr>
            <a:xfrm>
              <a:off x="30956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2" name="Google Shape;4875;p50"/>
            <p:cNvSpPr/>
            <p:nvPr/>
          </p:nvSpPr>
          <p:spPr>
            <a:xfrm>
              <a:off x="30675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3" name="Google Shape;4876;p50"/>
            <p:cNvSpPr/>
            <p:nvPr/>
          </p:nvSpPr>
          <p:spPr>
            <a:xfrm>
              <a:off x="30675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4" name="Google Shape;4877;p50"/>
            <p:cNvSpPr/>
            <p:nvPr/>
          </p:nvSpPr>
          <p:spPr>
            <a:xfrm>
              <a:off x="30394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5" name="Google Shape;4878;p50"/>
            <p:cNvSpPr/>
            <p:nvPr/>
          </p:nvSpPr>
          <p:spPr>
            <a:xfrm>
              <a:off x="301140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6" name="Google Shape;4879;p50"/>
            <p:cNvSpPr/>
            <p:nvPr/>
          </p:nvSpPr>
          <p:spPr>
            <a:xfrm>
              <a:off x="298368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7" name="Google Shape;4880;p50"/>
            <p:cNvSpPr/>
            <p:nvPr/>
          </p:nvSpPr>
          <p:spPr>
            <a:xfrm>
              <a:off x="29556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8" name="Google Shape;4881;p50"/>
            <p:cNvSpPr/>
            <p:nvPr/>
          </p:nvSpPr>
          <p:spPr>
            <a:xfrm>
              <a:off x="27878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09" name="Google Shape;4882;p50"/>
            <p:cNvSpPr/>
            <p:nvPr/>
          </p:nvSpPr>
          <p:spPr>
            <a:xfrm>
              <a:off x="278784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0" name="Google Shape;4883;p50"/>
            <p:cNvSpPr/>
            <p:nvPr/>
          </p:nvSpPr>
          <p:spPr>
            <a:xfrm>
              <a:off x="28159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1" name="Google Shape;4884;p50"/>
            <p:cNvSpPr/>
            <p:nvPr/>
          </p:nvSpPr>
          <p:spPr>
            <a:xfrm>
              <a:off x="28159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2" name="Google Shape;4885;p50"/>
            <p:cNvSpPr/>
            <p:nvPr/>
          </p:nvSpPr>
          <p:spPr>
            <a:xfrm>
              <a:off x="28159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3" name="Google Shape;4886;p50"/>
            <p:cNvSpPr/>
            <p:nvPr/>
          </p:nvSpPr>
          <p:spPr>
            <a:xfrm>
              <a:off x="28159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4" name="Google Shape;4887;p50"/>
            <p:cNvSpPr/>
            <p:nvPr/>
          </p:nvSpPr>
          <p:spPr>
            <a:xfrm>
              <a:off x="28159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5" name="Google Shape;4888;p50"/>
            <p:cNvSpPr/>
            <p:nvPr/>
          </p:nvSpPr>
          <p:spPr>
            <a:xfrm>
              <a:off x="28159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6" name="Google Shape;4889;p50"/>
            <p:cNvSpPr/>
            <p:nvPr/>
          </p:nvSpPr>
          <p:spPr>
            <a:xfrm>
              <a:off x="28159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7" name="Google Shape;4890;p50"/>
            <p:cNvSpPr/>
            <p:nvPr/>
          </p:nvSpPr>
          <p:spPr>
            <a:xfrm>
              <a:off x="281592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8" name="Google Shape;4891;p50"/>
            <p:cNvSpPr/>
            <p:nvPr/>
          </p:nvSpPr>
          <p:spPr>
            <a:xfrm>
              <a:off x="28159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19" name="Google Shape;4892;p50"/>
            <p:cNvSpPr/>
            <p:nvPr/>
          </p:nvSpPr>
          <p:spPr>
            <a:xfrm>
              <a:off x="284364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0" name="Google Shape;4893;p50"/>
            <p:cNvSpPr/>
            <p:nvPr/>
          </p:nvSpPr>
          <p:spPr>
            <a:xfrm>
              <a:off x="284364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1" name="Google Shape;4894;p50"/>
            <p:cNvSpPr/>
            <p:nvPr/>
          </p:nvSpPr>
          <p:spPr>
            <a:xfrm>
              <a:off x="28436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2" name="Google Shape;4895;p50"/>
            <p:cNvSpPr/>
            <p:nvPr/>
          </p:nvSpPr>
          <p:spPr>
            <a:xfrm>
              <a:off x="284364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3" name="Google Shape;4896;p50"/>
            <p:cNvSpPr/>
            <p:nvPr/>
          </p:nvSpPr>
          <p:spPr>
            <a:xfrm>
              <a:off x="284364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4" name="Google Shape;4897;p50"/>
            <p:cNvSpPr/>
            <p:nvPr/>
          </p:nvSpPr>
          <p:spPr>
            <a:xfrm>
              <a:off x="284364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5" name="Google Shape;4898;p50"/>
            <p:cNvSpPr/>
            <p:nvPr/>
          </p:nvSpPr>
          <p:spPr>
            <a:xfrm>
              <a:off x="284364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6" name="Google Shape;4899;p50"/>
            <p:cNvSpPr/>
            <p:nvPr/>
          </p:nvSpPr>
          <p:spPr>
            <a:xfrm>
              <a:off x="284364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7" name="Google Shape;4900;p50"/>
            <p:cNvSpPr/>
            <p:nvPr/>
          </p:nvSpPr>
          <p:spPr>
            <a:xfrm>
              <a:off x="287172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8" name="Google Shape;4901;p50"/>
            <p:cNvSpPr/>
            <p:nvPr/>
          </p:nvSpPr>
          <p:spPr>
            <a:xfrm>
              <a:off x="287172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29" name="Google Shape;4902;p50"/>
            <p:cNvSpPr/>
            <p:nvPr/>
          </p:nvSpPr>
          <p:spPr>
            <a:xfrm>
              <a:off x="287172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0" name="Google Shape;4903;p50"/>
            <p:cNvSpPr/>
            <p:nvPr/>
          </p:nvSpPr>
          <p:spPr>
            <a:xfrm>
              <a:off x="287172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1" name="Google Shape;4904;p50"/>
            <p:cNvSpPr/>
            <p:nvPr/>
          </p:nvSpPr>
          <p:spPr>
            <a:xfrm>
              <a:off x="287172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2" name="Google Shape;4905;p50"/>
            <p:cNvSpPr/>
            <p:nvPr/>
          </p:nvSpPr>
          <p:spPr>
            <a:xfrm>
              <a:off x="287172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3" name="Google Shape;4906;p50"/>
            <p:cNvSpPr/>
            <p:nvPr/>
          </p:nvSpPr>
          <p:spPr>
            <a:xfrm>
              <a:off x="2871720" y="3158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4" name="Google Shape;4907;p50"/>
            <p:cNvSpPr/>
            <p:nvPr/>
          </p:nvSpPr>
          <p:spPr>
            <a:xfrm>
              <a:off x="2871720" y="31863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5" name="Google Shape;4908;p50"/>
            <p:cNvSpPr/>
            <p:nvPr/>
          </p:nvSpPr>
          <p:spPr>
            <a:xfrm>
              <a:off x="28998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6" name="Google Shape;4909;p50"/>
            <p:cNvSpPr/>
            <p:nvPr/>
          </p:nvSpPr>
          <p:spPr>
            <a:xfrm>
              <a:off x="28998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7" name="Google Shape;4910;p50"/>
            <p:cNvSpPr/>
            <p:nvPr/>
          </p:nvSpPr>
          <p:spPr>
            <a:xfrm>
              <a:off x="289980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8" name="Google Shape;4911;p50"/>
            <p:cNvSpPr/>
            <p:nvPr/>
          </p:nvSpPr>
          <p:spPr>
            <a:xfrm>
              <a:off x="292788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39" name="Google Shape;4912;p50"/>
            <p:cNvSpPr/>
            <p:nvPr/>
          </p:nvSpPr>
          <p:spPr>
            <a:xfrm>
              <a:off x="292788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0" name="Google Shape;4913;p50"/>
            <p:cNvSpPr/>
            <p:nvPr/>
          </p:nvSpPr>
          <p:spPr>
            <a:xfrm>
              <a:off x="292788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1" name="Google Shape;4914;p50"/>
            <p:cNvSpPr/>
            <p:nvPr/>
          </p:nvSpPr>
          <p:spPr>
            <a:xfrm>
              <a:off x="29278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2" name="Google Shape;4915;p50"/>
            <p:cNvSpPr/>
            <p:nvPr/>
          </p:nvSpPr>
          <p:spPr>
            <a:xfrm>
              <a:off x="28998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3" name="Google Shape;4916;p50"/>
            <p:cNvSpPr/>
            <p:nvPr/>
          </p:nvSpPr>
          <p:spPr>
            <a:xfrm>
              <a:off x="28998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4" name="Google Shape;4917;p50"/>
            <p:cNvSpPr/>
            <p:nvPr/>
          </p:nvSpPr>
          <p:spPr>
            <a:xfrm>
              <a:off x="289980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5" name="Google Shape;4918;p50"/>
            <p:cNvSpPr/>
            <p:nvPr/>
          </p:nvSpPr>
          <p:spPr>
            <a:xfrm>
              <a:off x="28998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6" name="Google Shape;4919;p50"/>
            <p:cNvSpPr/>
            <p:nvPr/>
          </p:nvSpPr>
          <p:spPr>
            <a:xfrm>
              <a:off x="28998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7" name="Google Shape;4920;p50"/>
            <p:cNvSpPr/>
            <p:nvPr/>
          </p:nvSpPr>
          <p:spPr>
            <a:xfrm>
              <a:off x="289980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8" name="Google Shape;4921;p50"/>
            <p:cNvSpPr/>
            <p:nvPr/>
          </p:nvSpPr>
          <p:spPr>
            <a:xfrm>
              <a:off x="287172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49" name="Google Shape;4922;p50"/>
            <p:cNvSpPr/>
            <p:nvPr/>
          </p:nvSpPr>
          <p:spPr>
            <a:xfrm>
              <a:off x="2843640" y="32144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0" name="Google Shape;4923;p50"/>
            <p:cNvSpPr/>
            <p:nvPr/>
          </p:nvSpPr>
          <p:spPr>
            <a:xfrm>
              <a:off x="284364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1" name="Google Shape;4924;p50"/>
            <p:cNvSpPr/>
            <p:nvPr/>
          </p:nvSpPr>
          <p:spPr>
            <a:xfrm>
              <a:off x="28159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2" name="Google Shape;4925;p50"/>
            <p:cNvSpPr/>
            <p:nvPr/>
          </p:nvSpPr>
          <p:spPr>
            <a:xfrm>
              <a:off x="26481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3" name="Google Shape;4926;p50"/>
            <p:cNvSpPr/>
            <p:nvPr/>
          </p:nvSpPr>
          <p:spPr>
            <a:xfrm>
              <a:off x="26481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4" name="Google Shape;4927;p50"/>
            <p:cNvSpPr/>
            <p:nvPr/>
          </p:nvSpPr>
          <p:spPr>
            <a:xfrm>
              <a:off x="264816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5" name="Google Shape;4928;p50"/>
            <p:cNvSpPr/>
            <p:nvPr/>
          </p:nvSpPr>
          <p:spPr>
            <a:xfrm>
              <a:off x="264816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6" name="Google Shape;4929;p50"/>
            <p:cNvSpPr/>
            <p:nvPr/>
          </p:nvSpPr>
          <p:spPr>
            <a:xfrm>
              <a:off x="264816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7" name="Google Shape;4930;p50"/>
            <p:cNvSpPr/>
            <p:nvPr/>
          </p:nvSpPr>
          <p:spPr>
            <a:xfrm>
              <a:off x="26481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8" name="Google Shape;4931;p50"/>
            <p:cNvSpPr/>
            <p:nvPr/>
          </p:nvSpPr>
          <p:spPr>
            <a:xfrm>
              <a:off x="26481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59" name="Google Shape;4932;p50"/>
            <p:cNvSpPr/>
            <p:nvPr/>
          </p:nvSpPr>
          <p:spPr>
            <a:xfrm>
              <a:off x="26481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0" name="Google Shape;4933;p50"/>
            <p:cNvSpPr/>
            <p:nvPr/>
          </p:nvSpPr>
          <p:spPr>
            <a:xfrm>
              <a:off x="26481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1" name="Google Shape;4934;p50"/>
            <p:cNvSpPr/>
            <p:nvPr/>
          </p:nvSpPr>
          <p:spPr>
            <a:xfrm>
              <a:off x="26481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2" name="Google Shape;4935;p50"/>
            <p:cNvSpPr/>
            <p:nvPr/>
          </p:nvSpPr>
          <p:spPr>
            <a:xfrm>
              <a:off x="264816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3" name="Google Shape;4936;p50"/>
            <p:cNvSpPr/>
            <p:nvPr/>
          </p:nvSpPr>
          <p:spPr>
            <a:xfrm>
              <a:off x="264816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4" name="Google Shape;4937;p50"/>
            <p:cNvSpPr/>
            <p:nvPr/>
          </p:nvSpPr>
          <p:spPr>
            <a:xfrm>
              <a:off x="264816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5" name="Google Shape;4938;p50"/>
            <p:cNvSpPr/>
            <p:nvPr/>
          </p:nvSpPr>
          <p:spPr>
            <a:xfrm>
              <a:off x="264816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6" name="Google Shape;4939;p50"/>
            <p:cNvSpPr/>
            <p:nvPr/>
          </p:nvSpPr>
          <p:spPr>
            <a:xfrm>
              <a:off x="264816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7" name="Google Shape;4940;p50"/>
            <p:cNvSpPr/>
            <p:nvPr/>
          </p:nvSpPr>
          <p:spPr>
            <a:xfrm>
              <a:off x="267624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8" name="Google Shape;4941;p50"/>
            <p:cNvSpPr/>
            <p:nvPr/>
          </p:nvSpPr>
          <p:spPr>
            <a:xfrm>
              <a:off x="26762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69" name="Google Shape;4942;p50"/>
            <p:cNvSpPr/>
            <p:nvPr/>
          </p:nvSpPr>
          <p:spPr>
            <a:xfrm>
              <a:off x="26762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0" name="Google Shape;4943;p50"/>
            <p:cNvSpPr/>
            <p:nvPr/>
          </p:nvSpPr>
          <p:spPr>
            <a:xfrm>
              <a:off x="26762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1" name="Google Shape;4944;p50"/>
            <p:cNvSpPr/>
            <p:nvPr/>
          </p:nvSpPr>
          <p:spPr>
            <a:xfrm>
              <a:off x="26762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2" name="Google Shape;4945;p50"/>
            <p:cNvSpPr/>
            <p:nvPr/>
          </p:nvSpPr>
          <p:spPr>
            <a:xfrm>
              <a:off x="26762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3" name="Google Shape;4946;p50"/>
            <p:cNvSpPr/>
            <p:nvPr/>
          </p:nvSpPr>
          <p:spPr>
            <a:xfrm>
              <a:off x="26762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4" name="Google Shape;4947;p50"/>
            <p:cNvSpPr/>
            <p:nvPr/>
          </p:nvSpPr>
          <p:spPr>
            <a:xfrm>
              <a:off x="26762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5" name="Google Shape;4948;p50"/>
            <p:cNvSpPr/>
            <p:nvPr/>
          </p:nvSpPr>
          <p:spPr>
            <a:xfrm>
              <a:off x="26762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6" name="Google Shape;4949;p50"/>
            <p:cNvSpPr/>
            <p:nvPr/>
          </p:nvSpPr>
          <p:spPr>
            <a:xfrm>
              <a:off x="26762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7" name="Google Shape;4950;p50"/>
            <p:cNvSpPr/>
            <p:nvPr/>
          </p:nvSpPr>
          <p:spPr>
            <a:xfrm>
              <a:off x="26762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8" name="Google Shape;4951;p50"/>
            <p:cNvSpPr/>
            <p:nvPr/>
          </p:nvSpPr>
          <p:spPr>
            <a:xfrm>
              <a:off x="26762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79" name="Google Shape;4952;p50"/>
            <p:cNvSpPr/>
            <p:nvPr/>
          </p:nvSpPr>
          <p:spPr>
            <a:xfrm>
              <a:off x="26762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0" name="Google Shape;4953;p50"/>
            <p:cNvSpPr/>
            <p:nvPr/>
          </p:nvSpPr>
          <p:spPr>
            <a:xfrm>
              <a:off x="26762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1" name="Google Shape;4954;p50"/>
            <p:cNvSpPr/>
            <p:nvPr/>
          </p:nvSpPr>
          <p:spPr>
            <a:xfrm>
              <a:off x="26762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2" name="Google Shape;4955;p50"/>
            <p:cNvSpPr/>
            <p:nvPr/>
          </p:nvSpPr>
          <p:spPr>
            <a:xfrm>
              <a:off x="267624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3" name="Google Shape;4956;p50"/>
            <p:cNvSpPr/>
            <p:nvPr/>
          </p:nvSpPr>
          <p:spPr>
            <a:xfrm>
              <a:off x="267624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4" name="Google Shape;4957;p50"/>
            <p:cNvSpPr/>
            <p:nvPr/>
          </p:nvSpPr>
          <p:spPr>
            <a:xfrm>
              <a:off x="267624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5" name="Google Shape;4958;p50"/>
            <p:cNvSpPr/>
            <p:nvPr/>
          </p:nvSpPr>
          <p:spPr>
            <a:xfrm>
              <a:off x="26762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6" name="Google Shape;4959;p50"/>
            <p:cNvSpPr/>
            <p:nvPr/>
          </p:nvSpPr>
          <p:spPr>
            <a:xfrm>
              <a:off x="267624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7" name="Google Shape;4960;p50"/>
            <p:cNvSpPr/>
            <p:nvPr/>
          </p:nvSpPr>
          <p:spPr>
            <a:xfrm>
              <a:off x="26762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8" name="Google Shape;4961;p50"/>
            <p:cNvSpPr/>
            <p:nvPr/>
          </p:nvSpPr>
          <p:spPr>
            <a:xfrm>
              <a:off x="270396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89" name="Google Shape;4962;p50"/>
            <p:cNvSpPr/>
            <p:nvPr/>
          </p:nvSpPr>
          <p:spPr>
            <a:xfrm>
              <a:off x="27039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0" name="Google Shape;4963;p50"/>
            <p:cNvSpPr/>
            <p:nvPr/>
          </p:nvSpPr>
          <p:spPr>
            <a:xfrm>
              <a:off x="270396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1" name="Google Shape;4964;p50"/>
            <p:cNvSpPr/>
            <p:nvPr/>
          </p:nvSpPr>
          <p:spPr>
            <a:xfrm>
              <a:off x="27039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2" name="Google Shape;4965;p50"/>
            <p:cNvSpPr/>
            <p:nvPr/>
          </p:nvSpPr>
          <p:spPr>
            <a:xfrm>
              <a:off x="270396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3" name="Google Shape;4966;p50"/>
            <p:cNvSpPr/>
            <p:nvPr/>
          </p:nvSpPr>
          <p:spPr>
            <a:xfrm>
              <a:off x="270396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4" name="Google Shape;4967;p50"/>
            <p:cNvSpPr/>
            <p:nvPr/>
          </p:nvSpPr>
          <p:spPr>
            <a:xfrm>
              <a:off x="270396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5" name="Google Shape;4968;p50"/>
            <p:cNvSpPr/>
            <p:nvPr/>
          </p:nvSpPr>
          <p:spPr>
            <a:xfrm>
              <a:off x="270396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6" name="Google Shape;4969;p50"/>
            <p:cNvSpPr/>
            <p:nvPr/>
          </p:nvSpPr>
          <p:spPr>
            <a:xfrm>
              <a:off x="270396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7" name="Google Shape;4970;p50"/>
            <p:cNvSpPr/>
            <p:nvPr/>
          </p:nvSpPr>
          <p:spPr>
            <a:xfrm>
              <a:off x="270396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8" name="Google Shape;4971;p50"/>
            <p:cNvSpPr/>
            <p:nvPr/>
          </p:nvSpPr>
          <p:spPr>
            <a:xfrm>
              <a:off x="270396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799" name="Google Shape;4972;p50"/>
            <p:cNvSpPr/>
            <p:nvPr/>
          </p:nvSpPr>
          <p:spPr>
            <a:xfrm>
              <a:off x="27039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0" name="Google Shape;4973;p50"/>
            <p:cNvSpPr/>
            <p:nvPr/>
          </p:nvSpPr>
          <p:spPr>
            <a:xfrm>
              <a:off x="27039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1" name="Google Shape;4974;p50"/>
            <p:cNvSpPr/>
            <p:nvPr/>
          </p:nvSpPr>
          <p:spPr>
            <a:xfrm>
              <a:off x="270396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2" name="Google Shape;4975;p50"/>
            <p:cNvSpPr/>
            <p:nvPr/>
          </p:nvSpPr>
          <p:spPr>
            <a:xfrm>
              <a:off x="270396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3" name="Google Shape;4976;p50"/>
            <p:cNvSpPr/>
            <p:nvPr/>
          </p:nvSpPr>
          <p:spPr>
            <a:xfrm>
              <a:off x="270396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4" name="Google Shape;4977;p50"/>
            <p:cNvSpPr/>
            <p:nvPr/>
          </p:nvSpPr>
          <p:spPr>
            <a:xfrm>
              <a:off x="270396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5" name="Google Shape;4978;p50"/>
            <p:cNvSpPr/>
            <p:nvPr/>
          </p:nvSpPr>
          <p:spPr>
            <a:xfrm>
              <a:off x="27320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6" name="Google Shape;4979;p50"/>
            <p:cNvSpPr/>
            <p:nvPr/>
          </p:nvSpPr>
          <p:spPr>
            <a:xfrm>
              <a:off x="27320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7" name="Google Shape;4980;p50"/>
            <p:cNvSpPr/>
            <p:nvPr/>
          </p:nvSpPr>
          <p:spPr>
            <a:xfrm>
              <a:off x="27320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8" name="Google Shape;4981;p50"/>
            <p:cNvSpPr/>
            <p:nvPr/>
          </p:nvSpPr>
          <p:spPr>
            <a:xfrm>
              <a:off x="27320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09" name="Google Shape;4982;p50"/>
            <p:cNvSpPr/>
            <p:nvPr/>
          </p:nvSpPr>
          <p:spPr>
            <a:xfrm>
              <a:off x="27320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0" name="Google Shape;4983;p50"/>
            <p:cNvSpPr/>
            <p:nvPr/>
          </p:nvSpPr>
          <p:spPr>
            <a:xfrm>
              <a:off x="27320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1" name="Google Shape;4984;p50"/>
            <p:cNvSpPr/>
            <p:nvPr/>
          </p:nvSpPr>
          <p:spPr>
            <a:xfrm>
              <a:off x="27320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2" name="Google Shape;4985;p50"/>
            <p:cNvSpPr/>
            <p:nvPr/>
          </p:nvSpPr>
          <p:spPr>
            <a:xfrm>
              <a:off x="27320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3" name="Google Shape;4986;p50"/>
            <p:cNvSpPr/>
            <p:nvPr/>
          </p:nvSpPr>
          <p:spPr>
            <a:xfrm>
              <a:off x="27320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4" name="Google Shape;4987;p50"/>
            <p:cNvSpPr/>
            <p:nvPr/>
          </p:nvSpPr>
          <p:spPr>
            <a:xfrm>
              <a:off x="27320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5" name="Google Shape;4988;p50"/>
            <p:cNvSpPr/>
            <p:nvPr/>
          </p:nvSpPr>
          <p:spPr>
            <a:xfrm>
              <a:off x="273204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6" name="Google Shape;4989;p50"/>
            <p:cNvSpPr/>
            <p:nvPr/>
          </p:nvSpPr>
          <p:spPr>
            <a:xfrm>
              <a:off x="27320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7" name="Google Shape;4990;p50"/>
            <p:cNvSpPr/>
            <p:nvPr/>
          </p:nvSpPr>
          <p:spPr>
            <a:xfrm>
              <a:off x="27320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8" name="Google Shape;4991;p50"/>
            <p:cNvSpPr/>
            <p:nvPr/>
          </p:nvSpPr>
          <p:spPr>
            <a:xfrm>
              <a:off x="273204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19" name="Google Shape;4992;p50"/>
            <p:cNvSpPr/>
            <p:nvPr/>
          </p:nvSpPr>
          <p:spPr>
            <a:xfrm>
              <a:off x="273204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0" name="Google Shape;4993;p50"/>
            <p:cNvSpPr/>
            <p:nvPr/>
          </p:nvSpPr>
          <p:spPr>
            <a:xfrm>
              <a:off x="273204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1" name="Google Shape;4994;p50"/>
            <p:cNvSpPr/>
            <p:nvPr/>
          </p:nvSpPr>
          <p:spPr>
            <a:xfrm>
              <a:off x="27601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2" name="Google Shape;4995;p50"/>
            <p:cNvSpPr/>
            <p:nvPr/>
          </p:nvSpPr>
          <p:spPr>
            <a:xfrm>
              <a:off x="27601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3" name="Google Shape;4996;p50"/>
            <p:cNvSpPr/>
            <p:nvPr/>
          </p:nvSpPr>
          <p:spPr>
            <a:xfrm>
              <a:off x="27601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1">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4" name="Google Shape;4997;p50"/>
            <p:cNvSpPr/>
            <p:nvPr/>
          </p:nvSpPr>
          <p:spPr>
            <a:xfrm>
              <a:off x="27601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5" name="Google Shape;4998;p50"/>
            <p:cNvSpPr/>
            <p:nvPr/>
          </p:nvSpPr>
          <p:spPr>
            <a:xfrm>
              <a:off x="276012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6" name="Google Shape;4999;p50"/>
            <p:cNvSpPr/>
            <p:nvPr/>
          </p:nvSpPr>
          <p:spPr>
            <a:xfrm>
              <a:off x="276012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2">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7" name="Google Shape;5000;p50"/>
            <p:cNvSpPr/>
            <p:nvPr/>
          </p:nvSpPr>
          <p:spPr>
            <a:xfrm>
              <a:off x="276012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8" name="Google Shape;5001;p50"/>
            <p:cNvSpPr/>
            <p:nvPr/>
          </p:nvSpPr>
          <p:spPr>
            <a:xfrm>
              <a:off x="2760120" y="3186360"/>
              <a:ext cx="22320" cy="19440"/>
            </a:xfrm>
            <a:custGeom>
              <a:avLst/>
              <a:gdLst>
                <a:gd name="textAreaLeft" fmla="*/ 0 w 22320"/>
                <a:gd name="textAreaRight" fmla="*/ 22680 w 22320"/>
                <a:gd name="textAreaTop" fmla="*/ 0 h 19440"/>
                <a:gd name="textAreaBottom" fmla="*/ 19800 h 19440"/>
              </a:gdLst>
              <a:ahLst/>
              <a:cxnLst/>
              <a:rect l="textAreaLeft" t="textAreaTop" r="textAreaRight" b="textAreaBottom"/>
              <a:pathLst>
                <a:path w="2488" h="214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29" name="Google Shape;5002;p50"/>
            <p:cNvSpPr/>
            <p:nvPr/>
          </p:nvSpPr>
          <p:spPr>
            <a:xfrm>
              <a:off x="276012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0" name="Google Shape;5003;p50"/>
            <p:cNvSpPr/>
            <p:nvPr/>
          </p:nvSpPr>
          <p:spPr>
            <a:xfrm>
              <a:off x="278784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1" name="Google Shape;5004;p50"/>
            <p:cNvSpPr/>
            <p:nvPr/>
          </p:nvSpPr>
          <p:spPr>
            <a:xfrm>
              <a:off x="27878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2" name="Google Shape;5005;p50"/>
            <p:cNvSpPr/>
            <p:nvPr/>
          </p:nvSpPr>
          <p:spPr>
            <a:xfrm>
              <a:off x="27878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3" name="Google Shape;5006;p50"/>
            <p:cNvSpPr/>
            <p:nvPr/>
          </p:nvSpPr>
          <p:spPr>
            <a:xfrm>
              <a:off x="27878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4" name="Google Shape;5007;p50"/>
            <p:cNvSpPr/>
            <p:nvPr/>
          </p:nvSpPr>
          <p:spPr>
            <a:xfrm>
              <a:off x="27878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5" name="Google Shape;5008;p50"/>
            <p:cNvSpPr/>
            <p:nvPr/>
          </p:nvSpPr>
          <p:spPr>
            <a:xfrm>
              <a:off x="27878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6" name="Google Shape;5009;p50"/>
            <p:cNvSpPr/>
            <p:nvPr/>
          </p:nvSpPr>
          <p:spPr>
            <a:xfrm>
              <a:off x="27878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7" name="Google Shape;5010;p50"/>
            <p:cNvSpPr/>
            <p:nvPr/>
          </p:nvSpPr>
          <p:spPr>
            <a:xfrm>
              <a:off x="278784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8" name="Google Shape;5011;p50"/>
            <p:cNvSpPr/>
            <p:nvPr/>
          </p:nvSpPr>
          <p:spPr>
            <a:xfrm>
              <a:off x="278784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39" name="Google Shape;5012;p50"/>
            <p:cNvSpPr/>
            <p:nvPr/>
          </p:nvSpPr>
          <p:spPr>
            <a:xfrm>
              <a:off x="278784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0" name="Google Shape;5013;p50"/>
            <p:cNvSpPr/>
            <p:nvPr/>
          </p:nvSpPr>
          <p:spPr>
            <a:xfrm>
              <a:off x="276012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1" name="Google Shape;5014;p50"/>
            <p:cNvSpPr/>
            <p:nvPr/>
          </p:nvSpPr>
          <p:spPr>
            <a:xfrm>
              <a:off x="27601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1">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2" name="Google Shape;5015;p50"/>
            <p:cNvSpPr/>
            <p:nvPr/>
          </p:nvSpPr>
          <p:spPr>
            <a:xfrm>
              <a:off x="27601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3" name="Google Shape;5016;p50"/>
            <p:cNvSpPr/>
            <p:nvPr/>
          </p:nvSpPr>
          <p:spPr>
            <a:xfrm>
              <a:off x="27601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4" name="Google Shape;5017;p50"/>
            <p:cNvSpPr/>
            <p:nvPr/>
          </p:nvSpPr>
          <p:spPr>
            <a:xfrm>
              <a:off x="276012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5" name="Google Shape;5018;p50"/>
            <p:cNvSpPr/>
            <p:nvPr/>
          </p:nvSpPr>
          <p:spPr>
            <a:xfrm>
              <a:off x="276012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6" name="Google Shape;5019;p50"/>
            <p:cNvSpPr/>
            <p:nvPr/>
          </p:nvSpPr>
          <p:spPr>
            <a:xfrm>
              <a:off x="276012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7" name="Google Shape;5020;p50"/>
            <p:cNvSpPr/>
            <p:nvPr/>
          </p:nvSpPr>
          <p:spPr>
            <a:xfrm>
              <a:off x="276012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1">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8" name="Google Shape;5021;p50"/>
            <p:cNvSpPr/>
            <p:nvPr/>
          </p:nvSpPr>
          <p:spPr>
            <a:xfrm>
              <a:off x="273204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49" name="Google Shape;5022;p50"/>
            <p:cNvSpPr/>
            <p:nvPr/>
          </p:nvSpPr>
          <p:spPr>
            <a:xfrm>
              <a:off x="270396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0" name="Google Shape;5023;p50"/>
            <p:cNvSpPr/>
            <p:nvPr/>
          </p:nvSpPr>
          <p:spPr>
            <a:xfrm>
              <a:off x="267624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1" name="Google Shape;5024;p50"/>
            <p:cNvSpPr/>
            <p:nvPr/>
          </p:nvSpPr>
          <p:spPr>
            <a:xfrm>
              <a:off x="264816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2" name="Google Shape;5025;p50"/>
            <p:cNvSpPr/>
            <p:nvPr/>
          </p:nvSpPr>
          <p:spPr>
            <a:xfrm>
              <a:off x="262008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3" name="Google Shape;5026;p50"/>
            <p:cNvSpPr/>
            <p:nvPr/>
          </p:nvSpPr>
          <p:spPr>
            <a:xfrm>
              <a:off x="259236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4" name="Google Shape;5027;p50"/>
            <p:cNvSpPr/>
            <p:nvPr/>
          </p:nvSpPr>
          <p:spPr>
            <a:xfrm>
              <a:off x="284364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5" name="Google Shape;5028;p50"/>
            <p:cNvSpPr/>
            <p:nvPr/>
          </p:nvSpPr>
          <p:spPr>
            <a:xfrm>
              <a:off x="28436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6" name="Google Shape;5029;p50"/>
            <p:cNvSpPr/>
            <p:nvPr/>
          </p:nvSpPr>
          <p:spPr>
            <a:xfrm>
              <a:off x="2871720" y="3633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7" name="Google Shape;5030;p50"/>
            <p:cNvSpPr/>
            <p:nvPr/>
          </p:nvSpPr>
          <p:spPr>
            <a:xfrm>
              <a:off x="287172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8" name="Google Shape;5031;p50"/>
            <p:cNvSpPr/>
            <p:nvPr/>
          </p:nvSpPr>
          <p:spPr>
            <a:xfrm>
              <a:off x="281592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59" name="Google Shape;5032;p50"/>
            <p:cNvSpPr/>
            <p:nvPr/>
          </p:nvSpPr>
          <p:spPr>
            <a:xfrm>
              <a:off x="281592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0" name="Google Shape;5033;p50"/>
            <p:cNvSpPr/>
            <p:nvPr/>
          </p:nvSpPr>
          <p:spPr>
            <a:xfrm>
              <a:off x="2787840" y="3717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1" name="Google Shape;5034;p50"/>
            <p:cNvSpPr/>
            <p:nvPr/>
          </p:nvSpPr>
          <p:spPr>
            <a:xfrm>
              <a:off x="2787840" y="3689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2" name="Google Shape;5035;p50"/>
            <p:cNvSpPr/>
            <p:nvPr/>
          </p:nvSpPr>
          <p:spPr>
            <a:xfrm>
              <a:off x="2787840" y="3661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3" name="Google Shape;5036;p50"/>
            <p:cNvSpPr/>
            <p:nvPr/>
          </p:nvSpPr>
          <p:spPr>
            <a:xfrm>
              <a:off x="276012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8">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4" name="Google Shape;5037;p50"/>
            <p:cNvSpPr/>
            <p:nvPr/>
          </p:nvSpPr>
          <p:spPr>
            <a:xfrm>
              <a:off x="276012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5" name="Google Shape;5038;p50"/>
            <p:cNvSpPr/>
            <p:nvPr/>
          </p:nvSpPr>
          <p:spPr>
            <a:xfrm>
              <a:off x="284364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6" name="Google Shape;5039;p50"/>
            <p:cNvSpPr/>
            <p:nvPr/>
          </p:nvSpPr>
          <p:spPr>
            <a:xfrm>
              <a:off x="281592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7" name="Google Shape;5040;p50"/>
            <p:cNvSpPr/>
            <p:nvPr/>
          </p:nvSpPr>
          <p:spPr>
            <a:xfrm>
              <a:off x="278784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8" name="Google Shape;5041;p50"/>
            <p:cNvSpPr/>
            <p:nvPr/>
          </p:nvSpPr>
          <p:spPr>
            <a:xfrm>
              <a:off x="2760120" y="37735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2">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69" name="Google Shape;5042;p50"/>
            <p:cNvSpPr/>
            <p:nvPr/>
          </p:nvSpPr>
          <p:spPr>
            <a:xfrm>
              <a:off x="2732040" y="37735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6" h="2132">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0" name="Google Shape;5043;p50"/>
            <p:cNvSpPr/>
            <p:nvPr/>
          </p:nvSpPr>
          <p:spPr>
            <a:xfrm>
              <a:off x="273204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1" name="Google Shape;5044;p50"/>
            <p:cNvSpPr/>
            <p:nvPr/>
          </p:nvSpPr>
          <p:spPr>
            <a:xfrm>
              <a:off x="2703960" y="3745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2" name="Google Shape;5045;p50"/>
            <p:cNvSpPr/>
            <p:nvPr/>
          </p:nvSpPr>
          <p:spPr>
            <a:xfrm>
              <a:off x="270396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3" name="Google Shape;5046;p50"/>
            <p:cNvSpPr/>
            <p:nvPr/>
          </p:nvSpPr>
          <p:spPr>
            <a:xfrm>
              <a:off x="2676240" y="3717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4" name="Google Shape;5047;p50"/>
            <p:cNvSpPr/>
            <p:nvPr/>
          </p:nvSpPr>
          <p:spPr>
            <a:xfrm>
              <a:off x="267624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5" name="Google Shape;5048;p50"/>
            <p:cNvSpPr/>
            <p:nvPr/>
          </p:nvSpPr>
          <p:spPr>
            <a:xfrm>
              <a:off x="2648160" y="36896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6" name="Google Shape;5049;p50"/>
            <p:cNvSpPr/>
            <p:nvPr/>
          </p:nvSpPr>
          <p:spPr>
            <a:xfrm>
              <a:off x="2648160" y="3661560"/>
              <a:ext cx="22680" cy="19440"/>
            </a:xfrm>
            <a:custGeom>
              <a:avLst/>
              <a:gdLst>
                <a:gd name="textAreaLeft" fmla="*/ 0 w 22680"/>
                <a:gd name="textAreaRight" fmla="*/ 23040 w 22680"/>
                <a:gd name="textAreaTop" fmla="*/ 0 h 19440"/>
                <a:gd name="textAreaBottom" fmla="*/ 19800 h 19440"/>
              </a:gdLst>
              <a:ahLst/>
              <a:cxnLst/>
              <a:rect l="textAreaLeft" t="textAreaTop" r="textAreaRight" b="textAreaBottom"/>
              <a:pathLst>
                <a:path w="2494" h="214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7" name="Google Shape;5050;p50"/>
            <p:cNvSpPr/>
            <p:nvPr/>
          </p:nvSpPr>
          <p:spPr>
            <a:xfrm>
              <a:off x="2703960" y="3661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8">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8" name="Google Shape;5051;p50"/>
            <p:cNvSpPr/>
            <p:nvPr/>
          </p:nvSpPr>
          <p:spPr>
            <a:xfrm>
              <a:off x="2676240" y="3633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79" name="Google Shape;5052;p50"/>
            <p:cNvSpPr/>
            <p:nvPr/>
          </p:nvSpPr>
          <p:spPr>
            <a:xfrm>
              <a:off x="264816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0" name="Google Shape;5053;p50"/>
            <p:cNvSpPr/>
            <p:nvPr/>
          </p:nvSpPr>
          <p:spPr>
            <a:xfrm>
              <a:off x="3319200" y="30186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1" name="Google Shape;5054;p50"/>
            <p:cNvSpPr/>
            <p:nvPr/>
          </p:nvSpPr>
          <p:spPr>
            <a:xfrm>
              <a:off x="32911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2" name="Google Shape;5055;p50"/>
            <p:cNvSpPr/>
            <p:nvPr/>
          </p:nvSpPr>
          <p:spPr>
            <a:xfrm>
              <a:off x="32911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3" name="Google Shape;5056;p50"/>
            <p:cNvSpPr/>
            <p:nvPr/>
          </p:nvSpPr>
          <p:spPr>
            <a:xfrm>
              <a:off x="32634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4" name="Google Shape;5057;p50"/>
            <p:cNvSpPr/>
            <p:nvPr/>
          </p:nvSpPr>
          <p:spPr>
            <a:xfrm>
              <a:off x="32634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5" name="Google Shape;5058;p50"/>
            <p:cNvSpPr/>
            <p:nvPr/>
          </p:nvSpPr>
          <p:spPr>
            <a:xfrm>
              <a:off x="323532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6" name="Google Shape;5059;p50"/>
            <p:cNvSpPr/>
            <p:nvPr/>
          </p:nvSpPr>
          <p:spPr>
            <a:xfrm>
              <a:off x="323532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7" name="Google Shape;5060;p50"/>
            <p:cNvSpPr/>
            <p:nvPr/>
          </p:nvSpPr>
          <p:spPr>
            <a:xfrm>
              <a:off x="320724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8" name="Google Shape;5061;p50"/>
            <p:cNvSpPr/>
            <p:nvPr/>
          </p:nvSpPr>
          <p:spPr>
            <a:xfrm>
              <a:off x="320724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89" name="Google Shape;5062;p50"/>
            <p:cNvSpPr/>
            <p:nvPr/>
          </p:nvSpPr>
          <p:spPr>
            <a:xfrm>
              <a:off x="317952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0" name="Google Shape;5063;p50"/>
            <p:cNvSpPr/>
            <p:nvPr/>
          </p:nvSpPr>
          <p:spPr>
            <a:xfrm>
              <a:off x="317952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1" name="Google Shape;5064;p50"/>
            <p:cNvSpPr/>
            <p:nvPr/>
          </p:nvSpPr>
          <p:spPr>
            <a:xfrm>
              <a:off x="31795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2" name="Google Shape;5065;p50"/>
            <p:cNvSpPr/>
            <p:nvPr/>
          </p:nvSpPr>
          <p:spPr>
            <a:xfrm>
              <a:off x="31795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3" name="Google Shape;5066;p50"/>
            <p:cNvSpPr/>
            <p:nvPr/>
          </p:nvSpPr>
          <p:spPr>
            <a:xfrm>
              <a:off x="315144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4" name="Google Shape;5067;p50"/>
            <p:cNvSpPr/>
            <p:nvPr/>
          </p:nvSpPr>
          <p:spPr>
            <a:xfrm>
              <a:off x="31514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5" name="Google Shape;5068;p50"/>
            <p:cNvSpPr/>
            <p:nvPr/>
          </p:nvSpPr>
          <p:spPr>
            <a:xfrm>
              <a:off x="31514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6" name="Google Shape;5069;p50"/>
            <p:cNvSpPr/>
            <p:nvPr/>
          </p:nvSpPr>
          <p:spPr>
            <a:xfrm>
              <a:off x="31514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7" name="Google Shape;5070;p50"/>
            <p:cNvSpPr/>
            <p:nvPr/>
          </p:nvSpPr>
          <p:spPr>
            <a:xfrm>
              <a:off x="312336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8" name="Google Shape;5071;p50"/>
            <p:cNvSpPr/>
            <p:nvPr/>
          </p:nvSpPr>
          <p:spPr>
            <a:xfrm>
              <a:off x="3123360" y="31024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899" name="Google Shape;5072;p50"/>
            <p:cNvSpPr/>
            <p:nvPr/>
          </p:nvSpPr>
          <p:spPr>
            <a:xfrm>
              <a:off x="3123360" y="3046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0" name="Google Shape;5073;p50"/>
            <p:cNvSpPr/>
            <p:nvPr/>
          </p:nvSpPr>
          <p:spPr>
            <a:xfrm>
              <a:off x="312336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1" name="Google Shape;5074;p50"/>
            <p:cNvSpPr/>
            <p:nvPr/>
          </p:nvSpPr>
          <p:spPr>
            <a:xfrm>
              <a:off x="309564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2" name="Google Shape;5075;p50"/>
            <p:cNvSpPr/>
            <p:nvPr/>
          </p:nvSpPr>
          <p:spPr>
            <a:xfrm>
              <a:off x="309564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3" name="Google Shape;5076;p50"/>
            <p:cNvSpPr/>
            <p:nvPr/>
          </p:nvSpPr>
          <p:spPr>
            <a:xfrm>
              <a:off x="309564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4" name="Google Shape;5077;p50"/>
            <p:cNvSpPr/>
            <p:nvPr/>
          </p:nvSpPr>
          <p:spPr>
            <a:xfrm>
              <a:off x="3095640" y="3046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5" name="Google Shape;5078;p50"/>
            <p:cNvSpPr/>
            <p:nvPr/>
          </p:nvSpPr>
          <p:spPr>
            <a:xfrm>
              <a:off x="30956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6" name="Google Shape;5079;p50"/>
            <p:cNvSpPr/>
            <p:nvPr/>
          </p:nvSpPr>
          <p:spPr>
            <a:xfrm>
              <a:off x="306756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7" name="Google Shape;5080;p50"/>
            <p:cNvSpPr/>
            <p:nvPr/>
          </p:nvSpPr>
          <p:spPr>
            <a:xfrm>
              <a:off x="306756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8" name="Google Shape;5081;p50"/>
            <p:cNvSpPr/>
            <p:nvPr/>
          </p:nvSpPr>
          <p:spPr>
            <a:xfrm>
              <a:off x="303948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09" name="Google Shape;5082;p50"/>
            <p:cNvSpPr/>
            <p:nvPr/>
          </p:nvSpPr>
          <p:spPr>
            <a:xfrm>
              <a:off x="30394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0" name="Google Shape;5083;p50"/>
            <p:cNvSpPr/>
            <p:nvPr/>
          </p:nvSpPr>
          <p:spPr>
            <a:xfrm>
              <a:off x="303948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1" name="Google Shape;5084;p50"/>
            <p:cNvSpPr/>
            <p:nvPr/>
          </p:nvSpPr>
          <p:spPr>
            <a:xfrm>
              <a:off x="301140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2" name="Google Shape;5085;p50"/>
            <p:cNvSpPr/>
            <p:nvPr/>
          </p:nvSpPr>
          <p:spPr>
            <a:xfrm>
              <a:off x="301140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3" name="Google Shape;5086;p50"/>
            <p:cNvSpPr/>
            <p:nvPr/>
          </p:nvSpPr>
          <p:spPr>
            <a:xfrm>
              <a:off x="29836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4" name="Google Shape;5087;p50"/>
            <p:cNvSpPr/>
            <p:nvPr/>
          </p:nvSpPr>
          <p:spPr>
            <a:xfrm>
              <a:off x="29836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5" name="Google Shape;5088;p50"/>
            <p:cNvSpPr/>
            <p:nvPr/>
          </p:nvSpPr>
          <p:spPr>
            <a:xfrm>
              <a:off x="298368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6" name="Google Shape;5089;p50"/>
            <p:cNvSpPr/>
            <p:nvPr/>
          </p:nvSpPr>
          <p:spPr>
            <a:xfrm>
              <a:off x="2983680" y="31305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7" name="Google Shape;5090;p50"/>
            <p:cNvSpPr/>
            <p:nvPr/>
          </p:nvSpPr>
          <p:spPr>
            <a:xfrm>
              <a:off x="2983680" y="30744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8" name="Google Shape;5091;p50"/>
            <p:cNvSpPr/>
            <p:nvPr/>
          </p:nvSpPr>
          <p:spPr>
            <a:xfrm>
              <a:off x="298368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19" name="Google Shape;5092;p50"/>
            <p:cNvSpPr/>
            <p:nvPr/>
          </p:nvSpPr>
          <p:spPr>
            <a:xfrm>
              <a:off x="298368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0" name="Google Shape;5093;p50"/>
            <p:cNvSpPr/>
            <p:nvPr/>
          </p:nvSpPr>
          <p:spPr>
            <a:xfrm>
              <a:off x="29556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1" name="Google Shape;5094;p50"/>
            <p:cNvSpPr/>
            <p:nvPr/>
          </p:nvSpPr>
          <p:spPr>
            <a:xfrm>
              <a:off x="295560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2" name="Google Shape;5095;p50"/>
            <p:cNvSpPr/>
            <p:nvPr/>
          </p:nvSpPr>
          <p:spPr>
            <a:xfrm>
              <a:off x="295560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3" name="Google Shape;5096;p50"/>
            <p:cNvSpPr/>
            <p:nvPr/>
          </p:nvSpPr>
          <p:spPr>
            <a:xfrm>
              <a:off x="295560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4" name="Google Shape;5097;p50"/>
            <p:cNvSpPr/>
            <p:nvPr/>
          </p:nvSpPr>
          <p:spPr>
            <a:xfrm>
              <a:off x="295560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5" name="Google Shape;5098;p50"/>
            <p:cNvSpPr/>
            <p:nvPr/>
          </p:nvSpPr>
          <p:spPr>
            <a:xfrm>
              <a:off x="2955600" y="30744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6" name="Google Shape;5099;p50"/>
            <p:cNvSpPr/>
            <p:nvPr/>
          </p:nvSpPr>
          <p:spPr>
            <a:xfrm>
              <a:off x="29556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7" name="Google Shape;5100;p50"/>
            <p:cNvSpPr/>
            <p:nvPr/>
          </p:nvSpPr>
          <p:spPr>
            <a:xfrm>
              <a:off x="292788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8" name="Google Shape;5101;p50"/>
            <p:cNvSpPr/>
            <p:nvPr/>
          </p:nvSpPr>
          <p:spPr>
            <a:xfrm>
              <a:off x="292788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29" name="Google Shape;5102;p50"/>
            <p:cNvSpPr/>
            <p:nvPr/>
          </p:nvSpPr>
          <p:spPr>
            <a:xfrm>
              <a:off x="2927880" y="32144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0" name="Google Shape;5103;p50"/>
            <p:cNvSpPr/>
            <p:nvPr/>
          </p:nvSpPr>
          <p:spPr>
            <a:xfrm>
              <a:off x="2927880" y="31863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1" name="Google Shape;5104;p50"/>
            <p:cNvSpPr/>
            <p:nvPr/>
          </p:nvSpPr>
          <p:spPr>
            <a:xfrm>
              <a:off x="2927880" y="31586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2" name="Google Shape;5105;p50"/>
            <p:cNvSpPr/>
            <p:nvPr/>
          </p:nvSpPr>
          <p:spPr>
            <a:xfrm>
              <a:off x="2927880" y="31305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3" name="Google Shape;5106;p50"/>
            <p:cNvSpPr/>
            <p:nvPr/>
          </p:nvSpPr>
          <p:spPr>
            <a:xfrm>
              <a:off x="2927880" y="31024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4" name="Google Shape;5107;p50"/>
            <p:cNvSpPr/>
            <p:nvPr/>
          </p:nvSpPr>
          <p:spPr>
            <a:xfrm>
              <a:off x="292788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5" name="Google Shape;5108;p50"/>
            <p:cNvSpPr/>
            <p:nvPr/>
          </p:nvSpPr>
          <p:spPr>
            <a:xfrm>
              <a:off x="289980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6" name="Google Shape;5109;p50"/>
            <p:cNvSpPr/>
            <p:nvPr/>
          </p:nvSpPr>
          <p:spPr>
            <a:xfrm>
              <a:off x="289980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7" name="Google Shape;5110;p50"/>
            <p:cNvSpPr/>
            <p:nvPr/>
          </p:nvSpPr>
          <p:spPr>
            <a:xfrm>
              <a:off x="2899800" y="32421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8" name="Google Shape;5111;p50"/>
            <p:cNvSpPr/>
            <p:nvPr/>
          </p:nvSpPr>
          <p:spPr>
            <a:xfrm>
              <a:off x="28998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39" name="Google Shape;5112;p50"/>
            <p:cNvSpPr/>
            <p:nvPr/>
          </p:nvSpPr>
          <p:spPr>
            <a:xfrm>
              <a:off x="287172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0" name="Google Shape;5113;p50"/>
            <p:cNvSpPr/>
            <p:nvPr/>
          </p:nvSpPr>
          <p:spPr>
            <a:xfrm>
              <a:off x="287172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503" h="2137">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1" name="Google Shape;5114;p50"/>
            <p:cNvSpPr/>
            <p:nvPr/>
          </p:nvSpPr>
          <p:spPr>
            <a:xfrm>
              <a:off x="287172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2" name="Google Shape;5115;p50"/>
            <p:cNvSpPr/>
            <p:nvPr/>
          </p:nvSpPr>
          <p:spPr>
            <a:xfrm>
              <a:off x="2871720" y="32421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3" name="Google Shape;5116;p50"/>
            <p:cNvSpPr/>
            <p:nvPr/>
          </p:nvSpPr>
          <p:spPr>
            <a:xfrm>
              <a:off x="287172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4" name="Google Shape;5117;p50"/>
            <p:cNvSpPr/>
            <p:nvPr/>
          </p:nvSpPr>
          <p:spPr>
            <a:xfrm>
              <a:off x="2843640" y="32702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5" name="Google Shape;5118;p50"/>
            <p:cNvSpPr/>
            <p:nvPr/>
          </p:nvSpPr>
          <p:spPr>
            <a:xfrm>
              <a:off x="284364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6" name="Google Shape;5119;p50"/>
            <p:cNvSpPr/>
            <p:nvPr/>
          </p:nvSpPr>
          <p:spPr>
            <a:xfrm>
              <a:off x="281592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7" name="Google Shape;5120;p50"/>
            <p:cNvSpPr/>
            <p:nvPr/>
          </p:nvSpPr>
          <p:spPr>
            <a:xfrm>
              <a:off x="281592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8" name="Google Shape;5121;p50"/>
            <p:cNvSpPr/>
            <p:nvPr/>
          </p:nvSpPr>
          <p:spPr>
            <a:xfrm>
              <a:off x="281592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49" name="Google Shape;5122;p50"/>
            <p:cNvSpPr/>
            <p:nvPr/>
          </p:nvSpPr>
          <p:spPr>
            <a:xfrm>
              <a:off x="2815920" y="32702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0" name="Google Shape;5123;p50"/>
            <p:cNvSpPr/>
            <p:nvPr/>
          </p:nvSpPr>
          <p:spPr>
            <a:xfrm>
              <a:off x="28159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1" name="Google Shape;5124;p50"/>
            <p:cNvSpPr/>
            <p:nvPr/>
          </p:nvSpPr>
          <p:spPr>
            <a:xfrm>
              <a:off x="27878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2" name="Google Shape;5125;p50"/>
            <p:cNvSpPr/>
            <p:nvPr/>
          </p:nvSpPr>
          <p:spPr>
            <a:xfrm>
              <a:off x="278784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3" name="Google Shape;5126;p50"/>
            <p:cNvSpPr/>
            <p:nvPr/>
          </p:nvSpPr>
          <p:spPr>
            <a:xfrm>
              <a:off x="278784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4" name="Google Shape;5127;p50"/>
            <p:cNvSpPr/>
            <p:nvPr/>
          </p:nvSpPr>
          <p:spPr>
            <a:xfrm>
              <a:off x="278784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5" name="Google Shape;5128;p50"/>
            <p:cNvSpPr/>
            <p:nvPr/>
          </p:nvSpPr>
          <p:spPr>
            <a:xfrm>
              <a:off x="27878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6" name="Google Shape;5129;p50"/>
            <p:cNvSpPr/>
            <p:nvPr/>
          </p:nvSpPr>
          <p:spPr>
            <a:xfrm>
              <a:off x="27878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7" name="Google Shape;5130;p50"/>
            <p:cNvSpPr/>
            <p:nvPr/>
          </p:nvSpPr>
          <p:spPr>
            <a:xfrm>
              <a:off x="27878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8" name="Google Shape;5131;p50"/>
            <p:cNvSpPr/>
            <p:nvPr/>
          </p:nvSpPr>
          <p:spPr>
            <a:xfrm>
              <a:off x="27601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59" name="Google Shape;5132;p50"/>
            <p:cNvSpPr/>
            <p:nvPr/>
          </p:nvSpPr>
          <p:spPr>
            <a:xfrm>
              <a:off x="27601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0" name="Google Shape;5133;p50"/>
            <p:cNvSpPr/>
            <p:nvPr/>
          </p:nvSpPr>
          <p:spPr>
            <a:xfrm>
              <a:off x="276012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1" name="Google Shape;5134;p50"/>
            <p:cNvSpPr/>
            <p:nvPr/>
          </p:nvSpPr>
          <p:spPr>
            <a:xfrm>
              <a:off x="2732040" y="36057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2" name="Google Shape;5135;p50"/>
            <p:cNvSpPr/>
            <p:nvPr/>
          </p:nvSpPr>
          <p:spPr>
            <a:xfrm>
              <a:off x="273204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3" name="Google Shape;5136;p50"/>
            <p:cNvSpPr/>
            <p:nvPr/>
          </p:nvSpPr>
          <p:spPr>
            <a:xfrm>
              <a:off x="27320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4" name="Google Shape;5137;p50"/>
            <p:cNvSpPr/>
            <p:nvPr/>
          </p:nvSpPr>
          <p:spPr>
            <a:xfrm>
              <a:off x="27320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5" name="Google Shape;5138;p50"/>
            <p:cNvSpPr/>
            <p:nvPr/>
          </p:nvSpPr>
          <p:spPr>
            <a:xfrm>
              <a:off x="27320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6" name="Google Shape;5139;p50"/>
            <p:cNvSpPr/>
            <p:nvPr/>
          </p:nvSpPr>
          <p:spPr>
            <a:xfrm>
              <a:off x="273204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5" h="2137">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7" name="Google Shape;5140;p50"/>
            <p:cNvSpPr/>
            <p:nvPr/>
          </p:nvSpPr>
          <p:spPr>
            <a:xfrm>
              <a:off x="270396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8" name="Google Shape;5141;p50"/>
            <p:cNvSpPr/>
            <p:nvPr/>
          </p:nvSpPr>
          <p:spPr>
            <a:xfrm>
              <a:off x="27039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69" name="Google Shape;5142;p50"/>
            <p:cNvSpPr/>
            <p:nvPr/>
          </p:nvSpPr>
          <p:spPr>
            <a:xfrm>
              <a:off x="270396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0" name="Google Shape;5143;p50"/>
            <p:cNvSpPr/>
            <p:nvPr/>
          </p:nvSpPr>
          <p:spPr>
            <a:xfrm>
              <a:off x="270396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1" name="Google Shape;5144;p50"/>
            <p:cNvSpPr/>
            <p:nvPr/>
          </p:nvSpPr>
          <p:spPr>
            <a:xfrm>
              <a:off x="270396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2" name="Google Shape;5145;p50"/>
            <p:cNvSpPr/>
            <p:nvPr/>
          </p:nvSpPr>
          <p:spPr>
            <a:xfrm>
              <a:off x="270396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3" name="Google Shape;5146;p50"/>
            <p:cNvSpPr/>
            <p:nvPr/>
          </p:nvSpPr>
          <p:spPr>
            <a:xfrm>
              <a:off x="267624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4" name="Google Shape;5147;p50"/>
            <p:cNvSpPr/>
            <p:nvPr/>
          </p:nvSpPr>
          <p:spPr>
            <a:xfrm>
              <a:off x="26762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5" name="Google Shape;5148;p50"/>
            <p:cNvSpPr/>
            <p:nvPr/>
          </p:nvSpPr>
          <p:spPr>
            <a:xfrm>
              <a:off x="267624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3">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6" name="Google Shape;5149;p50"/>
            <p:cNvSpPr/>
            <p:nvPr/>
          </p:nvSpPr>
          <p:spPr>
            <a:xfrm>
              <a:off x="264816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7" name="Google Shape;5150;p50"/>
            <p:cNvSpPr/>
            <p:nvPr/>
          </p:nvSpPr>
          <p:spPr>
            <a:xfrm>
              <a:off x="264816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8" name="Google Shape;5151;p50"/>
            <p:cNvSpPr/>
            <p:nvPr/>
          </p:nvSpPr>
          <p:spPr>
            <a:xfrm>
              <a:off x="264816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3">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79" name="Google Shape;5152;p50"/>
            <p:cNvSpPr/>
            <p:nvPr/>
          </p:nvSpPr>
          <p:spPr>
            <a:xfrm>
              <a:off x="262008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0" name="Google Shape;5153;p50"/>
            <p:cNvSpPr/>
            <p:nvPr/>
          </p:nvSpPr>
          <p:spPr>
            <a:xfrm>
              <a:off x="262008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1" name="Google Shape;5154;p50"/>
            <p:cNvSpPr/>
            <p:nvPr/>
          </p:nvSpPr>
          <p:spPr>
            <a:xfrm>
              <a:off x="262008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2" name="Google Shape;5155;p50"/>
            <p:cNvSpPr/>
            <p:nvPr/>
          </p:nvSpPr>
          <p:spPr>
            <a:xfrm>
              <a:off x="262008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3" name="Google Shape;5156;p50"/>
            <p:cNvSpPr/>
            <p:nvPr/>
          </p:nvSpPr>
          <p:spPr>
            <a:xfrm>
              <a:off x="259236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4" name="Google Shape;5157;p50"/>
            <p:cNvSpPr/>
            <p:nvPr/>
          </p:nvSpPr>
          <p:spPr>
            <a:xfrm>
              <a:off x="2592360" y="29347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5" name="Google Shape;5158;p50"/>
            <p:cNvSpPr/>
            <p:nvPr/>
          </p:nvSpPr>
          <p:spPr>
            <a:xfrm>
              <a:off x="256428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6" name="Google Shape;5159;p50"/>
            <p:cNvSpPr/>
            <p:nvPr/>
          </p:nvSpPr>
          <p:spPr>
            <a:xfrm>
              <a:off x="256428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7" name="Google Shape;5160;p50"/>
            <p:cNvSpPr/>
            <p:nvPr/>
          </p:nvSpPr>
          <p:spPr>
            <a:xfrm>
              <a:off x="256428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8" name="Google Shape;5161;p50"/>
            <p:cNvSpPr/>
            <p:nvPr/>
          </p:nvSpPr>
          <p:spPr>
            <a:xfrm>
              <a:off x="253620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89" name="Google Shape;5162;p50"/>
            <p:cNvSpPr/>
            <p:nvPr/>
          </p:nvSpPr>
          <p:spPr>
            <a:xfrm>
              <a:off x="253620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0" name="Google Shape;5163;p50"/>
            <p:cNvSpPr/>
            <p:nvPr/>
          </p:nvSpPr>
          <p:spPr>
            <a:xfrm>
              <a:off x="25362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1" name="Google Shape;5164;p50"/>
            <p:cNvSpPr/>
            <p:nvPr/>
          </p:nvSpPr>
          <p:spPr>
            <a:xfrm>
              <a:off x="2508480" y="36057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2" name="Google Shape;5165;p50"/>
            <p:cNvSpPr/>
            <p:nvPr/>
          </p:nvSpPr>
          <p:spPr>
            <a:xfrm>
              <a:off x="2508480" y="35776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3" name="Google Shape;5166;p50"/>
            <p:cNvSpPr/>
            <p:nvPr/>
          </p:nvSpPr>
          <p:spPr>
            <a:xfrm>
              <a:off x="250848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4" name="Google Shape;5167;p50"/>
            <p:cNvSpPr/>
            <p:nvPr/>
          </p:nvSpPr>
          <p:spPr>
            <a:xfrm>
              <a:off x="250848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1">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5" name="Google Shape;5168;p50"/>
            <p:cNvSpPr/>
            <p:nvPr/>
          </p:nvSpPr>
          <p:spPr>
            <a:xfrm>
              <a:off x="250848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6" name="Google Shape;5169;p50"/>
            <p:cNvSpPr/>
            <p:nvPr/>
          </p:nvSpPr>
          <p:spPr>
            <a:xfrm>
              <a:off x="250848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7" name="Google Shape;5170;p50"/>
            <p:cNvSpPr/>
            <p:nvPr/>
          </p:nvSpPr>
          <p:spPr>
            <a:xfrm>
              <a:off x="250848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8" name="Google Shape;5171;p50"/>
            <p:cNvSpPr/>
            <p:nvPr/>
          </p:nvSpPr>
          <p:spPr>
            <a:xfrm>
              <a:off x="250848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4999" name="Google Shape;5172;p50"/>
            <p:cNvSpPr/>
            <p:nvPr/>
          </p:nvSpPr>
          <p:spPr>
            <a:xfrm>
              <a:off x="2480400" y="35776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0" name="Google Shape;5173;p50"/>
            <p:cNvSpPr/>
            <p:nvPr/>
          </p:nvSpPr>
          <p:spPr>
            <a:xfrm>
              <a:off x="248040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1" name="Google Shape;5174;p50"/>
            <p:cNvSpPr/>
            <p:nvPr/>
          </p:nvSpPr>
          <p:spPr>
            <a:xfrm>
              <a:off x="248040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2" name="Google Shape;5175;p50"/>
            <p:cNvSpPr/>
            <p:nvPr/>
          </p:nvSpPr>
          <p:spPr>
            <a:xfrm>
              <a:off x="248040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3" name="Google Shape;5176;p50"/>
            <p:cNvSpPr/>
            <p:nvPr/>
          </p:nvSpPr>
          <p:spPr>
            <a:xfrm>
              <a:off x="248040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4" name="Google Shape;5177;p50"/>
            <p:cNvSpPr/>
            <p:nvPr/>
          </p:nvSpPr>
          <p:spPr>
            <a:xfrm>
              <a:off x="248040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5" name="Google Shape;5178;p50"/>
            <p:cNvSpPr/>
            <p:nvPr/>
          </p:nvSpPr>
          <p:spPr>
            <a:xfrm>
              <a:off x="248040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6" name="Google Shape;5179;p50"/>
            <p:cNvSpPr/>
            <p:nvPr/>
          </p:nvSpPr>
          <p:spPr>
            <a:xfrm>
              <a:off x="24523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7" name="Google Shape;5180;p50"/>
            <p:cNvSpPr/>
            <p:nvPr/>
          </p:nvSpPr>
          <p:spPr>
            <a:xfrm>
              <a:off x="245232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8" name="Google Shape;5181;p50"/>
            <p:cNvSpPr/>
            <p:nvPr/>
          </p:nvSpPr>
          <p:spPr>
            <a:xfrm>
              <a:off x="24523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09" name="Google Shape;5182;p50"/>
            <p:cNvSpPr/>
            <p:nvPr/>
          </p:nvSpPr>
          <p:spPr>
            <a:xfrm>
              <a:off x="24523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0" name="Google Shape;5183;p50"/>
            <p:cNvSpPr/>
            <p:nvPr/>
          </p:nvSpPr>
          <p:spPr>
            <a:xfrm>
              <a:off x="245232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1" name="Google Shape;5184;p50"/>
            <p:cNvSpPr/>
            <p:nvPr/>
          </p:nvSpPr>
          <p:spPr>
            <a:xfrm>
              <a:off x="24523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2" name="Google Shape;5185;p50"/>
            <p:cNvSpPr/>
            <p:nvPr/>
          </p:nvSpPr>
          <p:spPr>
            <a:xfrm>
              <a:off x="242460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3" name="Google Shape;5186;p50"/>
            <p:cNvSpPr/>
            <p:nvPr/>
          </p:nvSpPr>
          <p:spPr>
            <a:xfrm>
              <a:off x="242460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4" name="Google Shape;5187;p50"/>
            <p:cNvSpPr/>
            <p:nvPr/>
          </p:nvSpPr>
          <p:spPr>
            <a:xfrm>
              <a:off x="242460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5" name="Google Shape;5188;p50"/>
            <p:cNvSpPr/>
            <p:nvPr/>
          </p:nvSpPr>
          <p:spPr>
            <a:xfrm>
              <a:off x="2424600" y="2907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6" name="Google Shape;5189;p50"/>
            <p:cNvSpPr/>
            <p:nvPr/>
          </p:nvSpPr>
          <p:spPr>
            <a:xfrm>
              <a:off x="239652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7" name="Google Shape;5190;p50"/>
            <p:cNvSpPr/>
            <p:nvPr/>
          </p:nvSpPr>
          <p:spPr>
            <a:xfrm>
              <a:off x="239652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8" name="Google Shape;5191;p50"/>
            <p:cNvSpPr/>
            <p:nvPr/>
          </p:nvSpPr>
          <p:spPr>
            <a:xfrm>
              <a:off x="239652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4">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19" name="Google Shape;5192;p50"/>
            <p:cNvSpPr/>
            <p:nvPr/>
          </p:nvSpPr>
          <p:spPr>
            <a:xfrm>
              <a:off x="2396520" y="2962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8">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0" name="Google Shape;5193;p50"/>
            <p:cNvSpPr/>
            <p:nvPr/>
          </p:nvSpPr>
          <p:spPr>
            <a:xfrm>
              <a:off x="239652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1" name="Google Shape;5194;p50"/>
            <p:cNvSpPr/>
            <p:nvPr/>
          </p:nvSpPr>
          <p:spPr>
            <a:xfrm>
              <a:off x="2396520" y="28508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6" h="2133">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2" name="Google Shape;5195;p50"/>
            <p:cNvSpPr/>
            <p:nvPr/>
          </p:nvSpPr>
          <p:spPr>
            <a:xfrm>
              <a:off x="236844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3" name="Google Shape;5196;p50"/>
            <p:cNvSpPr/>
            <p:nvPr/>
          </p:nvSpPr>
          <p:spPr>
            <a:xfrm>
              <a:off x="236844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4" name="Google Shape;5197;p50"/>
            <p:cNvSpPr/>
            <p:nvPr/>
          </p:nvSpPr>
          <p:spPr>
            <a:xfrm>
              <a:off x="236844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5" name="Google Shape;5198;p50"/>
            <p:cNvSpPr/>
            <p:nvPr/>
          </p:nvSpPr>
          <p:spPr>
            <a:xfrm>
              <a:off x="2368440" y="2990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6" name="Google Shape;5199;p50"/>
            <p:cNvSpPr/>
            <p:nvPr/>
          </p:nvSpPr>
          <p:spPr>
            <a:xfrm>
              <a:off x="2368440" y="2907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3">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7" name="Google Shape;5200;p50"/>
            <p:cNvSpPr/>
            <p:nvPr/>
          </p:nvSpPr>
          <p:spPr>
            <a:xfrm>
              <a:off x="234072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1">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8" name="Google Shape;5201;p50"/>
            <p:cNvSpPr/>
            <p:nvPr/>
          </p:nvSpPr>
          <p:spPr>
            <a:xfrm>
              <a:off x="2340720" y="3493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29" name="Google Shape;5202;p50"/>
            <p:cNvSpPr/>
            <p:nvPr/>
          </p:nvSpPr>
          <p:spPr>
            <a:xfrm>
              <a:off x="234072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0" name="Google Shape;5203;p50"/>
            <p:cNvSpPr/>
            <p:nvPr/>
          </p:nvSpPr>
          <p:spPr>
            <a:xfrm>
              <a:off x="234072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1" name="Google Shape;5204;p50"/>
            <p:cNvSpPr/>
            <p:nvPr/>
          </p:nvSpPr>
          <p:spPr>
            <a:xfrm>
              <a:off x="234072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2" name="Google Shape;5205;p50"/>
            <p:cNvSpPr/>
            <p:nvPr/>
          </p:nvSpPr>
          <p:spPr>
            <a:xfrm>
              <a:off x="2340720" y="2990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3" name="Google Shape;5206;p50"/>
            <p:cNvSpPr/>
            <p:nvPr/>
          </p:nvSpPr>
          <p:spPr>
            <a:xfrm>
              <a:off x="234072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4" name="Google Shape;5207;p50"/>
            <p:cNvSpPr/>
            <p:nvPr/>
          </p:nvSpPr>
          <p:spPr>
            <a:xfrm>
              <a:off x="2340720" y="28508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5" name="Google Shape;5208;p50"/>
            <p:cNvSpPr/>
            <p:nvPr/>
          </p:nvSpPr>
          <p:spPr>
            <a:xfrm>
              <a:off x="231264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6" name="Google Shape;5209;p50"/>
            <p:cNvSpPr/>
            <p:nvPr/>
          </p:nvSpPr>
          <p:spPr>
            <a:xfrm>
              <a:off x="2312640" y="35218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1">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7" name="Google Shape;5210;p50"/>
            <p:cNvSpPr/>
            <p:nvPr/>
          </p:nvSpPr>
          <p:spPr>
            <a:xfrm>
              <a:off x="2312640" y="346608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8" name="Google Shape;5211;p50"/>
            <p:cNvSpPr/>
            <p:nvPr/>
          </p:nvSpPr>
          <p:spPr>
            <a:xfrm>
              <a:off x="231264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39" name="Google Shape;5212;p50"/>
            <p:cNvSpPr/>
            <p:nvPr/>
          </p:nvSpPr>
          <p:spPr>
            <a:xfrm>
              <a:off x="231264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0" name="Google Shape;5213;p50"/>
            <p:cNvSpPr/>
            <p:nvPr/>
          </p:nvSpPr>
          <p:spPr>
            <a:xfrm>
              <a:off x="231264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3">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1" name="Google Shape;5214;p50"/>
            <p:cNvSpPr/>
            <p:nvPr/>
          </p:nvSpPr>
          <p:spPr>
            <a:xfrm>
              <a:off x="2312640" y="29628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2" name="Google Shape;5215;p50"/>
            <p:cNvSpPr/>
            <p:nvPr/>
          </p:nvSpPr>
          <p:spPr>
            <a:xfrm>
              <a:off x="2312640" y="29347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3" name="Google Shape;5216;p50"/>
            <p:cNvSpPr/>
            <p:nvPr/>
          </p:nvSpPr>
          <p:spPr>
            <a:xfrm>
              <a:off x="2284560" y="354996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4" name="Google Shape;5217;p50"/>
            <p:cNvSpPr/>
            <p:nvPr/>
          </p:nvSpPr>
          <p:spPr>
            <a:xfrm>
              <a:off x="228456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5" name="Google Shape;5218;p50"/>
            <p:cNvSpPr/>
            <p:nvPr/>
          </p:nvSpPr>
          <p:spPr>
            <a:xfrm>
              <a:off x="228456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7">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6" name="Google Shape;5219;p50"/>
            <p:cNvSpPr/>
            <p:nvPr/>
          </p:nvSpPr>
          <p:spPr>
            <a:xfrm>
              <a:off x="228456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7" name="Google Shape;5220;p50"/>
            <p:cNvSpPr/>
            <p:nvPr/>
          </p:nvSpPr>
          <p:spPr>
            <a:xfrm>
              <a:off x="2284560" y="30186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3">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8" name="Google Shape;5221;p50"/>
            <p:cNvSpPr/>
            <p:nvPr/>
          </p:nvSpPr>
          <p:spPr>
            <a:xfrm>
              <a:off x="2284560" y="2878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4">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49" name="Google Shape;5222;p50"/>
            <p:cNvSpPr/>
            <p:nvPr/>
          </p:nvSpPr>
          <p:spPr>
            <a:xfrm>
              <a:off x="2256840" y="354996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0" name="Google Shape;5223;p50"/>
            <p:cNvSpPr/>
            <p:nvPr/>
          </p:nvSpPr>
          <p:spPr>
            <a:xfrm>
              <a:off x="2256840" y="35218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1">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1" name="Google Shape;5224;p50"/>
            <p:cNvSpPr/>
            <p:nvPr/>
          </p:nvSpPr>
          <p:spPr>
            <a:xfrm>
              <a:off x="225684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2" name="Google Shape;5225;p50"/>
            <p:cNvSpPr/>
            <p:nvPr/>
          </p:nvSpPr>
          <p:spPr>
            <a:xfrm>
              <a:off x="225684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3" name="Google Shape;5226;p50"/>
            <p:cNvSpPr/>
            <p:nvPr/>
          </p:nvSpPr>
          <p:spPr>
            <a:xfrm>
              <a:off x="2256840" y="33822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2">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4" name="Google Shape;5227;p50"/>
            <p:cNvSpPr/>
            <p:nvPr/>
          </p:nvSpPr>
          <p:spPr>
            <a:xfrm>
              <a:off x="2256840" y="33541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5" name="Google Shape;5228;p50"/>
            <p:cNvSpPr/>
            <p:nvPr/>
          </p:nvSpPr>
          <p:spPr>
            <a:xfrm>
              <a:off x="2228760" y="34938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6" name="Google Shape;5229;p50"/>
            <p:cNvSpPr/>
            <p:nvPr/>
          </p:nvSpPr>
          <p:spPr>
            <a:xfrm>
              <a:off x="2228760" y="346608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4">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7" name="Google Shape;5230;p50"/>
            <p:cNvSpPr/>
            <p:nvPr/>
          </p:nvSpPr>
          <p:spPr>
            <a:xfrm>
              <a:off x="2228760" y="343800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8" name="Google Shape;5231;p50"/>
            <p:cNvSpPr/>
            <p:nvPr/>
          </p:nvSpPr>
          <p:spPr>
            <a:xfrm>
              <a:off x="2228760" y="34099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59" name="Google Shape;5232;p50"/>
            <p:cNvSpPr/>
            <p:nvPr/>
          </p:nvSpPr>
          <p:spPr>
            <a:xfrm>
              <a:off x="2201040" y="34380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0" name="Google Shape;5233;p50"/>
            <p:cNvSpPr/>
            <p:nvPr/>
          </p:nvSpPr>
          <p:spPr>
            <a:xfrm>
              <a:off x="2201040" y="34099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7">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1" name="Google Shape;5234;p50"/>
            <p:cNvSpPr/>
            <p:nvPr/>
          </p:nvSpPr>
          <p:spPr>
            <a:xfrm>
              <a:off x="220104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2">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2" name="Google Shape;5235;p50"/>
            <p:cNvSpPr/>
            <p:nvPr/>
          </p:nvSpPr>
          <p:spPr>
            <a:xfrm>
              <a:off x="2201040" y="335412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4">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3" name="Google Shape;5236;p50"/>
            <p:cNvSpPr/>
            <p:nvPr/>
          </p:nvSpPr>
          <p:spPr>
            <a:xfrm>
              <a:off x="220104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9" h="2138">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4" name="Google Shape;5237;p50"/>
            <p:cNvSpPr/>
            <p:nvPr/>
          </p:nvSpPr>
          <p:spPr>
            <a:xfrm>
              <a:off x="220104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5" name="Google Shape;5238;p50"/>
            <p:cNvSpPr/>
            <p:nvPr/>
          </p:nvSpPr>
          <p:spPr>
            <a:xfrm>
              <a:off x="2172960" y="338220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2">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6" name="Google Shape;5239;p50"/>
            <p:cNvSpPr/>
            <p:nvPr/>
          </p:nvSpPr>
          <p:spPr>
            <a:xfrm>
              <a:off x="2172960" y="3326040"/>
              <a:ext cx="22320" cy="19080"/>
            </a:xfrm>
            <a:custGeom>
              <a:avLst/>
              <a:gdLst>
                <a:gd name="textAreaLeft" fmla="*/ 0 w 22320"/>
                <a:gd name="textAreaRight" fmla="*/ 22680 w 22320"/>
                <a:gd name="textAreaTop" fmla="*/ 0 h 19080"/>
                <a:gd name="textAreaBottom" fmla="*/ 19440 h 19080"/>
              </a:gdLst>
              <a:ahLst/>
              <a:cxnLst/>
              <a:rect l="textAreaLeft" t="textAreaTop" r="textAreaRight" b="textAreaBottom"/>
              <a:pathLst>
                <a:path w="2488" h="213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7" name="Google Shape;5240;p50"/>
            <p:cNvSpPr/>
            <p:nvPr/>
          </p:nvSpPr>
          <p:spPr>
            <a:xfrm>
              <a:off x="217296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8" name="Google Shape;5241;p50"/>
            <p:cNvSpPr/>
            <p:nvPr/>
          </p:nvSpPr>
          <p:spPr>
            <a:xfrm>
              <a:off x="2144880" y="332604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7" h="2138">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069" name="Google Shape;5242;p50"/>
            <p:cNvSpPr/>
            <p:nvPr/>
          </p:nvSpPr>
          <p:spPr>
            <a:xfrm>
              <a:off x="2144880" y="3298320"/>
              <a:ext cx="22680" cy="19080"/>
            </a:xfrm>
            <a:custGeom>
              <a:avLst/>
              <a:gdLst>
                <a:gd name="textAreaLeft" fmla="*/ 0 w 22680"/>
                <a:gd name="textAreaRight" fmla="*/ 23040 w 22680"/>
                <a:gd name="textAreaTop" fmla="*/ 0 h 19080"/>
                <a:gd name="textAreaBottom" fmla="*/ 19440 h 19080"/>
              </a:gdLst>
              <a:ahLst/>
              <a:cxnLst/>
              <a:rect l="textAreaLeft" t="textAreaTop" r="textAreaRight" b="textAreaBottom"/>
              <a:pathLst>
                <a:path w="2494" h="2137">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070" name="Google Shape;5243;p50"/>
          <p:cNvGrpSpPr/>
          <p:nvPr/>
        </p:nvGrpSpPr>
        <p:grpSpPr>
          <a:xfrm>
            <a:off x="5834160" y="992880"/>
            <a:ext cx="2590560" cy="1379880"/>
            <a:chOff x="5834160" y="992880"/>
            <a:chExt cx="2590560" cy="1379880"/>
          </a:xfrm>
        </p:grpSpPr>
        <p:sp>
          <p:nvSpPr>
            <p:cNvPr id="5071" name="Google Shape;5244;p50"/>
            <p:cNvSpPr/>
            <p:nvPr/>
          </p:nvSpPr>
          <p:spPr>
            <a:xfrm>
              <a:off x="7356960" y="1667880"/>
              <a:ext cx="536400" cy="119520"/>
            </a:xfrm>
            <a:custGeom>
              <a:avLst/>
              <a:gdLst>
                <a:gd name="textAreaLeft" fmla="*/ 0 w 536400"/>
                <a:gd name="textAreaRight" fmla="*/ 536760 w 536400"/>
                <a:gd name="textAreaTop" fmla="*/ 0 h 119520"/>
                <a:gd name="textAreaBottom" fmla="*/ 119880 h 119520"/>
              </a:gdLst>
              <a:ahLst/>
              <a:cxnLst/>
              <a:rect l="textAreaLeft" t="textAreaTop" r="textAreaRight" b="textAreaBottom"/>
              <a:pathLst>
                <a:path w="59156" h="13204">
                  <a:moveTo>
                    <a:pt x="1" y="0"/>
                  </a:moveTo>
                  <a:lnTo>
                    <a:pt x="1" y="0"/>
                  </a:lnTo>
                  <a:close/>
                  <a:moveTo>
                    <a:pt x="59155" y="13203"/>
                  </a:moveTo>
                </a:path>
              </a:pathLst>
            </a:custGeom>
            <a:solidFill>
              <a:srgbClr val="a5b7c5"/>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2" name="Google Shape;5245;p50"/>
            <p:cNvSpPr/>
            <p:nvPr/>
          </p:nvSpPr>
          <p:spPr>
            <a:xfrm>
              <a:off x="6805440" y="1038960"/>
              <a:ext cx="1494720" cy="1128240"/>
            </a:xfrm>
            <a:custGeom>
              <a:avLst/>
              <a:gdLst>
                <a:gd name="textAreaLeft" fmla="*/ 0 w 1494720"/>
                <a:gd name="textAreaRight" fmla="*/ 1495080 w 1494720"/>
                <a:gd name="textAreaTop" fmla="*/ 0 h 1128240"/>
                <a:gd name="textAreaBottom" fmla="*/ 1128600 h 1128240"/>
              </a:gdLst>
              <a:ahLst/>
              <a:cxnLst/>
              <a:rect l="textAreaLeft" t="textAreaTop" r="textAreaRight" b="textAreaBottom"/>
              <a:pathLst>
                <a:path w="164746" h="124369">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3" name="Google Shape;5246;p50"/>
            <p:cNvSpPr/>
            <p:nvPr/>
          </p:nvSpPr>
          <p:spPr>
            <a:xfrm>
              <a:off x="7895880" y="1927440"/>
              <a:ext cx="402120" cy="295200"/>
            </a:xfrm>
            <a:custGeom>
              <a:avLst/>
              <a:gdLst>
                <a:gd name="textAreaLeft" fmla="*/ 0 w 402120"/>
                <a:gd name="textAreaRight" fmla="*/ 402480 w 402120"/>
                <a:gd name="textAreaTop" fmla="*/ 0 h 295200"/>
                <a:gd name="textAreaBottom" fmla="*/ 295560 h 295200"/>
              </a:gdLst>
              <a:ahLst/>
              <a:cxnLst/>
              <a:rect l="textAreaLeft" t="textAreaTop" r="textAreaRight" b="textAreaBottom"/>
              <a:pathLst>
                <a:path w="44363" h="32555">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4" name="Google Shape;5247;p50"/>
            <p:cNvSpPr/>
            <p:nvPr/>
          </p:nvSpPr>
          <p:spPr>
            <a:xfrm>
              <a:off x="8087760" y="1824120"/>
              <a:ext cx="207000" cy="112680"/>
            </a:xfrm>
            <a:custGeom>
              <a:avLst/>
              <a:gdLst>
                <a:gd name="textAreaLeft" fmla="*/ 0 w 207000"/>
                <a:gd name="textAreaRight" fmla="*/ 207360 w 207000"/>
                <a:gd name="textAreaTop" fmla="*/ 0 h 112680"/>
                <a:gd name="textAreaBottom" fmla="*/ 113040 h 112680"/>
              </a:gdLst>
              <a:ahLst/>
              <a:cxnLst/>
              <a:rect l="textAreaLeft" t="textAreaTop" r="textAreaRight" b="textAreaBottom"/>
              <a:pathLst>
                <a:path w="22865" h="12472">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5" name="Google Shape;5248;p50"/>
            <p:cNvSpPr/>
            <p:nvPr/>
          </p:nvSpPr>
          <p:spPr>
            <a:xfrm>
              <a:off x="7890480" y="1748160"/>
              <a:ext cx="102240" cy="115200"/>
            </a:xfrm>
            <a:custGeom>
              <a:avLst/>
              <a:gdLst>
                <a:gd name="textAreaLeft" fmla="*/ 0 w 102240"/>
                <a:gd name="textAreaRight" fmla="*/ 102600 w 102240"/>
                <a:gd name="textAreaTop" fmla="*/ 0 h 115200"/>
                <a:gd name="textAreaBottom" fmla="*/ 115560 h 115200"/>
              </a:gdLst>
              <a:ahLst/>
              <a:cxnLst/>
              <a:rect l="textAreaLeft" t="textAreaTop" r="textAreaRight" b="textAreaBottom"/>
              <a:pathLst>
                <a:path w="11286" h="12738">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6" name="Google Shape;5249;p50"/>
            <p:cNvSpPr/>
            <p:nvPr/>
          </p:nvSpPr>
          <p:spPr>
            <a:xfrm>
              <a:off x="7761960" y="1761120"/>
              <a:ext cx="196200" cy="155880"/>
            </a:xfrm>
            <a:custGeom>
              <a:avLst/>
              <a:gdLst>
                <a:gd name="textAreaLeft" fmla="*/ 0 w 196200"/>
                <a:gd name="textAreaRight" fmla="*/ 196560 w 196200"/>
                <a:gd name="textAreaTop" fmla="*/ 0 h 155880"/>
                <a:gd name="textAreaBottom" fmla="*/ 156240 h 155880"/>
              </a:gdLst>
              <a:ahLst/>
              <a:cxnLst/>
              <a:rect l="textAreaLeft" t="textAreaTop" r="textAreaRight" b="textAreaBottom"/>
              <a:pathLst>
                <a:path w="21672" h="17228">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w="0">
              <a:noFill/>
            </a:ln>
          </p:spPr>
          <p:style>
            <a:lnRef idx="0"/>
            <a:fillRef idx="0"/>
            <a:effectRef idx="0"/>
            <a:fontRef idx="minor"/>
          </p:style>
          <p:txBody>
            <a:bodyPr tIns="78120" bIns="78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7" name="Google Shape;5250;p50"/>
            <p:cNvSpPr/>
            <p:nvPr/>
          </p:nvSpPr>
          <p:spPr>
            <a:xfrm>
              <a:off x="7342560" y="1929960"/>
              <a:ext cx="82080" cy="143280"/>
            </a:xfrm>
            <a:custGeom>
              <a:avLst/>
              <a:gdLst>
                <a:gd name="textAreaLeft" fmla="*/ 0 w 82080"/>
                <a:gd name="textAreaRight" fmla="*/ 82440 w 82080"/>
                <a:gd name="textAreaTop" fmla="*/ 0 h 143280"/>
                <a:gd name="textAreaBottom" fmla="*/ 143640 h 143280"/>
              </a:gdLst>
              <a:ahLst/>
              <a:cxnLst/>
              <a:rect l="textAreaLeft" t="textAreaTop" r="textAreaRight" b="textAreaBottom"/>
              <a:pathLst>
                <a:path w="9091" h="15817">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8" name="Google Shape;5251;p50"/>
            <p:cNvSpPr/>
            <p:nvPr/>
          </p:nvSpPr>
          <p:spPr>
            <a:xfrm>
              <a:off x="8086320" y="1335960"/>
              <a:ext cx="96840" cy="151560"/>
            </a:xfrm>
            <a:custGeom>
              <a:avLst/>
              <a:gdLst>
                <a:gd name="textAreaLeft" fmla="*/ 0 w 96840"/>
                <a:gd name="textAreaRight" fmla="*/ 97200 w 96840"/>
                <a:gd name="textAreaTop" fmla="*/ 0 h 151560"/>
                <a:gd name="textAreaBottom" fmla="*/ 151920 h 151560"/>
              </a:gdLst>
              <a:ahLst/>
              <a:cxnLst/>
              <a:rect l="textAreaLeft" t="textAreaTop" r="textAreaRight" b="textAreaBottom"/>
              <a:pathLst>
                <a:path w="10698" h="16731">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79" name="Google Shape;5252;p50"/>
            <p:cNvSpPr/>
            <p:nvPr/>
          </p:nvSpPr>
          <p:spPr>
            <a:xfrm>
              <a:off x="8254800" y="2180520"/>
              <a:ext cx="169920" cy="128520"/>
            </a:xfrm>
            <a:custGeom>
              <a:avLst/>
              <a:gdLst>
                <a:gd name="textAreaLeft" fmla="*/ 0 w 169920"/>
                <a:gd name="textAreaRight" fmla="*/ 170280 w 169920"/>
                <a:gd name="textAreaTop" fmla="*/ 0 h 128520"/>
                <a:gd name="textAreaBottom" fmla="*/ 128880 h 128520"/>
              </a:gdLst>
              <a:ahLst/>
              <a:cxnLst/>
              <a:rect l="textAreaLeft" t="textAreaTop" r="textAreaRight" b="textAreaBottom"/>
              <a:pathLst>
                <a:path w="18751" h="14182">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0" name="Google Shape;5253;p50"/>
            <p:cNvSpPr/>
            <p:nvPr/>
          </p:nvSpPr>
          <p:spPr>
            <a:xfrm>
              <a:off x="8038440" y="1612080"/>
              <a:ext cx="84240" cy="139680"/>
            </a:xfrm>
            <a:custGeom>
              <a:avLst/>
              <a:gdLst>
                <a:gd name="textAreaLeft" fmla="*/ 0 w 84240"/>
                <a:gd name="textAreaRight" fmla="*/ 84600 w 84240"/>
                <a:gd name="textAreaTop" fmla="*/ 0 h 139680"/>
                <a:gd name="textAreaBottom" fmla="*/ 140040 h 139680"/>
              </a:gdLst>
              <a:ahLst/>
              <a:cxnLst/>
              <a:rect l="textAreaLeft" t="textAreaTop" r="textAreaRight" b="textAreaBottom"/>
              <a:pathLst>
                <a:path w="9315" h="15417">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1" name="Google Shape;5254;p50"/>
            <p:cNvSpPr/>
            <p:nvPr/>
          </p:nvSpPr>
          <p:spPr>
            <a:xfrm>
              <a:off x="7977960" y="1802160"/>
              <a:ext cx="66960" cy="82080"/>
            </a:xfrm>
            <a:custGeom>
              <a:avLst/>
              <a:gdLst>
                <a:gd name="textAreaLeft" fmla="*/ 0 w 66960"/>
                <a:gd name="textAreaRight" fmla="*/ 67320 w 66960"/>
                <a:gd name="textAreaTop" fmla="*/ 0 h 82080"/>
                <a:gd name="textAreaBottom" fmla="*/ 82440 h 82080"/>
              </a:gdLst>
              <a:ahLst/>
              <a:cxnLst/>
              <a:rect l="textAreaLeft" t="textAreaTop" r="textAreaRight" b="textAreaBottom"/>
              <a:pathLst>
                <a:path w="7415" h="9097">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2" name="Google Shape;5255;p50"/>
            <p:cNvSpPr/>
            <p:nvPr/>
          </p:nvSpPr>
          <p:spPr>
            <a:xfrm>
              <a:off x="7317360" y="1040400"/>
              <a:ext cx="93960" cy="58680"/>
            </a:xfrm>
            <a:custGeom>
              <a:avLst/>
              <a:gdLst>
                <a:gd name="textAreaLeft" fmla="*/ 0 w 93960"/>
                <a:gd name="textAreaRight" fmla="*/ 94320 w 93960"/>
                <a:gd name="textAreaTop" fmla="*/ 0 h 58680"/>
                <a:gd name="textAreaBottom" fmla="*/ 59040 h 58680"/>
              </a:gdLst>
              <a:ahLst/>
              <a:cxnLst/>
              <a:rect l="textAreaLeft" t="textAreaTop" r="textAreaRight" b="textAreaBottom"/>
              <a:pathLst>
                <a:path w="10405" h="652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3" name="Google Shape;5256;p50"/>
            <p:cNvSpPr/>
            <p:nvPr/>
          </p:nvSpPr>
          <p:spPr>
            <a:xfrm>
              <a:off x="7058160" y="1017720"/>
              <a:ext cx="88920" cy="32040"/>
            </a:xfrm>
            <a:custGeom>
              <a:avLst/>
              <a:gdLst>
                <a:gd name="textAreaLeft" fmla="*/ 0 w 88920"/>
                <a:gd name="textAreaRight" fmla="*/ 89280 w 88920"/>
                <a:gd name="textAreaTop" fmla="*/ 0 h 32040"/>
                <a:gd name="textAreaBottom" fmla="*/ 32400 h 32040"/>
              </a:gdLst>
              <a:ahLst/>
              <a:cxnLst/>
              <a:rect l="textAreaLeft" t="textAreaTop" r="textAreaRight" b="textAreaBottom"/>
              <a:pathLst>
                <a:path w="9851" h="35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4" name="Google Shape;5257;p50"/>
            <p:cNvSpPr/>
            <p:nvPr/>
          </p:nvSpPr>
          <p:spPr>
            <a:xfrm>
              <a:off x="6896880" y="1234080"/>
              <a:ext cx="41760" cy="41760"/>
            </a:xfrm>
            <a:custGeom>
              <a:avLst/>
              <a:gdLst>
                <a:gd name="textAreaLeft" fmla="*/ 0 w 41760"/>
                <a:gd name="textAreaRight" fmla="*/ 42120 w 41760"/>
                <a:gd name="textAreaTop" fmla="*/ 0 h 41760"/>
                <a:gd name="textAreaBottom" fmla="*/ 42120 h 41760"/>
              </a:gdLst>
              <a:ahLst/>
              <a:cxnLst/>
              <a:rect l="textAreaLeft" t="textAreaTop" r="textAreaRight" b="textAreaBottom"/>
              <a:pathLst>
                <a:path w="4633" h="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5" name="Google Shape;5258;p50"/>
            <p:cNvSpPr/>
            <p:nvPr/>
          </p:nvSpPr>
          <p:spPr>
            <a:xfrm>
              <a:off x="7957440" y="1903680"/>
              <a:ext cx="77760" cy="29520"/>
            </a:xfrm>
            <a:custGeom>
              <a:avLst/>
              <a:gdLst>
                <a:gd name="textAreaLeft" fmla="*/ 0 w 77760"/>
                <a:gd name="textAreaRight" fmla="*/ 78120 w 77760"/>
                <a:gd name="textAreaTop" fmla="*/ 0 h 29520"/>
                <a:gd name="textAreaBottom" fmla="*/ 29880 h 29520"/>
              </a:gdLst>
              <a:ahLst/>
              <a:cxnLst/>
              <a:rect l="textAreaLeft" t="textAreaTop" r="textAreaRight" b="textAreaBottom"/>
              <a:pathLst>
                <a:path w="8614" h="3295">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6" name="Google Shape;5259;p50"/>
            <p:cNvSpPr/>
            <p:nvPr/>
          </p:nvSpPr>
          <p:spPr>
            <a:xfrm>
              <a:off x="7828200" y="1049040"/>
              <a:ext cx="94680" cy="19440"/>
            </a:xfrm>
            <a:custGeom>
              <a:avLst/>
              <a:gdLst>
                <a:gd name="textAreaLeft" fmla="*/ 0 w 94680"/>
                <a:gd name="textAreaRight" fmla="*/ 95040 w 94680"/>
                <a:gd name="textAreaTop" fmla="*/ 0 h 19440"/>
                <a:gd name="textAreaBottom" fmla="*/ 19800 h 19440"/>
              </a:gdLst>
              <a:ahLst/>
              <a:cxnLst/>
              <a:rect l="textAreaLeft" t="textAreaTop" r="textAreaRight" b="textAreaBottom"/>
              <a:pathLst>
                <a:path w="10487" h="2193">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7" name="Google Shape;5260;p50"/>
            <p:cNvSpPr/>
            <p:nvPr/>
          </p:nvSpPr>
          <p:spPr>
            <a:xfrm>
              <a:off x="8107920" y="2242440"/>
              <a:ext cx="45360" cy="34920"/>
            </a:xfrm>
            <a:custGeom>
              <a:avLst/>
              <a:gdLst>
                <a:gd name="textAreaLeft" fmla="*/ 0 w 45360"/>
                <a:gd name="textAreaRight" fmla="*/ 45720 w 45360"/>
                <a:gd name="textAreaTop" fmla="*/ 0 h 34920"/>
                <a:gd name="textAreaBottom" fmla="*/ 35280 h 34920"/>
              </a:gdLst>
              <a:ahLst/>
              <a:cxnLst/>
              <a:rect l="textAreaLeft" t="textAreaTop" r="textAreaRight" b="textAreaBottom"/>
              <a:pathLst>
                <a:path w="5029" h="3895">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8" name="Google Shape;5261;p50"/>
            <p:cNvSpPr/>
            <p:nvPr/>
          </p:nvSpPr>
          <p:spPr>
            <a:xfrm>
              <a:off x="7686000" y="1703520"/>
              <a:ext cx="29520" cy="46080"/>
            </a:xfrm>
            <a:custGeom>
              <a:avLst/>
              <a:gdLst>
                <a:gd name="textAreaLeft" fmla="*/ 0 w 29520"/>
                <a:gd name="textAreaRight" fmla="*/ 29880 w 29520"/>
                <a:gd name="textAreaTop" fmla="*/ 0 h 46080"/>
                <a:gd name="textAreaBottom" fmla="*/ 46440 h 46080"/>
              </a:gdLst>
              <a:ahLst/>
              <a:cxnLst/>
              <a:rect l="textAreaLeft" t="textAreaTop" r="textAreaRight" b="textAreaBottom"/>
              <a:pathLst>
                <a:path w="3284" h="5122">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89" name="Google Shape;5262;p50"/>
            <p:cNvSpPr/>
            <p:nvPr/>
          </p:nvSpPr>
          <p:spPr>
            <a:xfrm>
              <a:off x="7516800" y="1010520"/>
              <a:ext cx="57960" cy="23760"/>
            </a:xfrm>
            <a:custGeom>
              <a:avLst/>
              <a:gdLst>
                <a:gd name="textAreaLeft" fmla="*/ 0 w 57960"/>
                <a:gd name="textAreaRight" fmla="*/ 58320 w 57960"/>
                <a:gd name="textAreaTop" fmla="*/ 0 h 23760"/>
                <a:gd name="textAreaBottom" fmla="*/ 24120 h 23760"/>
              </a:gdLst>
              <a:ahLst/>
              <a:cxnLst/>
              <a:rect l="textAreaLeft" t="textAreaTop" r="textAreaRight" b="textAreaBottom"/>
              <a:pathLst>
                <a:path w="6430" h="2646">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0" name="Google Shape;5263;p50"/>
            <p:cNvSpPr/>
            <p:nvPr/>
          </p:nvSpPr>
          <p:spPr>
            <a:xfrm>
              <a:off x="7115400" y="1010880"/>
              <a:ext cx="42480" cy="19800"/>
            </a:xfrm>
            <a:custGeom>
              <a:avLst/>
              <a:gdLst>
                <a:gd name="textAreaLeft" fmla="*/ 0 w 42480"/>
                <a:gd name="textAreaRight" fmla="*/ 42840 w 42480"/>
                <a:gd name="textAreaTop" fmla="*/ 0 h 19800"/>
                <a:gd name="textAreaBottom" fmla="*/ 20160 h 19800"/>
              </a:gdLst>
              <a:ahLst/>
              <a:cxnLst/>
              <a:rect l="textAreaLeft" t="textAreaTop" r="textAreaRight" b="textAreaBottom"/>
              <a:pathLst>
                <a:path w="4719" h="222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1" name="Google Shape;5264;p50"/>
            <p:cNvSpPr/>
            <p:nvPr/>
          </p:nvSpPr>
          <p:spPr>
            <a:xfrm>
              <a:off x="8016120" y="1905480"/>
              <a:ext cx="46080" cy="27360"/>
            </a:xfrm>
            <a:custGeom>
              <a:avLst/>
              <a:gdLst>
                <a:gd name="textAreaLeft" fmla="*/ 0 w 46080"/>
                <a:gd name="textAreaRight" fmla="*/ 46440 w 46080"/>
                <a:gd name="textAreaTop" fmla="*/ 0 h 27360"/>
                <a:gd name="textAreaBottom" fmla="*/ 27720 h 27360"/>
              </a:gdLst>
              <a:ahLst/>
              <a:cxnLst/>
              <a:rect l="textAreaLeft" t="textAreaTop" r="textAreaRight" b="textAreaBottom"/>
              <a:pathLst>
                <a:path w="5116" h="306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2" name="Google Shape;5265;p50"/>
            <p:cNvSpPr/>
            <p:nvPr/>
          </p:nvSpPr>
          <p:spPr>
            <a:xfrm>
              <a:off x="8031240" y="1542960"/>
              <a:ext cx="24120" cy="33840"/>
            </a:xfrm>
            <a:custGeom>
              <a:avLst/>
              <a:gdLst>
                <a:gd name="textAreaLeft" fmla="*/ 0 w 24120"/>
                <a:gd name="textAreaRight" fmla="*/ 24480 w 24120"/>
                <a:gd name="textAreaTop" fmla="*/ 0 h 33840"/>
                <a:gd name="textAreaBottom" fmla="*/ 34200 h 33840"/>
              </a:gdLst>
              <a:ahLst/>
              <a:cxnLst/>
              <a:rect l="textAreaLeft" t="textAreaTop" r="textAreaRight" b="textAreaBottom"/>
              <a:pathLst>
                <a:path w="2711" h="3754">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3" name="Google Shape;5266;p50"/>
            <p:cNvSpPr/>
            <p:nvPr/>
          </p:nvSpPr>
          <p:spPr>
            <a:xfrm>
              <a:off x="8028720" y="1687320"/>
              <a:ext cx="27000" cy="34920"/>
            </a:xfrm>
            <a:custGeom>
              <a:avLst/>
              <a:gdLst>
                <a:gd name="textAreaLeft" fmla="*/ 0 w 27000"/>
                <a:gd name="textAreaRight" fmla="*/ 27360 w 27000"/>
                <a:gd name="textAreaTop" fmla="*/ 0 h 34920"/>
                <a:gd name="textAreaBottom" fmla="*/ 35280 h 34920"/>
              </a:gdLst>
              <a:ahLst/>
              <a:cxnLst/>
              <a:rect l="textAreaLeft" t="textAreaTop" r="textAreaRight" b="textAreaBottom"/>
              <a:pathLst>
                <a:path w="3025" h="3891">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4" name="Google Shape;5267;p50"/>
            <p:cNvSpPr/>
            <p:nvPr/>
          </p:nvSpPr>
          <p:spPr>
            <a:xfrm>
              <a:off x="7254000" y="1009800"/>
              <a:ext cx="39960" cy="16920"/>
            </a:xfrm>
            <a:custGeom>
              <a:avLst/>
              <a:gdLst>
                <a:gd name="textAreaLeft" fmla="*/ 0 w 39960"/>
                <a:gd name="textAreaRight" fmla="*/ 40320 w 39960"/>
                <a:gd name="textAreaTop" fmla="*/ 0 h 16920"/>
                <a:gd name="textAreaBottom" fmla="*/ 17280 h 16920"/>
              </a:gdLst>
              <a:ahLst/>
              <a:cxnLst/>
              <a:rect l="textAreaLeft" t="textAreaTop" r="textAreaRight" b="textAreaBottom"/>
              <a:pathLst>
                <a:path w="4460" h="1893">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5" name="Google Shape;5268;p50"/>
            <p:cNvSpPr/>
            <p:nvPr/>
          </p:nvSpPr>
          <p:spPr>
            <a:xfrm>
              <a:off x="8367840" y="2028960"/>
              <a:ext cx="26640" cy="28800"/>
            </a:xfrm>
            <a:custGeom>
              <a:avLst/>
              <a:gdLst>
                <a:gd name="textAreaLeft" fmla="*/ 0 w 26640"/>
                <a:gd name="textAreaRight" fmla="*/ 27000 w 26640"/>
                <a:gd name="textAreaTop" fmla="*/ 0 h 28800"/>
                <a:gd name="textAreaBottom" fmla="*/ 29160 h 28800"/>
              </a:gdLst>
              <a:ahLst/>
              <a:cxnLst/>
              <a:rect l="textAreaLeft" t="textAreaTop" r="textAreaRight" b="textAreaBottom"/>
              <a:pathLst>
                <a:path w="2963" h="3202">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6" name="Google Shape;5269;p50"/>
            <p:cNvSpPr/>
            <p:nvPr/>
          </p:nvSpPr>
          <p:spPr>
            <a:xfrm>
              <a:off x="8124120" y="1780560"/>
              <a:ext cx="23760" cy="28440"/>
            </a:xfrm>
            <a:custGeom>
              <a:avLst/>
              <a:gdLst>
                <a:gd name="textAreaLeft" fmla="*/ 0 w 23760"/>
                <a:gd name="textAreaRight" fmla="*/ 24120 w 23760"/>
                <a:gd name="textAreaTop" fmla="*/ 0 h 28440"/>
                <a:gd name="textAreaBottom" fmla="*/ 28800 h 28440"/>
              </a:gdLst>
              <a:ahLst/>
              <a:cxnLst/>
              <a:rect l="textAreaLeft" t="textAreaTop" r="textAreaRight" b="textAreaBottom"/>
              <a:pathLst>
                <a:path w="2643" h="3192">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7" name="Google Shape;5270;p50"/>
            <p:cNvSpPr/>
            <p:nvPr/>
          </p:nvSpPr>
          <p:spPr>
            <a:xfrm>
              <a:off x="7302240" y="1006920"/>
              <a:ext cx="31320" cy="18000"/>
            </a:xfrm>
            <a:custGeom>
              <a:avLst/>
              <a:gdLst>
                <a:gd name="textAreaLeft" fmla="*/ 0 w 31320"/>
                <a:gd name="textAreaRight" fmla="*/ 31680 w 31320"/>
                <a:gd name="textAreaTop" fmla="*/ 0 h 18000"/>
                <a:gd name="textAreaBottom" fmla="*/ 18360 h 18000"/>
              </a:gdLst>
              <a:ahLst/>
              <a:cxnLst/>
              <a:rect l="textAreaLeft" t="textAreaTop" r="textAreaRight" b="textAreaBottom"/>
              <a:pathLst>
                <a:path w="3489" h="2006">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8" name="Google Shape;5271;p50"/>
            <p:cNvSpPr/>
            <p:nvPr/>
          </p:nvSpPr>
          <p:spPr>
            <a:xfrm>
              <a:off x="8143560" y="1085400"/>
              <a:ext cx="29160" cy="14760"/>
            </a:xfrm>
            <a:custGeom>
              <a:avLst/>
              <a:gdLst>
                <a:gd name="textAreaLeft" fmla="*/ 0 w 29160"/>
                <a:gd name="textAreaRight" fmla="*/ 29520 w 29160"/>
                <a:gd name="textAreaTop" fmla="*/ 0 h 14760"/>
                <a:gd name="textAreaBottom" fmla="*/ 15120 h 14760"/>
              </a:gdLst>
              <a:ahLst/>
              <a:cxnLst/>
              <a:rect l="textAreaLeft" t="textAreaTop" r="textAreaRight" b="textAreaBottom"/>
              <a:pathLst>
                <a:path w="3243" h="1672">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099" name="Google Shape;5272;p50"/>
            <p:cNvSpPr/>
            <p:nvPr/>
          </p:nvSpPr>
          <p:spPr>
            <a:xfrm>
              <a:off x="7579080" y="1024200"/>
              <a:ext cx="29160" cy="16560"/>
            </a:xfrm>
            <a:custGeom>
              <a:avLst/>
              <a:gdLst>
                <a:gd name="textAreaLeft" fmla="*/ 0 w 29160"/>
                <a:gd name="textAreaRight" fmla="*/ 29520 w 29160"/>
                <a:gd name="textAreaTop" fmla="*/ 0 h 16560"/>
                <a:gd name="textAreaBottom" fmla="*/ 16920 h 16560"/>
              </a:gdLst>
              <a:ahLst/>
              <a:cxnLst/>
              <a:rect l="textAreaLeft" t="textAreaTop" r="textAreaRight" b="textAreaBottom"/>
              <a:pathLst>
                <a:path w="3262" h="1879">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0" name="Google Shape;5273;p50"/>
            <p:cNvSpPr/>
            <p:nvPr/>
          </p:nvSpPr>
          <p:spPr>
            <a:xfrm>
              <a:off x="8065800" y="1847160"/>
              <a:ext cx="27720" cy="14400"/>
            </a:xfrm>
            <a:custGeom>
              <a:avLst/>
              <a:gdLst>
                <a:gd name="textAreaLeft" fmla="*/ 0 w 27720"/>
                <a:gd name="textAreaRight" fmla="*/ 28080 w 27720"/>
                <a:gd name="textAreaTop" fmla="*/ 0 h 14400"/>
                <a:gd name="textAreaBottom" fmla="*/ 14760 h 14400"/>
              </a:gdLst>
              <a:ahLst/>
              <a:cxnLst/>
              <a:rect l="textAreaLeft" t="textAreaTop" r="textAreaRight" b="textAreaBottom"/>
              <a:pathLst>
                <a:path w="3112" h="1609">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1" name="Google Shape;5274;p50"/>
            <p:cNvSpPr/>
            <p:nvPr/>
          </p:nvSpPr>
          <p:spPr>
            <a:xfrm>
              <a:off x="7341120" y="1010160"/>
              <a:ext cx="22320" cy="14040"/>
            </a:xfrm>
            <a:custGeom>
              <a:avLst/>
              <a:gdLst>
                <a:gd name="textAreaLeft" fmla="*/ 0 w 22320"/>
                <a:gd name="textAreaRight" fmla="*/ 22680 w 22320"/>
                <a:gd name="textAreaTop" fmla="*/ 0 h 14040"/>
                <a:gd name="textAreaBottom" fmla="*/ 14400 h 14040"/>
              </a:gdLst>
              <a:ahLst/>
              <a:cxnLst/>
              <a:rect l="textAreaLeft" t="textAreaTop" r="textAreaRight" b="textAreaBottom"/>
              <a:pathLst>
                <a:path w="2481" h="159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2" name="Google Shape;5275;p50"/>
            <p:cNvSpPr/>
            <p:nvPr/>
          </p:nvSpPr>
          <p:spPr>
            <a:xfrm>
              <a:off x="6512040" y="1013040"/>
              <a:ext cx="188640" cy="34200"/>
            </a:xfrm>
            <a:custGeom>
              <a:avLst/>
              <a:gdLst>
                <a:gd name="textAreaLeft" fmla="*/ 0 w 188640"/>
                <a:gd name="textAreaRight" fmla="*/ 189000 w 188640"/>
                <a:gd name="textAreaTop" fmla="*/ 0 h 34200"/>
                <a:gd name="textAreaBottom" fmla="*/ 34560 h 34200"/>
              </a:gdLst>
              <a:ahLst/>
              <a:cxnLst/>
              <a:rect l="textAreaLeft" t="textAreaTop" r="textAreaRight" b="textAreaBottom"/>
              <a:pathLst>
                <a:path w="20808" h="3802">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3" name="Google Shape;5276;p50"/>
            <p:cNvSpPr/>
            <p:nvPr/>
          </p:nvSpPr>
          <p:spPr>
            <a:xfrm>
              <a:off x="5834160" y="992880"/>
              <a:ext cx="1172880" cy="1379880"/>
            </a:xfrm>
            <a:custGeom>
              <a:avLst/>
              <a:gdLst>
                <a:gd name="textAreaLeft" fmla="*/ 0 w 1172880"/>
                <a:gd name="textAreaRight" fmla="*/ 1173240 w 1172880"/>
                <a:gd name="textAreaTop" fmla="*/ 0 h 1379880"/>
                <a:gd name="textAreaBottom" fmla="*/ 1380240 h 1379880"/>
              </a:gdLst>
              <a:ahLst/>
              <a:cxnLst/>
              <a:rect l="textAreaLeft" t="textAreaTop" r="textAreaRight" b="textAreaBottom"/>
              <a:pathLst>
                <a:path w="129302" h="15209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4" name="Google Shape;5277;p50"/>
            <p:cNvSpPr/>
            <p:nvPr/>
          </p:nvSpPr>
          <p:spPr>
            <a:xfrm>
              <a:off x="6323400" y="1029960"/>
              <a:ext cx="102240" cy="32760"/>
            </a:xfrm>
            <a:custGeom>
              <a:avLst/>
              <a:gdLst>
                <a:gd name="textAreaLeft" fmla="*/ 0 w 102240"/>
                <a:gd name="textAreaRight" fmla="*/ 102600 w 102240"/>
                <a:gd name="textAreaTop" fmla="*/ 0 h 32760"/>
                <a:gd name="textAreaBottom" fmla="*/ 33120 h 32760"/>
              </a:gdLst>
              <a:ahLst/>
              <a:cxnLst/>
              <a:rect l="textAreaLeft" t="textAreaTop" r="textAreaRight" b="textAreaBottom"/>
              <a:pathLst>
                <a:path w="11320" h="3667">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5" name="Google Shape;5278;p50"/>
            <p:cNvSpPr/>
            <p:nvPr/>
          </p:nvSpPr>
          <p:spPr>
            <a:xfrm>
              <a:off x="6890760" y="1127520"/>
              <a:ext cx="77040" cy="34200"/>
            </a:xfrm>
            <a:custGeom>
              <a:avLst/>
              <a:gdLst>
                <a:gd name="textAreaLeft" fmla="*/ 0 w 77040"/>
                <a:gd name="textAreaRight" fmla="*/ 77400 w 77040"/>
                <a:gd name="textAreaTop" fmla="*/ 0 h 34200"/>
                <a:gd name="textAreaBottom" fmla="*/ 34560 h 34200"/>
              </a:gdLst>
              <a:ahLst/>
              <a:cxnLst/>
              <a:rect l="textAreaLeft" t="textAreaTop" r="textAreaRight" b="textAreaBottom"/>
              <a:pathLst>
                <a:path w="8538" h="3823">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6" name="Google Shape;5279;p50"/>
            <p:cNvSpPr/>
            <p:nvPr/>
          </p:nvSpPr>
          <p:spPr>
            <a:xfrm>
              <a:off x="6276600" y="1559160"/>
              <a:ext cx="95400" cy="40680"/>
            </a:xfrm>
            <a:custGeom>
              <a:avLst/>
              <a:gdLst>
                <a:gd name="textAreaLeft" fmla="*/ 0 w 95400"/>
                <a:gd name="textAreaRight" fmla="*/ 95760 w 95400"/>
                <a:gd name="textAreaTop" fmla="*/ 0 h 40680"/>
                <a:gd name="textAreaBottom" fmla="*/ 41040 h 40680"/>
              </a:gdLst>
              <a:ahLst/>
              <a:cxnLst/>
              <a:rect l="textAreaLeft" t="textAreaTop" r="textAreaRight" b="textAreaBottom"/>
              <a:pathLst>
                <a:path w="10543" h="4524">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7" name="Google Shape;5280;p50"/>
            <p:cNvSpPr/>
            <p:nvPr/>
          </p:nvSpPr>
          <p:spPr>
            <a:xfrm>
              <a:off x="6432120" y="1018800"/>
              <a:ext cx="58320" cy="40320"/>
            </a:xfrm>
            <a:custGeom>
              <a:avLst/>
              <a:gdLst>
                <a:gd name="textAreaLeft" fmla="*/ 0 w 58320"/>
                <a:gd name="textAreaRight" fmla="*/ 58680 w 58320"/>
                <a:gd name="textAreaTop" fmla="*/ 0 h 40320"/>
                <a:gd name="textAreaBottom" fmla="*/ 40680 h 40320"/>
              </a:gdLst>
              <a:ahLst/>
              <a:cxnLst/>
              <a:rect l="textAreaLeft" t="textAreaTop" r="textAreaRight" b="textAreaBottom"/>
              <a:pathLst>
                <a:path w="6481" h="4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8" name="Google Shape;5281;p50"/>
            <p:cNvSpPr/>
            <p:nvPr/>
          </p:nvSpPr>
          <p:spPr>
            <a:xfrm>
              <a:off x="6362280" y="1593360"/>
              <a:ext cx="59400" cy="26640"/>
            </a:xfrm>
            <a:custGeom>
              <a:avLst/>
              <a:gdLst>
                <a:gd name="textAreaLeft" fmla="*/ 0 w 59400"/>
                <a:gd name="textAreaRight" fmla="*/ 59760 w 59400"/>
                <a:gd name="textAreaTop" fmla="*/ 0 h 26640"/>
                <a:gd name="textAreaBottom" fmla="*/ 27000 h 26640"/>
              </a:gdLst>
              <a:ahLst/>
              <a:cxnLst/>
              <a:rect l="textAreaLeft" t="textAreaTop" r="textAreaRight" b="textAreaBottom"/>
              <a:pathLst>
                <a:path w="6602" h="2958">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09" name="Google Shape;5282;p50"/>
            <p:cNvSpPr/>
            <p:nvPr/>
          </p:nvSpPr>
          <p:spPr>
            <a:xfrm>
              <a:off x="6447240" y="1136520"/>
              <a:ext cx="46800" cy="23040"/>
            </a:xfrm>
            <a:custGeom>
              <a:avLst/>
              <a:gdLst>
                <a:gd name="textAreaLeft" fmla="*/ 0 w 46800"/>
                <a:gd name="textAreaRight" fmla="*/ 47160 w 46800"/>
                <a:gd name="textAreaTop" fmla="*/ 0 h 23040"/>
                <a:gd name="textAreaBottom" fmla="*/ 23400 h 23040"/>
              </a:gdLst>
              <a:ahLst/>
              <a:cxnLst/>
              <a:rect l="textAreaLeft" t="textAreaTop" r="textAreaRight" b="textAreaBottom"/>
              <a:pathLst>
                <a:path w="5185" h="2581">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0" name="Google Shape;5283;p50"/>
            <p:cNvSpPr/>
            <p:nvPr/>
          </p:nvSpPr>
          <p:spPr>
            <a:xfrm>
              <a:off x="6398280" y="1022400"/>
              <a:ext cx="33840" cy="15840"/>
            </a:xfrm>
            <a:custGeom>
              <a:avLst/>
              <a:gdLst>
                <a:gd name="textAreaLeft" fmla="*/ 0 w 33840"/>
                <a:gd name="textAreaRight" fmla="*/ 34200 w 33840"/>
                <a:gd name="textAreaTop" fmla="*/ 0 h 15840"/>
                <a:gd name="textAreaBottom" fmla="*/ 16200 h 15840"/>
              </a:gdLst>
              <a:ahLst/>
              <a:cxnLst/>
              <a:rect l="textAreaLeft" t="textAreaTop" r="textAreaRight" b="textAreaBottom"/>
              <a:pathLst>
                <a:path w="3770" h="1793">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1" name="Google Shape;5284;p50"/>
            <p:cNvSpPr/>
            <p:nvPr/>
          </p:nvSpPr>
          <p:spPr>
            <a:xfrm>
              <a:off x="6428160" y="1606680"/>
              <a:ext cx="21240" cy="15840"/>
            </a:xfrm>
            <a:custGeom>
              <a:avLst/>
              <a:gdLst>
                <a:gd name="textAreaLeft" fmla="*/ 0 w 21240"/>
                <a:gd name="textAreaRight" fmla="*/ 21600 w 21240"/>
                <a:gd name="textAreaTop" fmla="*/ 0 h 15840"/>
                <a:gd name="textAreaBottom" fmla="*/ 16200 h 15840"/>
              </a:gdLst>
              <a:ahLst/>
              <a:cxnLst/>
              <a:rect l="textAreaLeft" t="textAreaTop" r="textAreaRight" b="textAreaBottom"/>
              <a:pathLst>
                <a:path w="2369" h="1773">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2" name="Google Shape;5285;p50"/>
            <p:cNvSpPr/>
            <p:nvPr/>
          </p:nvSpPr>
          <p:spPr>
            <a:xfrm>
              <a:off x="6571440" y="2329200"/>
              <a:ext cx="22320" cy="14040"/>
            </a:xfrm>
            <a:custGeom>
              <a:avLst/>
              <a:gdLst>
                <a:gd name="textAreaLeft" fmla="*/ 0 w 22320"/>
                <a:gd name="textAreaRight" fmla="*/ 22680 w 22320"/>
                <a:gd name="textAreaTop" fmla="*/ 0 h 14040"/>
                <a:gd name="textAreaBottom" fmla="*/ 14400 h 14040"/>
              </a:gdLst>
              <a:ahLst/>
              <a:cxnLst/>
              <a:rect l="textAreaLeft" t="textAreaTop" r="textAreaRight" b="textAreaBottom"/>
              <a:pathLst>
                <a:path w="2507" h="1569">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3" name="Google Shape;5286;p50"/>
            <p:cNvSpPr/>
            <p:nvPr/>
          </p:nvSpPr>
          <p:spPr>
            <a:xfrm>
              <a:off x="6331680" y="1608840"/>
              <a:ext cx="20160" cy="13680"/>
            </a:xfrm>
            <a:custGeom>
              <a:avLst/>
              <a:gdLst>
                <a:gd name="textAreaLeft" fmla="*/ 0 w 20160"/>
                <a:gd name="textAreaRight" fmla="*/ 20520 w 20160"/>
                <a:gd name="textAreaTop" fmla="*/ 0 h 13680"/>
                <a:gd name="textAreaBottom" fmla="*/ 14040 h 13680"/>
              </a:gdLst>
              <a:ahLst/>
              <a:cxnLst/>
              <a:rect l="textAreaLeft" t="textAreaTop" r="textAreaRight" b="textAreaBottom"/>
              <a:pathLst>
                <a:path w="2247" h="1531">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4" name="Google Shape;5287;p50"/>
            <p:cNvSpPr/>
            <p:nvPr/>
          </p:nvSpPr>
          <p:spPr>
            <a:xfrm>
              <a:off x="8307000" y="1877040"/>
              <a:ext cx="16920" cy="19080"/>
            </a:xfrm>
            <a:custGeom>
              <a:avLst/>
              <a:gdLst>
                <a:gd name="textAreaLeft" fmla="*/ 0 w 16920"/>
                <a:gd name="textAreaRight" fmla="*/ 17280 w 16920"/>
                <a:gd name="textAreaTop" fmla="*/ 0 h 19080"/>
                <a:gd name="textAreaBottom" fmla="*/ 19440 h 19080"/>
              </a:gdLst>
              <a:ahLst/>
              <a:cxnLst/>
              <a:rect l="textAreaLeft" t="textAreaTop" r="textAreaRight" b="textAreaBottom"/>
              <a:pathLst>
                <a:path w="1895" h="2142">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5" name="Google Shape;5288;p50"/>
            <p:cNvSpPr/>
            <p:nvPr/>
          </p:nvSpPr>
          <p:spPr>
            <a:xfrm>
              <a:off x="7307280" y="1102320"/>
              <a:ext cx="19440" cy="13320"/>
            </a:xfrm>
            <a:custGeom>
              <a:avLst/>
              <a:gdLst>
                <a:gd name="textAreaLeft" fmla="*/ 0 w 19440"/>
                <a:gd name="textAreaRight" fmla="*/ 19800 w 19440"/>
                <a:gd name="textAreaTop" fmla="*/ 0 h 13320"/>
                <a:gd name="textAreaBottom" fmla="*/ 13680 h 13320"/>
              </a:gdLst>
              <a:ahLst/>
              <a:cxnLst/>
              <a:rect l="textAreaLeft" t="textAreaTop" r="textAreaRight" b="textAreaBottom"/>
              <a:pathLst>
                <a:path w="2196" h="151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6" name="Google Shape;5289;p50"/>
            <p:cNvSpPr/>
            <p:nvPr/>
          </p:nvSpPr>
          <p:spPr>
            <a:xfrm>
              <a:off x="8044560" y="1851840"/>
              <a:ext cx="18000" cy="13320"/>
            </a:xfrm>
            <a:custGeom>
              <a:avLst/>
              <a:gdLst>
                <a:gd name="textAreaLeft" fmla="*/ 0 w 18000"/>
                <a:gd name="textAreaRight" fmla="*/ 18360 w 18000"/>
                <a:gd name="textAreaTop" fmla="*/ 0 h 13320"/>
                <a:gd name="textAreaBottom" fmla="*/ 13680 h 13320"/>
              </a:gdLst>
              <a:ahLst/>
              <a:cxnLst/>
              <a:rect l="textAreaLeft" t="textAreaTop" r="textAreaRight" b="textAreaBottom"/>
              <a:pathLst>
                <a:path w="2005" h="1493">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7" name="Google Shape;5290;p50"/>
            <p:cNvSpPr/>
            <p:nvPr/>
          </p:nvSpPr>
          <p:spPr>
            <a:xfrm>
              <a:off x="8174160" y="1334880"/>
              <a:ext cx="16200" cy="15120"/>
            </a:xfrm>
            <a:custGeom>
              <a:avLst/>
              <a:gdLst>
                <a:gd name="textAreaLeft" fmla="*/ 0 w 16200"/>
                <a:gd name="textAreaRight" fmla="*/ 16560 w 16200"/>
                <a:gd name="textAreaTop" fmla="*/ 0 h 15120"/>
                <a:gd name="textAreaBottom" fmla="*/ 15480 h 15120"/>
              </a:gdLst>
              <a:ahLst/>
              <a:cxnLst/>
              <a:rect l="textAreaLeft" t="textAreaTop" r="textAreaRight" b="textAreaBottom"/>
              <a:pathLst>
                <a:path w="1843" h="1688">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8" name="Google Shape;5291;p50"/>
            <p:cNvSpPr/>
            <p:nvPr/>
          </p:nvSpPr>
          <p:spPr>
            <a:xfrm>
              <a:off x="7038360" y="1358280"/>
              <a:ext cx="19080" cy="45360"/>
            </a:xfrm>
            <a:custGeom>
              <a:avLst/>
              <a:gdLst>
                <a:gd name="textAreaLeft" fmla="*/ 0 w 19080"/>
                <a:gd name="textAreaRight" fmla="*/ 19440 w 19080"/>
                <a:gd name="textAreaTop" fmla="*/ 0 h 45360"/>
                <a:gd name="textAreaBottom" fmla="*/ 45720 h 45360"/>
              </a:gdLst>
              <a:ahLst/>
              <a:cxnLst/>
              <a:rect l="textAreaLeft" t="textAreaTop" r="textAreaRight" b="textAreaBottom"/>
              <a:pathLst>
                <a:path w="2144" h="5047">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19" name="Google Shape;5292;p50"/>
            <p:cNvSpPr/>
            <p:nvPr/>
          </p:nvSpPr>
          <p:spPr>
            <a:xfrm>
              <a:off x="7168680" y="1433160"/>
              <a:ext cx="33840" cy="16200"/>
            </a:xfrm>
            <a:custGeom>
              <a:avLst/>
              <a:gdLst>
                <a:gd name="textAreaLeft" fmla="*/ 0 w 33840"/>
                <a:gd name="textAreaRight" fmla="*/ 34200 w 33840"/>
                <a:gd name="textAreaTop" fmla="*/ 0 h 16200"/>
                <a:gd name="textAreaBottom" fmla="*/ 16560 h 16200"/>
              </a:gdLst>
              <a:ahLst/>
              <a:cxnLst/>
              <a:rect l="textAreaLeft" t="textAreaTop" r="textAreaRight" b="textAreaBottom"/>
              <a:pathLst>
                <a:path w="3751" h="1816">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20" name="Google Shape;5293;p50"/>
            <p:cNvSpPr/>
            <p:nvPr/>
          </p:nvSpPr>
          <p:spPr>
            <a:xfrm>
              <a:off x="7246800" y="1437480"/>
              <a:ext cx="18000" cy="13320"/>
            </a:xfrm>
            <a:custGeom>
              <a:avLst/>
              <a:gdLst>
                <a:gd name="textAreaLeft" fmla="*/ 0 w 18000"/>
                <a:gd name="textAreaRight" fmla="*/ 18360 w 18000"/>
                <a:gd name="textAreaTop" fmla="*/ 0 h 13320"/>
                <a:gd name="textAreaBottom" fmla="*/ 13680 h 13320"/>
              </a:gdLst>
              <a:ahLst/>
              <a:cxnLst/>
              <a:rect l="textAreaLeft" t="textAreaTop" r="textAreaRight" b="textAreaBottom"/>
              <a:pathLst>
                <a:path w="2023" h="1504">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21" name="Google Shape;5294;p50"/>
            <p:cNvSpPr/>
            <p:nvPr/>
          </p:nvSpPr>
          <p:spPr>
            <a:xfrm>
              <a:off x="6989400" y="1388520"/>
              <a:ext cx="15840" cy="13320"/>
            </a:xfrm>
            <a:custGeom>
              <a:avLst/>
              <a:gdLst>
                <a:gd name="textAreaLeft" fmla="*/ 0 w 15840"/>
                <a:gd name="textAreaRight" fmla="*/ 16200 w 15840"/>
                <a:gd name="textAreaTop" fmla="*/ 0 h 13320"/>
                <a:gd name="textAreaBottom" fmla="*/ 13680 h 13320"/>
              </a:gdLst>
              <a:ahLst/>
              <a:cxnLst/>
              <a:rect l="textAreaLeft" t="textAreaTop" r="textAreaRight" b="textAreaBottom"/>
              <a:pathLst>
                <a:path w="1797" h="152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22" name="Google Shape;5295;p50"/>
          <p:cNvGrpSpPr/>
          <p:nvPr/>
        </p:nvGrpSpPr>
        <p:grpSpPr>
          <a:xfrm>
            <a:off x="7648560" y="3037680"/>
            <a:ext cx="104040" cy="320040"/>
            <a:chOff x="7648560" y="3037680"/>
            <a:chExt cx="104040" cy="320040"/>
          </a:xfrm>
        </p:grpSpPr>
        <p:sp>
          <p:nvSpPr>
            <p:cNvPr id="5123" name="Google Shape;5296;p50"/>
            <p:cNvSpPr/>
            <p:nvPr/>
          </p:nvSpPr>
          <p:spPr>
            <a:xfrm>
              <a:off x="7648560" y="3037680"/>
              <a:ext cx="104040" cy="320040"/>
            </a:xfrm>
            <a:custGeom>
              <a:avLst/>
              <a:gdLst>
                <a:gd name="textAreaLeft" fmla="*/ 0 w 104040"/>
                <a:gd name="textAreaRight" fmla="*/ 104400 w 104040"/>
                <a:gd name="textAreaTop" fmla="*/ 0 h 320040"/>
                <a:gd name="textAreaBottom" fmla="*/ 320400 h 320040"/>
              </a:gdLst>
              <a:ahLst/>
              <a:cxnLst/>
              <a:rect l="textAreaLeft" t="textAreaTop" r="textAreaRight" b="textAreaBottom"/>
              <a:pathLst>
                <a:path w="13196" h="40557">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24" name="Google Shape;5297;p50"/>
            <p:cNvSpPr/>
            <p:nvPr/>
          </p:nvSpPr>
          <p:spPr>
            <a:xfrm>
              <a:off x="7648560" y="3037680"/>
              <a:ext cx="104040" cy="320040"/>
            </a:xfrm>
            <a:custGeom>
              <a:avLst/>
              <a:gdLst>
                <a:gd name="textAreaLeft" fmla="*/ 0 w 104040"/>
                <a:gd name="textAreaRight" fmla="*/ 104400 w 104040"/>
                <a:gd name="textAreaTop" fmla="*/ 0 h 320040"/>
                <a:gd name="textAreaBottom" fmla="*/ 320400 h 320040"/>
              </a:gdLst>
              <a:ahLst/>
              <a:cxnLst/>
              <a:rect l="textAreaLeft" t="textAreaTop" r="textAreaRight" b="textAreaBottom"/>
              <a:pathLst>
                <a:path w="13196" h="40561">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125" name="Google Shape;5298;p50"/>
          <p:cNvGrpSpPr/>
          <p:nvPr/>
        </p:nvGrpSpPr>
        <p:grpSpPr>
          <a:xfrm>
            <a:off x="7347960" y="3031920"/>
            <a:ext cx="189000" cy="331920"/>
            <a:chOff x="7347960" y="3031920"/>
            <a:chExt cx="189000" cy="331920"/>
          </a:xfrm>
        </p:grpSpPr>
        <p:sp>
          <p:nvSpPr>
            <p:cNvPr id="5126" name="Google Shape;5299;p50"/>
            <p:cNvSpPr/>
            <p:nvPr/>
          </p:nvSpPr>
          <p:spPr>
            <a:xfrm>
              <a:off x="7347960" y="3031920"/>
              <a:ext cx="189000" cy="331920"/>
            </a:xfrm>
            <a:custGeom>
              <a:avLst/>
              <a:gdLst>
                <a:gd name="textAreaLeft" fmla="*/ 0 w 189000"/>
                <a:gd name="textAreaRight" fmla="*/ 189360 w 189000"/>
                <a:gd name="textAreaTop" fmla="*/ 0 h 331920"/>
                <a:gd name="textAreaBottom" fmla="*/ 332280 h 331920"/>
              </a:gdLst>
              <a:ahLst/>
              <a:cxnLst/>
              <a:rect l="textAreaLeft" t="textAreaTop" r="textAreaRight" b="textAreaBottom"/>
              <a:pathLst>
                <a:path w="23990" h="42054">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27" name="Google Shape;5300;p50"/>
            <p:cNvSpPr/>
            <p:nvPr/>
          </p:nvSpPr>
          <p:spPr>
            <a:xfrm>
              <a:off x="7371360" y="3053160"/>
              <a:ext cx="142560" cy="131760"/>
            </a:xfrm>
            <a:custGeom>
              <a:avLst/>
              <a:gdLst>
                <a:gd name="textAreaLeft" fmla="*/ 0 w 142560"/>
                <a:gd name="textAreaRight" fmla="*/ 142920 w 142560"/>
                <a:gd name="textAreaTop" fmla="*/ 0 h 131760"/>
                <a:gd name="textAreaBottom" fmla="*/ 132120 h 131760"/>
              </a:gdLst>
              <a:ahLst/>
              <a:cxnLst/>
              <a:rect l="textAreaLeft" t="textAreaTop" r="textAreaRight" b="textAreaBottom"/>
              <a:pathLst>
                <a:path w="18075" h="16737">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28" name="Google Shape;5301;p50"/>
          <p:cNvGrpSpPr/>
          <p:nvPr/>
        </p:nvGrpSpPr>
        <p:grpSpPr>
          <a:xfrm>
            <a:off x="8071200" y="3443040"/>
            <a:ext cx="309240" cy="266760"/>
            <a:chOff x="8071200" y="3443040"/>
            <a:chExt cx="309240" cy="266760"/>
          </a:xfrm>
        </p:grpSpPr>
        <p:sp>
          <p:nvSpPr>
            <p:cNvPr id="5129" name="Google Shape;5302;p50"/>
            <p:cNvSpPr/>
            <p:nvPr/>
          </p:nvSpPr>
          <p:spPr>
            <a:xfrm>
              <a:off x="8071200" y="3443040"/>
              <a:ext cx="309240" cy="266760"/>
            </a:xfrm>
            <a:custGeom>
              <a:avLst/>
              <a:gdLst>
                <a:gd name="textAreaLeft" fmla="*/ 0 w 309240"/>
                <a:gd name="textAreaRight" fmla="*/ 309600 w 309240"/>
                <a:gd name="textAreaTop" fmla="*/ 0 h 266760"/>
                <a:gd name="textAreaBottom" fmla="*/ 267120 h 266760"/>
              </a:gdLst>
              <a:ahLst/>
              <a:cxnLst/>
              <a:rect l="textAreaLeft" t="textAreaTop" r="textAreaRight" b="textAreaBottom"/>
              <a:pathLst>
                <a:path w="43917" h="37895">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30" name="Google Shape;5303;p50"/>
            <p:cNvSpPr/>
            <p:nvPr/>
          </p:nvSpPr>
          <p:spPr>
            <a:xfrm>
              <a:off x="8088480" y="3460320"/>
              <a:ext cx="274680" cy="136440"/>
            </a:xfrm>
            <a:custGeom>
              <a:avLst/>
              <a:gdLst>
                <a:gd name="textAreaLeft" fmla="*/ 0 w 274680"/>
                <a:gd name="textAreaRight" fmla="*/ 275040 w 274680"/>
                <a:gd name="textAreaTop" fmla="*/ 0 h 136440"/>
                <a:gd name="textAreaBottom" fmla="*/ 136800 h 136440"/>
              </a:gdLst>
              <a:ahLst/>
              <a:cxnLst/>
              <a:rect l="textAreaLeft" t="textAreaTop" r="textAreaRight" b="textAreaBottom"/>
              <a:pathLst>
                <a:path w="39055" h="19417">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31" name="Google Shape;5304;p50"/>
          <p:cNvGrpSpPr/>
          <p:nvPr/>
        </p:nvGrpSpPr>
        <p:grpSpPr>
          <a:xfrm>
            <a:off x="7610400" y="3794040"/>
            <a:ext cx="180000" cy="281160"/>
            <a:chOff x="7610400" y="3794040"/>
            <a:chExt cx="180000" cy="281160"/>
          </a:xfrm>
        </p:grpSpPr>
        <p:sp>
          <p:nvSpPr>
            <p:cNvPr id="5132" name="Google Shape;5305;p50"/>
            <p:cNvSpPr/>
            <p:nvPr/>
          </p:nvSpPr>
          <p:spPr>
            <a:xfrm>
              <a:off x="7610400" y="3794040"/>
              <a:ext cx="180000" cy="281160"/>
            </a:xfrm>
            <a:custGeom>
              <a:avLst/>
              <a:gdLst>
                <a:gd name="textAreaLeft" fmla="*/ 0 w 180000"/>
                <a:gd name="textAreaRight" fmla="*/ 180360 w 180000"/>
                <a:gd name="textAreaTop" fmla="*/ 0 h 281160"/>
                <a:gd name="textAreaBottom" fmla="*/ 281520 h 281160"/>
              </a:gdLst>
              <a:ahLst/>
              <a:cxnLst/>
              <a:rect l="textAreaLeft" t="textAreaTop" r="textAreaRight" b="textAreaBottom"/>
              <a:pathLst>
                <a:path w="25354" h="3957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33" name="Google Shape;5306;p50"/>
            <p:cNvSpPr/>
            <p:nvPr/>
          </p:nvSpPr>
          <p:spPr>
            <a:xfrm>
              <a:off x="7628400" y="3812040"/>
              <a:ext cx="144000" cy="144000"/>
            </a:xfrm>
            <a:custGeom>
              <a:avLst/>
              <a:gdLst>
                <a:gd name="textAreaLeft" fmla="*/ 0 w 144000"/>
                <a:gd name="textAreaRight" fmla="*/ 144360 w 144000"/>
                <a:gd name="textAreaTop" fmla="*/ 0 h 144000"/>
                <a:gd name="textAreaBottom" fmla="*/ 144360 h 144000"/>
              </a:gdLst>
              <a:ahLst/>
              <a:cxnLst/>
              <a:rect l="textAreaLeft" t="textAreaTop" r="textAreaRight" b="textAreaBottom"/>
              <a:pathLst>
                <a:path w="20275" h="20279">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34" name="Google Shape;5307;p50"/>
          <p:cNvGrpSpPr/>
          <p:nvPr/>
        </p:nvGrpSpPr>
        <p:grpSpPr>
          <a:xfrm>
            <a:off x="7856280" y="3437280"/>
            <a:ext cx="162360" cy="278280"/>
            <a:chOff x="7856280" y="3437280"/>
            <a:chExt cx="162360" cy="278280"/>
          </a:xfrm>
        </p:grpSpPr>
        <p:sp>
          <p:nvSpPr>
            <p:cNvPr id="5135" name="Google Shape;5308;p50"/>
            <p:cNvSpPr/>
            <p:nvPr/>
          </p:nvSpPr>
          <p:spPr>
            <a:xfrm>
              <a:off x="7856280" y="3437280"/>
              <a:ext cx="162360" cy="278280"/>
            </a:xfrm>
            <a:custGeom>
              <a:avLst/>
              <a:gdLst>
                <a:gd name="textAreaLeft" fmla="*/ 0 w 162360"/>
                <a:gd name="textAreaRight" fmla="*/ 162720 w 162360"/>
                <a:gd name="textAreaTop" fmla="*/ 0 h 278280"/>
                <a:gd name="textAreaBottom" fmla="*/ 278640 h 278280"/>
              </a:gdLst>
              <a:ahLst/>
              <a:cxnLst/>
              <a:rect l="textAreaLeft" t="textAreaTop" r="textAreaRight" b="textAreaBottom"/>
              <a:pathLst>
                <a:path w="24478" h="41881">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36" name="Google Shape;5309;p50"/>
            <p:cNvSpPr/>
            <p:nvPr/>
          </p:nvSpPr>
          <p:spPr>
            <a:xfrm>
              <a:off x="7871040" y="3451680"/>
              <a:ext cx="133200" cy="129240"/>
            </a:xfrm>
            <a:custGeom>
              <a:avLst/>
              <a:gdLst>
                <a:gd name="textAreaLeft" fmla="*/ 0 w 133200"/>
                <a:gd name="textAreaRight" fmla="*/ 133560 w 133200"/>
                <a:gd name="textAreaTop" fmla="*/ 0 h 129240"/>
                <a:gd name="textAreaBottom" fmla="*/ 129600 h 129240"/>
              </a:gdLst>
              <a:ahLst/>
              <a:cxnLst/>
              <a:rect l="textAreaLeft" t="textAreaTop" r="textAreaRight" b="textAreaBottom"/>
              <a:pathLst>
                <a:path w="20093" h="19497">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137" name="Google Shape;5310;p50"/>
          <p:cNvSpPr/>
          <p:nvPr/>
        </p:nvSpPr>
        <p:spPr>
          <a:xfrm>
            <a:off x="7822440" y="3049560"/>
            <a:ext cx="230400" cy="296280"/>
          </a:xfrm>
          <a:custGeom>
            <a:avLst/>
            <a:gdLst>
              <a:gd name="textAreaLeft" fmla="*/ 0 w 230400"/>
              <a:gd name="textAreaRight" fmla="*/ 230760 w 230400"/>
              <a:gd name="textAreaTop" fmla="*/ 0 h 296280"/>
              <a:gd name="textAreaBottom" fmla="*/ 296640 h 296280"/>
            </a:gdLst>
            <a:ahLst/>
            <a:cxnLst/>
            <a:rect l="textAreaLeft" t="textAreaTop" r="textAreaRight" b="textAreaBottom"/>
            <a:pathLst>
              <a:path w="29230" h="37553">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000"/>
            </a:srgbClr>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38" name="Google Shape;5311;p50"/>
          <p:cNvGrpSpPr/>
          <p:nvPr/>
        </p:nvGrpSpPr>
        <p:grpSpPr>
          <a:xfrm>
            <a:off x="7345800" y="3438360"/>
            <a:ext cx="193320" cy="275760"/>
            <a:chOff x="7345800" y="3438360"/>
            <a:chExt cx="193320" cy="275760"/>
          </a:xfrm>
        </p:grpSpPr>
        <p:sp>
          <p:nvSpPr>
            <p:cNvPr id="5139" name="Google Shape;5312;p50"/>
            <p:cNvSpPr/>
            <p:nvPr/>
          </p:nvSpPr>
          <p:spPr>
            <a:xfrm>
              <a:off x="7372800" y="3438360"/>
              <a:ext cx="10080" cy="265680"/>
            </a:xfrm>
            <a:custGeom>
              <a:avLst/>
              <a:gdLst>
                <a:gd name="textAreaLeft" fmla="*/ 0 w 10080"/>
                <a:gd name="textAreaRight" fmla="*/ 10440 w 10080"/>
                <a:gd name="textAreaTop" fmla="*/ 0 h 265680"/>
                <a:gd name="textAreaBottom" fmla="*/ 266040 h 265680"/>
              </a:gdLst>
              <a:ahLst/>
              <a:cxnLst/>
              <a:rect l="textAreaLeft" t="textAreaTop" r="textAreaRight" b="textAreaBottom"/>
              <a:pathLst>
                <a:path w="1347" h="34011">
                  <a:moveTo>
                    <a:pt x="0" y="0"/>
                  </a:moveTo>
                  <a:lnTo>
                    <a:pt x="0" y="34010"/>
                  </a:lnTo>
                  <a:lnTo>
                    <a:pt x="1347" y="34010"/>
                  </a:lnTo>
                  <a:lnTo>
                    <a:pt x="1347" y="0"/>
                  </a:lnTo>
                  <a:close/>
                </a:path>
              </a:pathLst>
            </a:custGeom>
            <a:solidFill>
              <a:srgbClr val="e1e7ec"/>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40" name="Google Shape;5313;p50"/>
            <p:cNvSpPr/>
            <p:nvPr/>
          </p:nvSpPr>
          <p:spPr>
            <a:xfrm>
              <a:off x="7374600" y="3438360"/>
              <a:ext cx="164520" cy="73800"/>
            </a:xfrm>
            <a:custGeom>
              <a:avLst/>
              <a:gdLst>
                <a:gd name="textAreaLeft" fmla="*/ 0 w 164520"/>
                <a:gd name="textAreaRight" fmla="*/ 164880 w 164520"/>
                <a:gd name="textAreaTop" fmla="*/ 0 h 73800"/>
                <a:gd name="textAreaBottom" fmla="*/ 74160 h 73800"/>
              </a:gdLst>
              <a:ahLst/>
              <a:cxnLst/>
              <a:rect l="textAreaLeft" t="textAreaTop" r="textAreaRight" b="textAreaBottom"/>
              <a:pathLst>
                <a:path w="21092" h="9475">
                  <a:moveTo>
                    <a:pt x="1" y="0"/>
                  </a:moveTo>
                  <a:lnTo>
                    <a:pt x="432" y="9475"/>
                  </a:lnTo>
                  <a:lnTo>
                    <a:pt x="21092" y="9475"/>
                  </a:lnTo>
                  <a:lnTo>
                    <a:pt x="17648" y="4524"/>
                  </a:lnTo>
                  <a:lnTo>
                    <a:pt x="21092" y="0"/>
                  </a:lnTo>
                  <a:close/>
                </a:path>
              </a:pathLst>
            </a:custGeom>
            <a:solidFill>
              <a:srgbClr val="e1e7ec"/>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41" name="Google Shape;5314;p50"/>
            <p:cNvSpPr/>
            <p:nvPr/>
          </p:nvSpPr>
          <p:spPr>
            <a:xfrm>
              <a:off x="7345800" y="3701160"/>
              <a:ext cx="65160" cy="12960"/>
            </a:xfrm>
            <a:custGeom>
              <a:avLst/>
              <a:gdLst>
                <a:gd name="textAreaLeft" fmla="*/ 0 w 65160"/>
                <a:gd name="textAreaRight" fmla="*/ 65520 w 65160"/>
                <a:gd name="textAreaTop" fmla="*/ 0 h 12960"/>
                <a:gd name="textAreaBottom" fmla="*/ 13320 h 12960"/>
              </a:gdLst>
              <a:ahLst/>
              <a:cxnLst/>
              <a:rect l="textAreaLeft" t="textAreaTop" r="textAreaRight" b="textAreaBottom"/>
              <a:pathLst>
                <a:path w="8396" h="172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142" name="Google Shape;5315;p50"/>
          <p:cNvGrpSpPr/>
          <p:nvPr/>
        </p:nvGrpSpPr>
        <p:grpSpPr>
          <a:xfrm>
            <a:off x="7618320" y="3438360"/>
            <a:ext cx="178200" cy="275760"/>
            <a:chOff x="7618320" y="3438360"/>
            <a:chExt cx="178200" cy="275760"/>
          </a:xfrm>
        </p:grpSpPr>
        <p:sp>
          <p:nvSpPr>
            <p:cNvPr id="5143" name="Google Shape;5316;p50"/>
            <p:cNvSpPr/>
            <p:nvPr/>
          </p:nvSpPr>
          <p:spPr>
            <a:xfrm>
              <a:off x="7644960" y="3438360"/>
              <a:ext cx="10080" cy="265680"/>
            </a:xfrm>
            <a:custGeom>
              <a:avLst/>
              <a:gdLst>
                <a:gd name="textAreaLeft" fmla="*/ 0 w 10080"/>
                <a:gd name="textAreaRight" fmla="*/ 10440 w 10080"/>
                <a:gd name="textAreaTop" fmla="*/ 0 h 265680"/>
                <a:gd name="textAreaBottom" fmla="*/ 266040 h 265680"/>
              </a:gdLst>
              <a:ahLst/>
              <a:cxnLst/>
              <a:rect l="textAreaLeft" t="textAreaTop" r="textAreaRight" b="textAreaBottom"/>
              <a:pathLst>
                <a:path w="1347" h="34011">
                  <a:moveTo>
                    <a:pt x="0" y="0"/>
                  </a:moveTo>
                  <a:lnTo>
                    <a:pt x="0" y="34010"/>
                  </a:lnTo>
                  <a:lnTo>
                    <a:pt x="1347" y="34010"/>
                  </a:lnTo>
                  <a:lnTo>
                    <a:pt x="1347" y="0"/>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44" name="Google Shape;5317;p50"/>
            <p:cNvSpPr/>
            <p:nvPr/>
          </p:nvSpPr>
          <p:spPr>
            <a:xfrm>
              <a:off x="7618320" y="3701160"/>
              <a:ext cx="65160" cy="12960"/>
            </a:xfrm>
            <a:custGeom>
              <a:avLst/>
              <a:gdLst>
                <a:gd name="textAreaLeft" fmla="*/ 0 w 65160"/>
                <a:gd name="textAreaRight" fmla="*/ 65520 w 65160"/>
                <a:gd name="textAreaTop" fmla="*/ 0 h 12960"/>
                <a:gd name="textAreaBottom" fmla="*/ 13320 h 12960"/>
              </a:gdLst>
              <a:ahLst/>
              <a:cxnLst/>
              <a:rect l="textAreaLeft" t="textAreaTop" r="textAreaRight" b="textAreaBottom"/>
              <a:pathLst>
                <a:path w="8395" h="172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45" name="Google Shape;5318;p50"/>
            <p:cNvSpPr/>
            <p:nvPr/>
          </p:nvSpPr>
          <p:spPr>
            <a:xfrm>
              <a:off x="7650000" y="3438360"/>
              <a:ext cx="146520" cy="85320"/>
            </a:xfrm>
            <a:custGeom>
              <a:avLst/>
              <a:gdLst>
                <a:gd name="textAreaLeft" fmla="*/ 0 w 146520"/>
                <a:gd name="textAreaRight" fmla="*/ 146880 w 146520"/>
                <a:gd name="textAreaTop" fmla="*/ 0 h 85320"/>
                <a:gd name="textAreaBottom" fmla="*/ 85680 h 85320"/>
              </a:gdLst>
              <a:ahLst/>
              <a:cxnLst/>
              <a:rect l="textAreaLeft" t="textAreaTop" r="textAreaRight" b="textAreaBottom"/>
              <a:pathLst>
                <a:path w="18776" h="10977">
                  <a:moveTo>
                    <a:pt x="707" y="0"/>
                  </a:moveTo>
                  <a:lnTo>
                    <a:pt x="0" y="10977"/>
                  </a:lnTo>
                  <a:lnTo>
                    <a:pt x="18776" y="4360"/>
                  </a:lnTo>
                  <a:lnTo>
                    <a:pt x="707" y="0"/>
                  </a:lnTo>
                  <a:close/>
                </a:path>
              </a:pathLst>
            </a:custGeom>
            <a:solidFill>
              <a:srgbClr val="869fb1"/>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146" name="Google Shape;5319;p50"/>
          <p:cNvSpPr/>
          <p:nvPr/>
        </p:nvSpPr>
        <p:spPr>
          <a:xfrm>
            <a:off x="8114760" y="3028320"/>
            <a:ext cx="222120" cy="288360"/>
          </a:xfrm>
          <a:custGeom>
            <a:avLst/>
            <a:gdLst>
              <a:gd name="textAreaLeft" fmla="*/ 0 w 222120"/>
              <a:gd name="textAreaRight" fmla="*/ 222480 w 222120"/>
              <a:gd name="textAreaTop" fmla="*/ 0 h 288360"/>
              <a:gd name="textAreaBottom" fmla="*/ 288720 h 288360"/>
            </a:gdLst>
            <a:ahLst/>
            <a:cxnLst/>
            <a:rect l="textAreaLeft" t="textAreaTop" r="textAreaRight" b="textAreaBottom"/>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47" name="Google Shape;5320;p50"/>
          <p:cNvGrpSpPr/>
          <p:nvPr/>
        </p:nvGrpSpPr>
        <p:grpSpPr>
          <a:xfrm>
            <a:off x="6013080" y="3560040"/>
            <a:ext cx="557280" cy="510840"/>
            <a:chOff x="6013080" y="3560040"/>
            <a:chExt cx="557280" cy="510840"/>
          </a:xfrm>
        </p:grpSpPr>
        <p:sp>
          <p:nvSpPr>
            <p:cNvPr id="5148" name="Google Shape;5321;p50"/>
            <p:cNvSpPr/>
            <p:nvPr/>
          </p:nvSpPr>
          <p:spPr>
            <a:xfrm>
              <a:off x="6013080" y="3560040"/>
              <a:ext cx="557280" cy="510840"/>
            </a:xfrm>
            <a:custGeom>
              <a:avLst/>
              <a:gdLst>
                <a:gd name="textAreaLeft" fmla="*/ 0 w 557280"/>
                <a:gd name="textAreaRight" fmla="*/ 557640 w 557280"/>
                <a:gd name="textAreaTop" fmla="*/ 0 h 510840"/>
                <a:gd name="textAreaBottom" fmla="*/ 511200 h 510840"/>
              </a:gdLst>
              <a:ahLst/>
              <a:cxnLst/>
              <a:rect l="textAreaLeft" t="textAreaTop" r="textAreaRight" b="textAreaBottom"/>
              <a:pathLst>
                <a:path w="96650" h="88649">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49" name="Google Shape;5322;p50"/>
            <p:cNvGrpSpPr/>
            <p:nvPr/>
          </p:nvGrpSpPr>
          <p:grpSpPr>
            <a:xfrm>
              <a:off x="6033960" y="3560040"/>
              <a:ext cx="529200" cy="510120"/>
              <a:chOff x="6033960" y="3560040"/>
              <a:chExt cx="529200" cy="510120"/>
            </a:xfrm>
          </p:grpSpPr>
          <p:sp>
            <p:nvSpPr>
              <p:cNvPr id="5150" name="Google Shape;5323;p50"/>
              <p:cNvSpPr/>
              <p:nvPr/>
            </p:nvSpPr>
            <p:spPr>
              <a:xfrm>
                <a:off x="6217920" y="3560040"/>
                <a:ext cx="79560" cy="64080"/>
              </a:xfrm>
              <a:custGeom>
                <a:avLst/>
                <a:gdLst>
                  <a:gd name="textAreaLeft" fmla="*/ 0 w 79560"/>
                  <a:gd name="textAreaRight" fmla="*/ 79920 w 79560"/>
                  <a:gd name="textAreaTop" fmla="*/ 0 h 64080"/>
                  <a:gd name="textAreaBottom" fmla="*/ 64440 h 64080"/>
                </a:gdLst>
                <a:ahLst/>
                <a:cxnLst/>
                <a:rect l="textAreaLeft" t="textAreaTop" r="textAreaRight" b="textAreaBottom"/>
                <a:pathLst>
                  <a:path w="13876" h="11144">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1" name="Google Shape;5324;p50"/>
              <p:cNvSpPr/>
              <p:nvPr/>
            </p:nvSpPr>
            <p:spPr>
              <a:xfrm>
                <a:off x="6366240" y="3615120"/>
                <a:ext cx="38880" cy="36360"/>
              </a:xfrm>
              <a:custGeom>
                <a:avLst/>
                <a:gdLst>
                  <a:gd name="textAreaLeft" fmla="*/ 0 w 38880"/>
                  <a:gd name="textAreaRight" fmla="*/ 39240 w 38880"/>
                  <a:gd name="textAreaTop" fmla="*/ 0 h 36360"/>
                  <a:gd name="textAreaBottom" fmla="*/ 36720 h 36360"/>
                </a:gdLst>
                <a:ahLst/>
                <a:cxnLst/>
                <a:rect l="textAreaLeft" t="textAreaTop" r="textAreaRight" b="textAreaBottom"/>
                <a:pathLst>
                  <a:path w="6779" h="6371">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2" name="Google Shape;5325;p50"/>
              <p:cNvSpPr/>
              <p:nvPr/>
            </p:nvSpPr>
            <p:spPr>
              <a:xfrm>
                <a:off x="6302520" y="3590280"/>
                <a:ext cx="24840" cy="12960"/>
              </a:xfrm>
              <a:custGeom>
                <a:avLst/>
                <a:gdLst>
                  <a:gd name="textAreaLeft" fmla="*/ 0 w 24840"/>
                  <a:gd name="textAreaRight" fmla="*/ 25200 w 24840"/>
                  <a:gd name="textAreaTop" fmla="*/ 0 h 12960"/>
                  <a:gd name="textAreaBottom" fmla="*/ 13320 h 12960"/>
                </a:gdLst>
                <a:ahLst/>
                <a:cxnLst/>
                <a:rect l="textAreaLeft" t="textAreaTop" r="textAreaRight" b="textAreaBottom"/>
                <a:pathLst>
                  <a:path w="4348" h="230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3" name="Google Shape;5326;p50"/>
              <p:cNvSpPr/>
              <p:nvPr/>
            </p:nvSpPr>
            <p:spPr>
              <a:xfrm>
                <a:off x="6363000" y="3630600"/>
                <a:ext cx="17640" cy="16200"/>
              </a:xfrm>
              <a:custGeom>
                <a:avLst/>
                <a:gdLst>
                  <a:gd name="textAreaLeft" fmla="*/ 0 w 17640"/>
                  <a:gd name="textAreaRight" fmla="*/ 18000 w 17640"/>
                  <a:gd name="textAreaTop" fmla="*/ 0 h 16200"/>
                  <a:gd name="textAreaBottom" fmla="*/ 16560 h 16200"/>
                </a:gdLst>
                <a:ahLst/>
                <a:cxnLst/>
                <a:rect l="textAreaLeft" t="textAreaTop" r="textAreaRight" b="textAreaBottom"/>
                <a:pathLst>
                  <a:path w="3124" h="2875">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4" name="Google Shape;5327;p50"/>
              <p:cNvSpPr/>
              <p:nvPr/>
            </p:nvSpPr>
            <p:spPr>
              <a:xfrm>
                <a:off x="6364800" y="3570120"/>
                <a:ext cx="198360" cy="437760"/>
              </a:xfrm>
              <a:custGeom>
                <a:avLst/>
                <a:gdLst>
                  <a:gd name="textAreaLeft" fmla="*/ 0 w 198360"/>
                  <a:gd name="textAreaRight" fmla="*/ 198720 w 198360"/>
                  <a:gd name="textAreaTop" fmla="*/ 0 h 437760"/>
                  <a:gd name="textAreaBottom" fmla="*/ 438120 h 437760"/>
                </a:gdLst>
                <a:ahLst/>
                <a:cxnLst/>
                <a:rect l="textAreaLeft" t="textAreaTop" r="textAreaRight" b="textAreaBottom"/>
                <a:pathLst>
                  <a:path w="34458" h="75943">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5" name="Google Shape;5328;p50"/>
              <p:cNvSpPr/>
              <p:nvPr/>
            </p:nvSpPr>
            <p:spPr>
              <a:xfrm>
                <a:off x="6033960" y="3577680"/>
                <a:ext cx="181440" cy="302760"/>
              </a:xfrm>
              <a:custGeom>
                <a:avLst/>
                <a:gdLst>
                  <a:gd name="textAreaLeft" fmla="*/ 0 w 181440"/>
                  <a:gd name="textAreaRight" fmla="*/ 181800 w 181440"/>
                  <a:gd name="textAreaTop" fmla="*/ 0 h 302760"/>
                  <a:gd name="textAreaBottom" fmla="*/ 303120 h 302760"/>
                </a:gdLst>
                <a:ahLst/>
                <a:cxnLst/>
                <a:rect l="textAreaLeft" t="textAreaTop" r="textAreaRight" b="textAreaBottom"/>
                <a:pathLst>
                  <a:path w="31478" h="5254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6" name="Google Shape;5329;p50"/>
              <p:cNvSpPr/>
              <p:nvPr/>
            </p:nvSpPr>
            <p:spPr>
              <a:xfrm>
                <a:off x="6141240" y="3853800"/>
                <a:ext cx="185760" cy="216360"/>
              </a:xfrm>
              <a:custGeom>
                <a:avLst/>
                <a:gdLst>
                  <a:gd name="textAreaLeft" fmla="*/ 0 w 185760"/>
                  <a:gd name="textAreaRight" fmla="*/ 186120 w 185760"/>
                  <a:gd name="textAreaTop" fmla="*/ 0 h 216360"/>
                  <a:gd name="textAreaBottom" fmla="*/ 216720 h 216360"/>
                </a:gdLst>
                <a:ahLst/>
                <a:cxnLst/>
                <a:rect l="textAreaLeft" t="textAreaTop" r="textAreaRight" b="textAreaBottom"/>
                <a:pathLst>
                  <a:path w="32276" h="37558">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7" name="Google Shape;5330;p50"/>
              <p:cNvSpPr/>
              <p:nvPr/>
            </p:nvSpPr>
            <p:spPr>
              <a:xfrm>
                <a:off x="6108120" y="3812040"/>
                <a:ext cx="33480" cy="13680"/>
              </a:xfrm>
              <a:custGeom>
                <a:avLst/>
                <a:gdLst>
                  <a:gd name="textAreaLeft" fmla="*/ 0 w 33480"/>
                  <a:gd name="textAreaRight" fmla="*/ 33840 w 33480"/>
                  <a:gd name="textAreaTop" fmla="*/ 0 h 13680"/>
                  <a:gd name="textAreaBottom" fmla="*/ 14040 h 13680"/>
                </a:gdLst>
                <a:ahLst/>
                <a:cxnLst/>
                <a:rect l="textAreaLeft" t="textAreaTop" r="textAreaRight" b="textAreaBottom"/>
                <a:pathLst>
                  <a:path w="5892" h="242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8" name="Google Shape;5331;p50"/>
              <p:cNvSpPr/>
              <p:nvPr/>
            </p:nvSpPr>
            <p:spPr>
              <a:xfrm>
                <a:off x="6149520" y="3822480"/>
                <a:ext cx="35280" cy="11520"/>
              </a:xfrm>
              <a:custGeom>
                <a:avLst/>
                <a:gdLst>
                  <a:gd name="textAreaLeft" fmla="*/ 0 w 35280"/>
                  <a:gd name="textAreaRight" fmla="*/ 35640 w 35280"/>
                  <a:gd name="textAreaTop" fmla="*/ 0 h 11520"/>
                  <a:gd name="textAreaBottom" fmla="*/ 11880 h 11520"/>
                </a:gdLst>
                <a:ahLst/>
                <a:cxnLst/>
                <a:rect l="textAreaLeft" t="textAreaTop" r="textAreaRight" b="textAreaBottom"/>
                <a:pathLst>
                  <a:path w="6194" h="2059">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59" name="Google Shape;5332;p50"/>
              <p:cNvSpPr/>
              <p:nvPr/>
            </p:nvSpPr>
            <p:spPr>
              <a:xfrm>
                <a:off x="6201360" y="3674520"/>
                <a:ext cx="19440" cy="11880"/>
              </a:xfrm>
              <a:custGeom>
                <a:avLst/>
                <a:gdLst>
                  <a:gd name="textAreaLeft" fmla="*/ 0 w 19440"/>
                  <a:gd name="textAreaRight" fmla="*/ 19800 w 19440"/>
                  <a:gd name="textAreaTop" fmla="*/ 0 h 11880"/>
                  <a:gd name="textAreaBottom" fmla="*/ 12240 h 11880"/>
                </a:gdLst>
                <a:ahLst/>
                <a:cxnLst/>
                <a:rect l="textAreaLeft" t="textAreaTop" r="textAreaRight" b="textAreaBottom"/>
                <a:pathLst>
                  <a:path w="3426" h="213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160" name="Google Shape;5333;p50"/>
          <p:cNvGrpSpPr/>
          <p:nvPr/>
        </p:nvGrpSpPr>
        <p:grpSpPr>
          <a:xfrm>
            <a:off x="6642000" y="2916720"/>
            <a:ext cx="576000" cy="511560"/>
            <a:chOff x="6642000" y="2916720"/>
            <a:chExt cx="576000" cy="511560"/>
          </a:xfrm>
        </p:grpSpPr>
        <p:sp>
          <p:nvSpPr>
            <p:cNvPr id="5161" name="Google Shape;5334;p50"/>
            <p:cNvSpPr/>
            <p:nvPr/>
          </p:nvSpPr>
          <p:spPr>
            <a:xfrm>
              <a:off x="6642000" y="2916720"/>
              <a:ext cx="576000" cy="511560"/>
            </a:xfrm>
            <a:custGeom>
              <a:avLst/>
              <a:gdLst>
                <a:gd name="textAreaLeft" fmla="*/ 0 w 576000"/>
                <a:gd name="textAreaRight" fmla="*/ 576360 w 576000"/>
                <a:gd name="textAreaTop" fmla="*/ 0 h 511560"/>
                <a:gd name="textAreaBottom" fmla="*/ 511920 h 511560"/>
              </a:gdLst>
              <a:ahLst/>
              <a:cxnLst/>
              <a:rect l="textAreaLeft" t="textAreaTop" r="textAreaRight" b="textAreaBottom"/>
              <a:pathLst>
                <a:path w="99879" h="88751">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62" name="Google Shape;5335;p50"/>
            <p:cNvGrpSpPr/>
            <p:nvPr/>
          </p:nvGrpSpPr>
          <p:grpSpPr>
            <a:xfrm>
              <a:off x="6710040" y="2928600"/>
              <a:ext cx="480960" cy="494640"/>
              <a:chOff x="6710040" y="2928600"/>
              <a:chExt cx="480960" cy="494640"/>
            </a:xfrm>
          </p:grpSpPr>
          <p:sp>
            <p:nvSpPr>
              <p:cNvPr id="5163" name="Google Shape;5336;p50"/>
              <p:cNvSpPr/>
              <p:nvPr/>
            </p:nvSpPr>
            <p:spPr>
              <a:xfrm>
                <a:off x="6710040" y="2928600"/>
                <a:ext cx="238320" cy="315360"/>
              </a:xfrm>
              <a:custGeom>
                <a:avLst/>
                <a:gdLst>
                  <a:gd name="textAreaLeft" fmla="*/ 0 w 238320"/>
                  <a:gd name="textAreaRight" fmla="*/ 238680 w 238320"/>
                  <a:gd name="textAreaTop" fmla="*/ 0 h 315360"/>
                  <a:gd name="textAreaBottom" fmla="*/ 315720 h 315360"/>
                </a:gdLst>
                <a:ahLst/>
                <a:cxnLst/>
                <a:rect l="textAreaLeft" t="textAreaTop" r="textAreaRight" b="textAreaBottom"/>
                <a:pathLst>
                  <a:path w="41379" h="54723">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64" name="Google Shape;5337;p50"/>
              <p:cNvSpPr/>
              <p:nvPr/>
            </p:nvSpPr>
            <p:spPr>
              <a:xfrm>
                <a:off x="6910920" y="3210840"/>
                <a:ext cx="190080" cy="212400"/>
              </a:xfrm>
              <a:custGeom>
                <a:avLst/>
                <a:gdLst>
                  <a:gd name="textAreaLeft" fmla="*/ 0 w 190080"/>
                  <a:gd name="textAreaRight" fmla="*/ 190440 w 190080"/>
                  <a:gd name="textAreaTop" fmla="*/ 0 h 212400"/>
                  <a:gd name="textAreaBottom" fmla="*/ 212760 h 212400"/>
                </a:gdLst>
                <a:ahLst/>
                <a:cxnLst/>
                <a:rect l="textAreaLeft" t="textAreaTop" r="textAreaRight" b="textAreaBottom"/>
                <a:pathLst>
                  <a:path w="33022" h="3687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65" name="Google Shape;5338;p50"/>
              <p:cNvSpPr/>
              <p:nvPr/>
            </p:nvSpPr>
            <p:spPr>
              <a:xfrm>
                <a:off x="7133400" y="3029040"/>
                <a:ext cx="57600" cy="151920"/>
              </a:xfrm>
              <a:custGeom>
                <a:avLst/>
                <a:gdLst>
                  <a:gd name="textAreaLeft" fmla="*/ 0 w 57600"/>
                  <a:gd name="textAreaRight" fmla="*/ 57960 w 57600"/>
                  <a:gd name="textAreaTop" fmla="*/ 0 h 151920"/>
                  <a:gd name="textAreaBottom" fmla="*/ 152280 h 151920"/>
                </a:gdLst>
                <a:ahLst/>
                <a:cxnLst/>
                <a:rect l="textAreaLeft" t="textAreaTop" r="textAreaRight" b="textAreaBottom"/>
                <a:pathLst>
                  <a:path w="10062" h="26421">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66" name="Google Shape;5339;p50"/>
              <p:cNvSpPr/>
              <p:nvPr/>
            </p:nvSpPr>
            <p:spPr>
              <a:xfrm>
                <a:off x="6868080" y="3175920"/>
                <a:ext cx="47160" cy="11160"/>
              </a:xfrm>
              <a:custGeom>
                <a:avLst/>
                <a:gdLst>
                  <a:gd name="textAreaLeft" fmla="*/ 0 w 47160"/>
                  <a:gd name="textAreaRight" fmla="*/ 47520 w 47160"/>
                  <a:gd name="textAreaTop" fmla="*/ 0 h 11160"/>
                  <a:gd name="textAreaBottom" fmla="*/ 11520 h 11160"/>
                </a:gdLst>
                <a:ahLst/>
                <a:cxnLst/>
                <a:rect l="textAreaLeft" t="textAreaTop" r="textAreaRight" b="textAreaBottom"/>
                <a:pathLst>
                  <a:path w="8234" h="2026">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67" name="Google Shape;5340;p50"/>
              <p:cNvSpPr/>
              <p:nvPr/>
            </p:nvSpPr>
            <p:spPr>
              <a:xfrm>
                <a:off x="6923160" y="3179520"/>
                <a:ext cx="37800" cy="14040"/>
              </a:xfrm>
              <a:custGeom>
                <a:avLst/>
                <a:gdLst>
                  <a:gd name="textAreaLeft" fmla="*/ 0 w 37800"/>
                  <a:gd name="textAreaRight" fmla="*/ 38160 w 37800"/>
                  <a:gd name="textAreaTop" fmla="*/ 0 h 14040"/>
                  <a:gd name="textAreaBottom" fmla="*/ 14400 h 14040"/>
                </a:gdLst>
                <a:ahLst/>
                <a:cxnLst/>
                <a:rect l="textAreaLeft" t="textAreaTop" r="textAreaRight" b="textAreaBottom"/>
                <a:pathLst>
                  <a:path w="6602" h="2467">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168" name="Google Shape;5341;p50"/>
            <p:cNvSpPr/>
            <p:nvPr/>
          </p:nvSpPr>
          <p:spPr>
            <a:xfrm>
              <a:off x="6865200" y="2916720"/>
              <a:ext cx="101880" cy="56520"/>
            </a:xfrm>
            <a:custGeom>
              <a:avLst/>
              <a:gdLst>
                <a:gd name="textAreaLeft" fmla="*/ 0 w 101880"/>
                <a:gd name="textAreaRight" fmla="*/ 102240 w 101880"/>
                <a:gd name="textAreaTop" fmla="*/ 0 h 56520"/>
                <a:gd name="textAreaBottom" fmla="*/ 56880 h 56520"/>
              </a:gdLst>
              <a:ahLst/>
              <a:cxnLst/>
              <a:rect l="textAreaLeft" t="textAreaTop" r="textAreaRight" b="textAreaBottom"/>
              <a:pathLst>
                <a:path w="17744" h="9869">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69" name="Google Shape;5342;p50"/>
            <p:cNvSpPr/>
            <p:nvPr/>
          </p:nvSpPr>
          <p:spPr>
            <a:xfrm>
              <a:off x="7066800" y="2962440"/>
              <a:ext cx="78120" cy="76680"/>
            </a:xfrm>
            <a:custGeom>
              <a:avLst/>
              <a:gdLst>
                <a:gd name="textAreaLeft" fmla="*/ 0 w 78120"/>
                <a:gd name="textAreaRight" fmla="*/ 78480 w 78120"/>
                <a:gd name="textAreaTop" fmla="*/ 0 h 76680"/>
                <a:gd name="textAreaBottom" fmla="*/ 77040 h 76680"/>
              </a:gdLst>
              <a:ahLst/>
              <a:cxnLst/>
              <a:rect l="textAreaLeft" t="textAreaTop" r="textAreaRight" b="textAreaBottom"/>
              <a:pathLst>
                <a:path w="13611" h="13333">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70" name="Google Shape;5343;p50"/>
            <p:cNvSpPr/>
            <p:nvPr/>
          </p:nvSpPr>
          <p:spPr>
            <a:xfrm>
              <a:off x="6944040" y="3025080"/>
              <a:ext cx="20880" cy="14400"/>
            </a:xfrm>
            <a:custGeom>
              <a:avLst/>
              <a:gdLst>
                <a:gd name="textAreaLeft" fmla="*/ 0 w 20880"/>
                <a:gd name="textAreaRight" fmla="*/ 21240 w 20880"/>
                <a:gd name="textAreaTop" fmla="*/ 0 h 14400"/>
                <a:gd name="textAreaBottom" fmla="*/ 14760 h 14400"/>
              </a:gdLst>
              <a:ahLst/>
              <a:cxnLst/>
              <a:rect l="textAreaLeft" t="textAreaTop" r="textAreaRight" b="textAreaBottom"/>
              <a:pathLst>
                <a:path w="3656" h="25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171" name="Google Shape;5344;p50"/>
          <p:cNvSpPr/>
          <p:nvPr/>
        </p:nvSpPr>
        <p:spPr>
          <a:xfrm>
            <a:off x="6986160" y="2933280"/>
            <a:ext cx="23760" cy="10800"/>
          </a:xfrm>
          <a:custGeom>
            <a:avLst/>
            <a:gdLst>
              <a:gd name="textAreaLeft" fmla="*/ 0 w 23760"/>
              <a:gd name="textAreaRight" fmla="*/ 24120 w 23760"/>
              <a:gd name="textAreaTop" fmla="*/ 0 h 10800"/>
              <a:gd name="textAreaBottom" fmla="*/ 11160 h 10800"/>
            </a:gdLst>
            <a:ahLst/>
            <a:cxnLst/>
            <a:rect l="textAreaLeft" t="textAreaTop" r="textAreaRight" b="textAreaBottom"/>
            <a:pathLst>
              <a:path w="4206" h="1908">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172" name="Google Shape;5345;p50"/>
          <p:cNvGrpSpPr/>
          <p:nvPr/>
        </p:nvGrpSpPr>
        <p:grpSpPr>
          <a:xfrm>
            <a:off x="6649920" y="3559680"/>
            <a:ext cx="560160" cy="510840"/>
            <a:chOff x="6649920" y="3559680"/>
            <a:chExt cx="560160" cy="510840"/>
          </a:xfrm>
        </p:grpSpPr>
        <p:sp>
          <p:nvSpPr>
            <p:cNvPr id="5173" name="Google Shape;5346;p50"/>
            <p:cNvSpPr/>
            <p:nvPr/>
          </p:nvSpPr>
          <p:spPr>
            <a:xfrm>
              <a:off x="6649920" y="3559680"/>
              <a:ext cx="560160" cy="510840"/>
            </a:xfrm>
            <a:custGeom>
              <a:avLst/>
              <a:gdLst>
                <a:gd name="textAreaLeft" fmla="*/ 0 w 560160"/>
                <a:gd name="textAreaRight" fmla="*/ 560520 w 560160"/>
                <a:gd name="textAreaTop" fmla="*/ 0 h 510840"/>
                <a:gd name="textAreaBottom" fmla="*/ 511200 h 510840"/>
              </a:gdLst>
              <a:ahLst/>
              <a:cxnLst/>
              <a:rect l="textAreaLeft" t="textAreaTop" r="textAreaRight" b="textAreaBottom"/>
              <a:pathLst>
                <a:path w="97163" h="88661">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74" name="Google Shape;5347;p50"/>
            <p:cNvGrpSpPr/>
            <p:nvPr/>
          </p:nvGrpSpPr>
          <p:grpSpPr>
            <a:xfrm>
              <a:off x="6667200" y="3559680"/>
              <a:ext cx="466560" cy="464040"/>
              <a:chOff x="6667200" y="3559680"/>
              <a:chExt cx="466560" cy="464040"/>
            </a:xfrm>
          </p:grpSpPr>
          <p:sp>
            <p:nvSpPr>
              <p:cNvPr id="5175" name="Google Shape;5348;p50"/>
              <p:cNvSpPr/>
              <p:nvPr/>
            </p:nvSpPr>
            <p:spPr>
              <a:xfrm>
                <a:off x="6667200" y="3559680"/>
                <a:ext cx="385920" cy="464040"/>
              </a:xfrm>
              <a:custGeom>
                <a:avLst/>
                <a:gdLst>
                  <a:gd name="textAreaLeft" fmla="*/ 0 w 385920"/>
                  <a:gd name="textAreaRight" fmla="*/ 386280 w 385920"/>
                  <a:gd name="textAreaTop" fmla="*/ 0 h 464040"/>
                  <a:gd name="textAreaBottom" fmla="*/ 464400 h 464040"/>
                </a:gdLst>
                <a:ahLst/>
                <a:cxnLst/>
                <a:rect l="textAreaLeft" t="textAreaTop" r="textAreaRight" b="textAreaBottom"/>
                <a:pathLst>
                  <a:path w="66964" h="80501">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76" name="Google Shape;5349;p50"/>
              <p:cNvSpPr/>
              <p:nvPr/>
            </p:nvSpPr>
            <p:spPr>
              <a:xfrm>
                <a:off x="7008480" y="3904200"/>
                <a:ext cx="117360" cy="101880"/>
              </a:xfrm>
              <a:custGeom>
                <a:avLst/>
                <a:gdLst>
                  <a:gd name="textAreaLeft" fmla="*/ 0 w 117360"/>
                  <a:gd name="textAreaRight" fmla="*/ 117720 w 117360"/>
                  <a:gd name="textAreaTop" fmla="*/ 0 h 101880"/>
                  <a:gd name="textAreaBottom" fmla="*/ 102240 h 101880"/>
                </a:gdLst>
                <a:ahLst/>
                <a:cxnLst/>
                <a:rect l="textAreaLeft" t="textAreaTop" r="textAreaRight" b="textAreaBottom"/>
                <a:pathLst>
                  <a:path w="20389" h="1770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77" name="Google Shape;5350;p50"/>
              <p:cNvSpPr/>
              <p:nvPr/>
            </p:nvSpPr>
            <p:spPr>
              <a:xfrm>
                <a:off x="6992640" y="3843360"/>
                <a:ext cx="40680" cy="50760"/>
              </a:xfrm>
              <a:custGeom>
                <a:avLst/>
                <a:gdLst>
                  <a:gd name="textAreaLeft" fmla="*/ 0 w 40680"/>
                  <a:gd name="textAreaRight" fmla="*/ 41040 w 40680"/>
                  <a:gd name="textAreaTop" fmla="*/ 0 h 50760"/>
                  <a:gd name="textAreaBottom" fmla="*/ 51120 h 50760"/>
                </a:gdLst>
                <a:ahLst/>
                <a:cxnLst/>
                <a:rect l="textAreaLeft" t="textAreaTop" r="textAreaRight" b="textAreaBottom"/>
                <a:pathLst>
                  <a:path w="7116" h="8855">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78" name="Google Shape;5351;p50"/>
              <p:cNvSpPr/>
              <p:nvPr/>
            </p:nvSpPr>
            <p:spPr>
              <a:xfrm>
                <a:off x="7076520" y="3861720"/>
                <a:ext cx="57240" cy="35640"/>
              </a:xfrm>
              <a:custGeom>
                <a:avLst/>
                <a:gdLst>
                  <a:gd name="textAreaLeft" fmla="*/ 0 w 57240"/>
                  <a:gd name="textAreaRight" fmla="*/ 57600 w 57240"/>
                  <a:gd name="textAreaTop" fmla="*/ 0 h 35640"/>
                  <a:gd name="textAreaBottom" fmla="*/ 36000 h 35640"/>
                </a:gdLst>
                <a:ahLst/>
                <a:cxnLst/>
                <a:rect l="textAreaLeft" t="textAreaTop" r="textAreaRight" b="textAreaBottom"/>
                <a:pathLst>
                  <a:path w="9973" h="6247">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79" name="Google Shape;5352;p50"/>
              <p:cNvSpPr/>
              <p:nvPr/>
            </p:nvSpPr>
            <p:spPr>
              <a:xfrm>
                <a:off x="7049520" y="3649680"/>
                <a:ext cx="38160" cy="70560"/>
              </a:xfrm>
              <a:custGeom>
                <a:avLst/>
                <a:gdLst>
                  <a:gd name="textAreaLeft" fmla="*/ 0 w 38160"/>
                  <a:gd name="textAreaRight" fmla="*/ 38520 w 38160"/>
                  <a:gd name="textAreaTop" fmla="*/ 0 h 70560"/>
                  <a:gd name="textAreaBottom" fmla="*/ 70920 h 70560"/>
                </a:gdLst>
                <a:ahLst/>
                <a:cxnLst/>
                <a:rect l="textAreaLeft" t="textAreaTop" r="textAreaRight" b="textAreaBottom"/>
                <a:pathLst>
                  <a:path w="6673" h="12279">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0" name="Google Shape;5353;p50"/>
              <p:cNvSpPr/>
              <p:nvPr/>
            </p:nvSpPr>
            <p:spPr>
              <a:xfrm>
                <a:off x="6982560" y="3904560"/>
                <a:ext cx="41760" cy="8640"/>
              </a:xfrm>
              <a:custGeom>
                <a:avLst/>
                <a:gdLst>
                  <a:gd name="textAreaLeft" fmla="*/ 0 w 41760"/>
                  <a:gd name="textAreaRight" fmla="*/ 42120 w 41760"/>
                  <a:gd name="textAreaTop" fmla="*/ 0 h 8640"/>
                  <a:gd name="textAreaBottom" fmla="*/ 9000 h 8640"/>
                </a:gdLst>
                <a:ahLst/>
                <a:cxnLst/>
                <a:rect l="textAreaLeft" t="textAreaTop" r="textAreaRight" b="textAreaBottom"/>
                <a:pathLst>
                  <a:path w="7293" h="1542">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1" name="Google Shape;5354;p50"/>
              <p:cNvSpPr/>
              <p:nvPr/>
            </p:nvSpPr>
            <p:spPr>
              <a:xfrm>
                <a:off x="7032960" y="3873600"/>
                <a:ext cx="15120" cy="21240"/>
              </a:xfrm>
              <a:custGeom>
                <a:avLst/>
                <a:gdLst>
                  <a:gd name="textAreaLeft" fmla="*/ 0 w 15120"/>
                  <a:gd name="textAreaRight" fmla="*/ 15480 w 15120"/>
                  <a:gd name="textAreaTop" fmla="*/ 0 h 21240"/>
                  <a:gd name="textAreaBottom" fmla="*/ 21600 h 21240"/>
                </a:gdLst>
                <a:ahLst/>
                <a:cxnLst/>
                <a:rect l="textAreaLeft" t="textAreaTop" r="textAreaRight" b="textAreaBottom"/>
                <a:pathLst>
                  <a:path w="2681" h="3763">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2" name="Google Shape;5355;p50"/>
              <p:cNvSpPr/>
              <p:nvPr/>
            </p:nvSpPr>
            <p:spPr>
              <a:xfrm>
                <a:off x="7042680" y="3826800"/>
                <a:ext cx="18720" cy="17640"/>
              </a:xfrm>
              <a:custGeom>
                <a:avLst/>
                <a:gdLst>
                  <a:gd name="textAreaLeft" fmla="*/ 0 w 18720"/>
                  <a:gd name="textAreaRight" fmla="*/ 19080 w 18720"/>
                  <a:gd name="textAreaTop" fmla="*/ 0 h 17640"/>
                  <a:gd name="textAreaBottom" fmla="*/ 18000 h 17640"/>
                </a:gdLst>
                <a:ahLst/>
                <a:cxnLst/>
                <a:rect l="textAreaLeft" t="textAreaTop" r="textAreaRight" b="textAreaBottom"/>
                <a:pathLst>
                  <a:path w="3301" h="3142">
                    <a:moveTo>
                      <a:pt x="3301" y="0"/>
                    </a:moveTo>
                    <a:lnTo>
                      <a:pt x="0" y="1455"/>
                    </a:lnTo>
                    <a:lnTo>
                      <a:pt x="550" y="2520"/>
                    </a:lnTo>
                    <a:lnTo>
                      <a:pt x="1154" y="1793"/>
                    </a:lnTo>
                    <a:lnTo>
                      <a:pt x="2804" y="3141"/>
                    </a:lnTo>
                    <a:lnTo>
                      <a:pt x="3301" y="0"/>
                    </a:lnTo>
                    <a:close/>
                  </a:path>
                </a:pathLst>
              </a:custGeom>
              <a:solidFill>
                <a:srgbClr val="869fb1"/>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3" name="Google Shape;5356;p50"/>
              <p:cNvSpPr/>
              <p:nvPr/>
            </p:nvSpPr>
            <p:spPr>
              <a:xfrm>
                <a:off x="7032240" y="3786120"/>
                <a:ext cx="9360" cy="24120"/>
              </a:xfrm>
              <a:custGeom>
                <a:avLst/>
                <a:gdLst>
                  <a:gd name="textAreaLeft" fmla="*/ 0 w 9360"/>
                  <a:gd name="textAreaRight" fmla="*/ 9720 w 9360"/>
                  <a:gd name="textAreaTop" fmla="*/ 0 h 24120"/>
                  <a:gd name="textAreaBottom" fmla="*/ 24480 h 24120"/>
                </a:gdLst>
                <a:ahLst/>
                <a:cxnLst/>
                <a:rect l="textAreaLeft" t="textAreaTop" r="textAreaRight" b="textAreaBottom"/>
                <a:pathLst>
                  <a:path w="1687" h="4260">
                    <a:moveTo>
                      <a:pt x="249" y="1"/>
                    </a:moveTo>
                    <a:cubicBezTo>
                      <a:pt x="1" y="2627"/>
                      <a:pt x="1" y="2627"/>
                      <a:pt x="977" y="4259"/>
                    </a:cubicBezTo>
                    <a:cubicBezTo>
                      <a:pt x="1687" y="1261"/>
                      <a:pt x="1687" y="1261"/>
                      <a:pt x="249" y="1"/>
                    </a:cubicBezTo>
                    <a:close/>
                  </a:path>
                </a:pathLst>
              </a:custGeom>
              <a:solidFill>
                <a:srgbClr val="869fb1"/>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4" name="Google Shape;5357;p50"/>
              <p:cNvSpPr/>
              <p:nvPr/>
            </p:nvSpPr>
            <p:spPr>
              <a:xfrm>
                <a:off x="6721920" y="3858480"/>
                <a:ext cx="720" cy="360"/>
              </a:xfrm>
              <a:custGeom>
                <a:avLst/>
                <a:gdLst>
                  <a:gd name="textAreaLeft" fmla="*/ 0 w 720"/>
                  <a:gd name="textAreaRight" fmla="*/ 1080 w 720"/>
                  <a:gd name="textAreaTop" fmla="*/ 0 h 360"/>
                  <a:gd name="textAreaBottom" fmla="*/ 720 h 360"/>
                </a:gdLst>
                <a:ahLst/>
                <a:cxnLst/>
                <a:rect l="textAreaLeft" t="textAreaTop" r="textAreaRight" b="textAreaBottom"/>
                <a:pathLst>
                  <a:path w="196" h="89">
                    <a:moveTo>
                      <a:pt x="196" y="0"/>
                    </a:moveTo>
                    <a:lnTo>
                      <a:pt x="1" y="89"/>
                    </a:lnTo>
                    <a:lnTo>
                      <a:pt x="1" y="89"/>
                    </a:lnTo>
                    <a:lnTo>
                      <a:pt x="196" y="18"/>
                    </a:lnTo>
                    <a:lnTo>
                      <a:pt x="196" y="0"/>
                    </a:lnTo>
                    <a:close/>
                  </a:path>
                </a:pathLst>
              </a:custGeom>
              <a:solidFill>
                <a:srgbClr val="869fb1"/>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5" name="Google Shape;5358;p50"/>
              <p:cNvSpPr/>
              <p:nvPr/>
            </p:nvSpPr>
            <p:spPr>
              <a:xfrm>
                <a:off x="7069320" y="3598200"/>
                <a:ext cx="16200" cy="16200"/>
              </a:xfrm>
              <a:custGeom>
                <a:avLst/>
                <a:gdLst>
                  <a:gd name="textAreaLeft" fmla="*/ 0 w 16200"/>
                  <a:gd name="textAreaRight" fmla="*/ 16560 w 16200"/>
                  <a:gd name="textAreaTop" fmla="*/ 0 h 16200"/>
                  <a:gd name="textAreaBottom" fmla="*/ 16560 h 16200"/>
                </a:gdLst>
                <a:ahLst/>
                <a:cxnLst/>
                <a:rect l="textAreaLeft" t="textAreaTop" r="textAreaRight" b="textAreaBottom"/>
                <a:pathLst>
                  <a:path w="2875" h="284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6" name="Google Shape;5359;p50"/>
              <p:cNvSpPr/>
              <p:nvPr/>
            </p:nvSpPr>
            <p:spPr>
              <a:xfrm>
                <a:off x="6720120" y="3858840"/>
                <a:ext cx="1080" cy="360"/>
              </a:xfrm>
              <a:custGeom>
                <a:avLst/>
                <a:gdLst>
                  <a:gd name="textAreaLeft" fmla="*/ 0 w 1080"/>
                  <a:gd name="textAreaRight" fmla="*/ 1440 w 1080"/>
                  <a:gd name="textAreaTop" fmla="*/ 0 h 360"/>
                  <a:gd name="textAreaBottom" fmla="*/ 720 h 360"/>
                </a:gdLst>
                <a:ahLst/>
                <a:cxnLst/>
                <a:rect l="textAreaLeft" t="textAreaTop" r="textAreaRight" b="textAreaBottom"/>
                <a:pathLst>
                  <a:path w="267" h="126">
                    <a:moveTo>
                      <a:pt x="267" y="1"/>
                    </a:moveTo>
                    <a:cubicBezTo>
                      <a:pt x="178" y="36"/>
                      <a:pt x="89" y="72"/>
                      <a:pt x="1" y="125"/>
                    </a:cubicBezTo>
                    <a:cubicBezTo>
                      <a:pt x="107" y="90"/>
                      <a:pt x="178" y="36"/>
                      <a:pt x="267" y="1"/>
                    </a:cubicBezTo>
                    <a:close/>
                  </a:path>
                </a:pathLst>
              </a:custGeom>
              <a:solidFill>
                <a:srgbClr val="869fb1"/>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87" name="Google Shape;5360;p50"/>
              <p:cNvSpPr/>
              <p:nvPr/>
            </p:nvSpPr>
            <p:spPr>
              <a:xfrm>
                <a:off x="6770160" y="3959280"/>
                <a:ext cx="30600" cy="46440"/>
              </a:xfrm>
              <a:custGeom>
                <a:avLst/>
                <a:gdLst>
                  <a:gd name="textAreaLeft" fmla="*/ 0 w 30600"/>
                  <a:gd name="textAreaRight" fmla="*/ 30960 w 30600"/>
                  <a:gd name="textAreaTop" fmla="*/ 0 h 46440"/>
                  <a:gd name="textAreaBottom" fmla="*/ 46800 h 46440"/>
                </a:gdLst>
                <a:ahLst/>
                <a:cxnLst/>
                <a:rect l="textAreaLeft" t="textAreaTop" r="textAreaRight" b="textAreaBottom"/>
                <a:pathLst>
                  <a:path w="5360" h="8109">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188" name="Google Shape;5361;p50"/>
          <p:cNvGrpSpPr/>
          <p:nvPr/>
        </p:nvGrpSpPr>
        <p:grpSpPr>
          <a:xfrm>
            <a:off x="7844040" y="3841200"/>
            <a:ext cx="187200" cy="187200"/>
            <a:chOff x="7844040" y="3841200"/>
            <a:chExt cx="187200" cy="187200"/>
          </a:xfrm>
        </p:grpSpPr>
        <p:sp>
          <p:nvSpPr>
            <p:cNvPr id="5189" name="Google Shape;5362;p50"/>
            <p:cNvSpPr/>
            <p:nvPr/>
          </p:nvSpPr>
          <p:spPr>
            <a:xfrm>
              <a:off x="7844040" y="3841200"/>
              <a:ext cx="187200" cy="187200"/>
            </a:xfrm>
            <a:prstGeom prst="ellipse">
              <a:avLst/>
            </a:prstGeom>
            <a:gradFill rotWithShape="0">
              <a:gsLst>
                <a:gs pos="0">
                  <a:srgbClr val="869fb1">
                    <a:alpha val="66000"/>
                  </a:srgbClr>
                </a:gs>
                <a:gs pos="100000">
                  <a:srgbClr val="ffffff">
                    <a:alpha val="66000"/>
                  </a:srgbClr>
                </a:gs>
              </a:gsLst>
              <a:path path="circle">
                <a:fillToRect l="50000" t="50000" r="50000" b="50000"/>
              </a:path>
            </a:gra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190" name="Google Shape;5363;p50"/>
            <p:cNvSpPr/>
            <p:nvPr/>
          </p:nvSpPr>
          <p:spPr>
            <a:xfrm>
              <a:off x="7903800" y="3900960"/>
              <a:ext cx="67320" cy="67320"/>
            </a:xfrm>
            <a:prstGeom prst="ellipse">
              <a:avLst/>
            </a:prstGeom>
            <a:solidFill>
              <a:srgbClr val="d7dfe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191" name="Google Shape;5364;p50"/>
          <p:cNvSpPr/>
          <p:nvPr/>
        </p:nvSpPr>
        <p:spPr>
          <a:xfrm>
            <a:off x="8145000" y="3836880"/>
            <a:ext cx="193320" cy="195480"/>
          </a:xfrm>
          <a:custGeom>
            <a:avLst/>
            <a:gdLst>
              <a:gd name="textAreaLeft" fmla="*/ 0 w 193320"/>
              <a:gd name="textAreaRight" fmla="*/ 193680 w 193320"/>
              <a:gd name="textAreaTop" fmla="*/ 0 h 195480"/>
              <a:gd name="textAreaBottom" fmla="*/ 195840 h 195480"/>
            </a:gdLst>
            <a:ahLst/>
            <a:cxnLst/>
            <a:rect l="textAreaLeft" t="textAreaTop" r="textAreaRight" b="textAreaBottom"/>
            <a:pathLst>
              <a:path w="194168" h="196207">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5000"/>
            </a:srgbClr>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92" name="Google Shape;5365;p50"/>
          <p:cNvSpPr/>
          <p:nvPr/>
        </p:nvSpPr>
        <p:spPr>
          <a:xfrm flipH="1">
            <a:off x="7352640" y="3803400"/>
            <a:ext cx="178200" cy="262440"/>
          </a:xfrm>
          <a:custGeom>
            <a:avLst/>
            <a:gdLst>
              <a:gd name="textAreaLeft" fmla="*/ -360 w 178200"/>
              <a:gd name="textAreaRight" fmla="*/ 178200 w 178200"/>
              <a:gd name="textAreaTop" fmla="*/ 0 h 262440"/>
              <a:gd name="textAreaBottom" fmla="*/ 262800 h 262440"/>
            </a:gdLst>
            <a:ahLst/>
            <a:cxnLst/>
            <a:rect l="textAreaLeft" t="textAreaTop" r="textAreaRight" b="textAreaBottom"/>
            <a:pathLst>
              <a:path w="133027" h="195758">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93" name="Google Shape;5366;p50"/>
          <p:cNvGrpSpPr/>
          <p:nvPr/>
        </p:nvGrpSpPr>
        <p:grpSpPr>
          <a:xfrm>
            <a:off x="5997960" y="2919240"/>
            <a:ext cx="587520" cy="511920"/>
            <a:chOff x="5997960" y="2919240"/>
            <a:chExt cx="587520" cy="511920"/>
          </a:xfrm>
        </p:grpSpPr>
        <p:sp>
          <p:nvSpPr>
            <p:cNvPr id="5194" name="Google Shape;5367;p50"/>
            <p:cNvSpPr/>
            <p:nvPr/>
          </p:nvSpPr>
          <p:spPr>
            <a:xfrm>
              <a:off x="5997960" y="2919240"/>
              <a:ext cx="587520" cy="511920"/>
            </a:xfrm>
            <a:custGeom>
              <a:avLst/>
              <a:gdLst>
                <a:gd name="textAreaLeft" fmla="*/ 0 w 587520"/>
                <a:gd name="textAreaRight" fmla="*/ 587880 w 587520"/>
                <a:gd name="textAreaTop" fmla="*/ 0 h 511920"/>
                <a:gd name="textAreaBottom" fmla="*/ 512280 h 511920"/>
              </a:gdLst>
              <a:ahLst/>
              <a:cxnLst/>
              <a:rect l="textAreaLeft" t="textAreaTop" r="textAreaRight" b="textAreaBottom"/>
              <a:pathLst>
                <a:path w="101884" h="88838">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195" name="Google Shape;5368;p50"/>
            <p:cNvGrpSpPr/>
            <p:nvPr/>
          </p:nvGrpSpPr>
          <p:grpSpPr>
            <a:xfrm>
              <a:off x="6028920" y="2919960"/>
              <a:ext cx="538920" cy="480600"/>
              <a:chOff x="6028920" y="2919960"/>
              <a:chExt cx="538920" cy="480600"/>
            </a:xfrm>
          </p:grpSpPr>
          <p:sp>
            <p:nvSpPr>
              <p:cNvPr id="5196" name="Google Shape;5369;p50"/>
              <p:cNvSpPr/>
              <p:nvPr/>
            </p:nvSpPr>
            <p:spPr>
              <a:xfrm>
                <a:off x="6157800" y="2950920"/>
                <a:ext cx="410040" cy="449640"/>
              </a:xfrm>
              <a:custGeom>
                <a:avLst/>
                <a:gdLst>
                  <a:gd name="textAreaLeft" fmla="*/ 0 w 410040"/>
                  <a:gd name="textAreaRight" fmla="*/ 410400 w 410040"/>
                  <a:gd name="textAreaTop" fmla="*/ 0 h 449640"/>
                  <a:gd name="textAreaBottom" fmla="*/ 450000 h 449640"/>
                </a:gdLst>
                <a:ahLst/>
                <a:cxnLst/>
                <a:rect l="textAreaLeft" t="textAreaTop" r="textAreaRight" b="textAreaBottom"/>
                <a:pathLst>
                  <a:path w="71098" h="7800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97" name="Google Shape;5370;p50"/>
              <p:cNvSpPr/>
              <p:nvPr/>
            </p:nvSpPr>
            <p:spPr>
              <a:xfrm>
                <a:off x="6028920" y="3162600"/>
                <a:ext cx="61920" cy="150840"/>
              </a:xfrm>
              <a:custGeom>
                <a:avLst/>
                <a:gdLst>
                  <a:gd name="textAreaLeft" fmla="*/ 0 w 61920"/>
                  <a:gd name="textAreaRight" fmla="*/ 62280 w 61920"/>
                  <a:gd name="textAreaTop" fmla="*/ 0 h 150840"/>
                  <a:gd name="textAreaBottom" fmla="*/ 151200 h 150840"/>
                </a:gdLst>
                <a:ahLst/>
                <a:cxnLst/>
                <a:rect l="textAreaLeft" t="textAreaTop" r="textAreaRight" b="textAreaBottom"/>
                <a:pathLst>
                  <a:path w="10771" h="26208">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w="0">
                <a:noFill/>
              </a:ln>
            </p:spPr>
            <p:style>
              <a:lnRef idx="0"/>
              <a:fillRef idx="0"/>
              <a:effectRef idx="0"/>
              <a:fontRef idx="minor"/>
            </p:style>
            <p:txBody>
              <a:bodyPr tIns="75600" bIns="75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98" name="Google Shape;5371;p50"/>
              <p:cNvSpPr/>
              <p:nvPr/>
            </p:nvSpPr>
            <p:spPr>
              <a:xfrm>
                <a:off x="6186960" y="2919960"/>
                <a:ext cx="116640" cy="35640"/>
              </a:xfrm>
              <a:custGeom>
                <a:avLst/>
                <a:gdLst>
                  <a:gd name="textAreaLeft" fmla="*/ 0 w 116640"/>
                  <a:gd name="textAreaRight" fmla="*/ 117000 w 116640"/>
                  <a:gd name="textAreaTop" fmla="*/ 0 h 35640"/>
                  <a:gd name="textAreaBottom" fmla="*/ 36000 h 35640"/>
                </a:gdLst>
                <a:ahLst/>
                <a:cxnLst/>
                <a:rect l="textAreaLeft" t="textAreaTop" r="textAreaRight" b="textAreaBottom"/>
                <a:pathLst>
                  <a:path w="20300" h="6219">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199" name="Google Shape;5372;p50"/>
              <p:cNvSpPr/>
              <p:nvPr/>
            </p:nvSpPr>
            <p:spPr>
              <a:xfrm>
                <a:off x="6347880" y="3346920"/>
                <a:ext cx="44640" cy="42120"/>
              </a:xfrm>
              <a:custGeom>
                <a:avLst/>
                <a:gdLst>
                  <a:gd name="textAreaLeft" fmla="*/ 0 w 44640"/>
                  <a:gd name="textAreaRight" fmla="*/ 45000 w 44640"/>
                  <a:gd name="textAreaTop" fmla="*/ 0 h 42120"/>
                  <a:gd name="textAreaBottom" fmla="*/ 42480 h 42120"/>
                </a:gdLst>
                <a:ahLst/>
                <a:cxnLst/>
                <a:rect l="textAreaLeft" t="textAreaTop" r="textAreaRight" b="textAreaBottom"/>
                <a:pathLst>
                  <a:path w="7826" h="7383">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0" name="Google Shape;5373;p50"/>
              <p:cNvSpPr/>
              <p:nvPr/>
            </p:nvSpPr>
            <p:spPr>
              <a:xfrm>
                <a:off x="6260040" y="2985120"/>
                <a:ext cx="28080" cy="38160"/>
              </a:xfrm>
              <a:custGeom>
                <a:avLst/>
                <a:gdLst>
                  <a:gd name="textAreaLeft" fmla="*/ 0 w 28080"/>
                  <a:gd name="textAreaRight" fmla="*/ 28440 w 28080"/>
                  <a:gd name="textAreaTop" fmla="*/ 0 h 38160"/>
                  <a:gd name="textAreaBottom" fmla="*/ 38520 h 38160"/>
                </a:gdLst>
                <a:ahLst/>
                <a:cxnLst/>
                <a:rect l="textAreaLeft" t="textAreaTop" r="textAreaRight" b="textAreaBottom"/>
                <a:pathLst>
                  <a:path w="4934" h="6708">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1" name="Google Shape;5374;p50"/>
              <p:cNvSpPr/>
              <p:nvPr/>
            </p:nvSpPr>
            <p:spPr>
              <a:xfrm>
                <a:off x="6249600" y="2944080"/>
                <a:ext cx="25560" cy="13320"/>
              </a:xfrm>
              <a:custGeom>
                <a:avLst/>
                <a:gdLst>
                  <a:gd name="textAreaLeft" fmla="*/ 0 w 25560"/>
                  <a:gd name="textAreaRight" fmla="*/ 25920 w 25560"/>
                  <a:gd name="textAreaTop" fmla="*/ 0 h 13320"/>
                  <a:gd name="textAreaBottom" fmla="*/ 13680 h 13320"/>
                </a:gdLst>
                <a:ahLst/>
                <a:cxnLst/>
                <a:rect l="textAreaLeft" t="textAreaTop" r="textAreaRight" b="textAreaBottom"/>
                <a:pathLst>
                  <a:path w="4508" h="2373">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w="0">
                <a:noFill/>
              </a:ln>
            </p:spPr>
            <p:style>
              <a:lnRef idx="0"/>
              <a:fillRef idx="0"/>
              <a:effectRef idx="0"/>
              <a:fontRef idx="minor"/>
            </p:style>
            <p:txBody>
              <a:bodyPr tIns="6840" bIns="6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2" name="Google Shape;5375;p50"/>
              <p:cNvSpPr/>
              <p:nvPr/>
            </p:nvSpPr>
            <p:spPr>
              <a:xfrm>
                <a:off x="6248160" y="2998800"/>
                <a:ext cx="21240" cy="16560"/>
              </a:xfrm>
              <a:custGeom>
                <a:avLst/>
                <a:gdLst>
                  <a:gd name="textAreaLeft" fmla="*/ 0 w 21240"/>
                  <a:gd name="textAreaRight" fmla="*/ 21600 w 21240"/>
                  <a:gd name="textAreaTop" fmla="*/ 0 h 16560"/>
                  <a:gd name="textAreaBottom" fmla="*/ 16920 h 16560"/>
                </a:gdLst>
                <a:ahLst/>
                <a:cxnLst/>
                <a:rect l="textAreaLeft" t="textAreaTop" r="textAreaRight" b="textAreaBottom"/>
                <a:pathLst>
                  <a:path w="3745" h="2949">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203" name="Google Shape;5376;p50"/>
          <p:cNvGrpSpPr/>
          <p:nvPr/>
        </p:nvGrpSpPr>
        <p:grpSpPr>
          <a:xfrm>
            <a:off x="3369240" y="938880"/>
            <a:ext cx="2310120" cy="1488240"/>
            <a:chOff x="3369240" y="938880"/>
            <a:chExt cx="2310120" cy="1488240"/>
          </a:xfrm>
        </p:grpSpPr>
        <p:sp>
          <p:nvSpPr>
            <p:cNvPr id="5204" name="Google Shape;5377;p50"/>
            <p:cNvSpPr/>
            <p:nvPr/>
          </p:nvSpPr>
          <p:spPr>
            <a:xfrm>
              <a:off x="3497760" y="1512000"/>
              <a:ext cx="479880" cy="441360"/>
            </a:xfrm>
            <a:custGeom>
              <a:avLst/>
              <a:gdLst>
                <a:gd name="textAreaLeft" fmla="*/ 0 w 479880"/>
                <a:gd name="textAreaRight" fmla="*/ 480240 w 479880"/>
                <a:gd name="textAreaTop" fmla="*/ 0 h 441360"/>
                <a:gd name="textAreaBottom" fmla="*/ 441720 h 441360"/>
              </a:gdLst>
              <a:ahLst/>
              <a:cxnLst/>
              <a:rect l="textAreaLeft" t="textAreaTop" r="textAreaRight" b="textAreaBottom"/>
              <a:pathLst>
                <a:path w="59545" h="54748">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5" name="Google Shape;5378;p50"/>
            <p:cNvSpPr/>
            <p:nvPr/>
          </p:nvSpPr>
          <p:spPr>
            <a:xfrm>
              <a:off x="3369240" y="1533960"/>
              <a:ext cx="125640" cy="69120"/>
            </a:xfrm>
            <a:custGeom>
              <a:avLst/>
              <a:gdLst>
                <a:gd name="textAreaLeft" fmla="*/ 0 w 125640"/>
                <a:gd name="textAreaRight" fmla="*/ 126000 w 125640"/>
                <a:gd name="textAreaTop" fmla="*/ 0 h 69120"/>
                <a:gd name="textAreaBottom" fmla="*/ 69480 h 69120"/>
              </a:gdLst>
              <a:ahLst/>
              <a:cxnLst/>
              <a:rect l="textAreaLeft" t="textAreaTop" r="textAreaRight" b="textAreaBottom"/>
              <a:pathLst>
                <a:path w="15620" h="8599">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6" name="Google Shape;5379;p50"/>
            <p:cNvSpPr/>
            <p:nvPr/>
          </p:nvSpPr>
          <p:spPr>
            <a:xfrm>
              <a:off x="3495240" y="1553040"/>
              <a:ext cx="2160" cy="1080"/>
            </a:xfrm>
            <a:custGeom>
              <a:avLst/>
              <a:gdLst>
                <a:gd name="textAreaLeft" fmla="*/ 0 w 2160"/>
                <a:gd name="textAreaRight" fmla="*/ 2520 w 2160"/>
                <a:gd name="textAreaTop" fmla="*/ 0 h 1080"/>
                <a:gd name="textAreaBottom" fmla="*/ 1440 h 1080"/>
              </a:gdLst>
              <a:ahLst/>
              <a:cxnLst/>
              <a:rect l="textAreaLeft" t="textAreaTop" r="textAreaRight" b="textAreaBottom"/>
              <a:pathLst>
                <a:path w="310" h="188">
                  <a:moveTo>
                    <a:pt x="310" y="0"/>
                  </a:moveTo>
                  <a:lnTo>
                    <a:pt x="310" y="0"/>
                  </a:lnTo>
                  <a:cubicBezTo>
                    <a:pt x="208" y="64"/>
                    <a:pt x="105" y="127"/>
                    <a:pt x="1" y="188"/>
                  </a:cubicBezTo>
                  <a:cubicBezTo>
                    <a:pt x="110" y="136"/>
                    <a:pt x="214" y="72"/>
                    <a:pt x="310" y="0"/>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7" name="Google Shape;5380;p50"/>
            <p:cNvSpPr/>
            <p:nvPr/>
          </p:nvSpPr>
          <p:spPr>
            <a:xfrm>
              <a:off x="3452040" y="1535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 h="7">
                  <a:moveTo>
                    <a:pt x="0" y="0"/>
                  </a:moveTo>
                  <a:lnTo>
                    <a:pt x="0" y="6"/>
                  </a:lnTo>
                  <a:cubicBezTo>
                    <a:pt x="3" y="6"/>
                    <a:pt x="3" y="0"/>
                    <a:pt x="0" y="0"/>
                  </a:cubicBez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8" name="Google Shape;5381;p50"/>
            <p:cNvSpPr/>
            <p:nvPr/>
          </p:nvSpPr>
          <p:spPr>
            <a:xfrm>
              <a:off x="3452040" y="153576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fill="none" w="3" h="7">
                  <a:moveTo>
                    <a:pt x="0" y="6"/>
                  </a:moveTo>
                  <a:cubicBezTo>
                    <a:pt x="3" y="6"/>
                    <a:pt x="3" y="0"/>
                    <a:pt x="0" y="0"/>
                  </a:cubicBezTo>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09" name="Google Shape;5382;p50"/>
            <p:cNvSpPr/>
            <p:nvPr/>
          </p:nvSpPr>
          <p:spPr>
            <a:xfrm>
              <a:off x="3609720" y="1489320"/>
              <a:ext cx="6480" cy="9000"/>
            </a:xfrm>
            <a:custGeom>
              <a:avLst/>
              <a:gdLst>
                <a:gd name="textAreaLeft" fmla="*/ 0 w 6480"/>
                <a:gd name="textAreaRight" fmla="*/ 6840 w 6480"/>
                <a:gd name="textAreaTop" fmla="*/ 0 h 9000"/>
                <a:gd name="textAreaBottom" fmla="*/ 9360 h 9000"/>
              </a:gdLst>
              <a:ahLst/>
              <a:cxnLst/>
              <a:rect l="textAreaLeft" t="textAreaTop" r="textAreaRight" b="textAreaBottom"/>
              <a:pathLst>
                <a:path w="841" h="1145">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0" name="Google Shape;5383;p50"/>
            <p:cNvSpPr/>
            <p:nvPr/>
          </p:nvSpPr>
          <p:spPr>
            <a:xfrm>
              <a:off x="3384720" y="1336680"/>
              <a:ext cx="413280" cy="262080"/>
            </a:xfrm>
            <a:custGeom>
              <a:avLst/>
              <a:gdLst>
                <a:gd name="textAreaLeft" fmla="*/ 0 w 413280"/>
                <a:gd name="textAreaRight" fmla="*/ 413640 w 413280"/>
                <a:gd name="textAreaTop" fmla="*/ 0 h 262080"/>
                <a:gd name="textAreaBottom" fmla="*/ 262440 h 262080"/>
              </a:gdLst>
              <a:ahLst/>
              <a:cxnLst/>
              <a:rect l="textAreaLeft" t="textAreaTop" r="textAreaRight" b="textAreaBottom"/>
              <a:pathLst>
                <a:path w="51293" h="32537">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1" name="Google Shape;5384;p50"/>
            <p:cNvSpPr/>
            <p:nvPr/>
          </p:nvSpPr>
          <p:spPr>
            <a:xfrm>
              <a:off x="3934800" y="1569600"/>
              <a:ext cx="20520" cy="36000"/>
            </a:xfrm>
            <a:custGeom>
              <a:avLst/>
              <a:gdLst>
                <a:gd name="textAreaLeft" fmla="*/ 0 w 20520"/>
                <a:gd name="textAreaRight" fmla="*/ 20880 w 20520"/>
                <a:gd name="textAreaTop" fmla="*/ 0 h 36000"/>
                <a:gd name="textAreaBottom" fmla="*/ 36360 h 36000"/>
              </a:gdLst>
              <a:ahLst/>
              <a:cxnLst/>
              <a:rect l="textAreaLeft" t="textAreaTop" r="textAreaRight" b="textAreaBottom"/>
              <a:pathLst>
                <a:path w="2593" h="4505">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2" name="Google Shape;5385;p50"/>
            <p:cNvSpPr/>
            <p:nvPr/>
          </p:nvSpPr>
          <p:spPr>
            <a:xfrm>
              <a:off x="3929400" y="1548360"/>
              <a:ext cx="5040" cy="20880"/>
            </a:xfrm>
            <a:custGeom>
              <a:avLst/>
              <a:gdLst>
                <a:gd name="textAreaLeft" fmla="*/ 0 w 5040"/>
                <a:gd name="textAreaRight" fmla="*/ 5400 w 5040"/>
                <a:gd name="textAreaTop" fmla="*/ 0 h 20880"/>
                <a:gd name="textAreaBottom" fmla="*/ 21240 h 20880"/>
              </a:gdLst>
              <a:ahLst/>
              <a:cxnLst/>
              <a:rect l="textAreaLeft" t="textAreaTop" r="textAreaRight" b="textAreaBottom"/>
              <a:pathLst>
                <a:path w="656" h="2645">
                  <a:moveTo>
                    <a:pt x="0" y="0"/>
                  </a:moveTo>
                  <a:lnTo>
                    <a:pt x="0" y="0"/>
                  </a:lnTo>
                  <a:cubicBezTo>
                    <a:pt x="263" y="858"/>
                    <a:pt x="445" y="1761"/>
                    <a:pt x="655" y="2645"/>
                  </a:cubicBezTo>
                  <a:cubicBezTo>
                    <a:pt x="525" y="1738"/>
                    <a:pt x="358" y="834"/>
                    <a:pt x="0" y="0"/>
                  </a:cubicBezTo>
                  <a:close/>
                </a:path>
              </a:pathLst>
            </a:custGeom>
            <a:solidFill>
              <a:srgbClr val="5f7d95"/>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3" name="Google Shape;5386;p50"/>
            <p:cNvSpPr/>
            <p:nvPr/>
          </p:nvSpPr>
          <p:spPr>
            <a:xfrm>
              <a:off x="3826800" y="1437840"/>
              <a:ext cx="143280" cy="113040"/>
            </a:xfrm>
            <a:custGeom>
              <a:avLst/>
              <a:gdLst>
                <a:gd name="textAreaLeft" fmla="*/ 0 w 143280"/>
                <a:gd name="textAreaRight" fmla="*/ 143640 w 143280"/>
                <a:gd name="textAreaTop" fmla="*/ 0 h 113040"/>
                <a:gd name="textAreaBottom" fmla="*/ 113400 h 113040"/>
              </a:gdLst>
              <a:ahLst/>
              <a:cxnLst/>
              <a:rect l="textAreaLeft" t="textAreaTop" r="textAreaRight" b="textAreaBottom"/>
              <a:pathLst>
                <a:path w="17814" h="14049">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4" name="Google Shape;5387;p50"/>
            <p:cNvSpPr/>
            <p:nvPr/>
          </p:nvSpPr>
          <p:spPr>
            <a:xfrm>
              <a:off x="3950280" y="1478880"/>
              <a:ext cx="85320" cy="124200"/>
            </a:xfrm>
            <a:custGeom>
              <a:avLst/>
              <a:gdLst>
                <a:gd name="textAreaLeft" fmla="*/ 0 w 85320"/>
                <a:gd name="textAreaRight" fmla="*/ 85680 w 85320"/>
                <a:gd name="textAreaTop" fmla="*/ 0 h 124200"/>
                <a:gd name="textAreaBottom" fmla="*/ 124560 h 124200"/>
              </a:gdLst>
              <a:ahLst/>
              <a:cxnLst/>
              <a:rect l="textAreaLeft" t="textAreaTop" r="textAreaRight" b="textAreaBottom"/>
              <a:pathLst>
                <a:path w="10613" h="1544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5" name="Google Shape;5388;p50"/>
            <p:cNvSpPr/>
            <p:nvPr/>
          </p:nvSpPr>
          <p:spPr>
            <a:xfrm>
              <a:off x="4033080" y="1511280"/>
              <a:ext cx="93240" cy="99360"/>
            </a:xfrm>
            <a:custGeom>
              <a:avLst/>
              <a:gdLst>
                <a:gd name="textAreaLeft" fmla="*/ 0 w 93240"/>
                <a:gd name="textAreaRight" fmla="*/ 93600 w 93240"/>
                <a:gd name="textAreaTop" fmla="*/ 0 h 99360"/>
                <a:gd name="textAreaBottom" fmla="*/ 99720 h 99360"/>
              </a:gdLst>
              <a:ahLst/>
              <a:cxnLst/>
              <a:rect l="textAreaLeft" t="textAreaTop" r="textAreaRight" b="textAreaBottom"/>
              <a:pathLst>
                <a:path w="11604" h="12346">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6" name="Google Shape;5389;p50"/>
            <p:cNvSpPr/>
            <p:nvPr/>
          </p:nvSpPr>
          <p:spPr>
            <a:xfrm>
              <a:off x="3940560" y="1945080"/>
              <a:ext cx="82080" cy="162360"/>
            </a:xfrm>
            <a:custGeom>
              <a:avLst/>
              <a:gdLst>
                <a:gd name="textAreaLeft" fmla="*/ 0 w 82080"/>
                <a:gd name="textAreaRight" fmla="*/ 82440 w 82080"/>
                <a:gd name="textAreaTop" fmla="*/ 0 h 162360"/>
                <a:gd name="textAreaBottom" fmla="*/ 162720 h 162360"/>
              </a:gdLst>
              <a:ahLst/>
              <a:cxnLst/>
              <a:rect l="textAreaLeft" t="textAreaTop" r="textAreaRight" b="textAreaBottom"/>
              <a:pathLst>
                <a:path w="10230" h="20159">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7" name="Google Shape;5390;p50"/>
            <p:cNvSpPr/>
            <p:nvPr/>
          </p:nvSpPr>
          <p:spPr>
            <a:xfrm>
              <a:off x="3974760" y="2107440"/>
              <a:ext cx="99000" cy="318960"/>
            </a:xfrm>
            <a:custGeom>
              <a:avLst/>
              <a:gdLst>
                <a:gd name="textAreaLeft" fmla="*/ 0 w 99000"/>
                <a:gd name="textAreaRight" fmla="*/ 99360 w 99000"/>
                <a:gd name="textAreaTop" fmla="*/ 0 h 318960"/>
                <a:gd name="textAreaBottom" fmla="*/ 319320 h 318960"/>
              </a:gdLst>
              <a:ahLst/>
              <a:cxnLst/>
              <a:rect l="textAreaLeft" t="textAreaTop" r="textAreaRight" b="textAreaBottom"/>
              <a:pathLst>
                <a:path w="12299" h="39587">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8" name="Google Shape;5391;p50"/>
            <p:cNvSpPr/>
            <p:nvPr/>
          </p:nvSpPr>
          <p:spPr>
            <a:xfrm>
              <a:off x="4028040" y="2069640"/>
              <a:ext cx="209880" cy="337320"/>
            </a:xfrm>
            <a:custGeom>
              <a:avLst/>
              <a:gdLst>
                <a:gd name="textAreaLeft" fmla="*/ 0 w 209880"/>
                <a:gd name="textAreaRight" fmla="*/ 210240 w 209880"/>
                <a:gd name="textAreaTop" fmla="*/ 0 h 337320"/>
                <a:gd name="textAreaBottom" fmla="*/ 337680 h 337320"/>
              </a:gdLst>
              <a:ahLst/>
              <a:cxnLst/>
              <a:rect l="textAreaLeft" t="textAreaTop" r="textAreaRight" b="textAreaBottom"/>
              <a:pathLst>
                <a:path w="26053" h="41854">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19" name="Google Shape;5392;p50"/>
            <p:cNvSpPr/>
            <p:nvPr/>
          </p:nvSpPr>
          <p:spPr>
            <a:xfrm>
              <a:off x="3806280" y="1863360"/>
              <a:ext cx="8640" cy="6840"/>
            </a:xfrm>
            <a:custGeom>
              <a:avLst/>
              <a:gdLst>
                <a:gd name="textAreaLeft" fmla="*/ 0 w 8640"/>
                <a:gd name="textAreaRight" fmla="*/ 9000 w 8640"/>
                <a:gd name="textAreaTop" fmla="*/ 0 h 6840"/>
                <a:gd name="textAreaBottom" fmla="*/ 7200 h 6840"/>
              </a:gdLst>
              <a:ahLst/>
              <a:cxnLst/>
              <a:rect l="textAreaLeft" t="textAreaTop" r="textAreaRight" b="textAreaBottom"/>
              <a:pathLst>
                <a:path w="1113" h="875">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0" name="Google Shape;5393;p50"/>
            <p:cNvSpPr/>
            <p:nvPr/>
          </p:nvSpPr>
          <p:spPr>
            <a:xfrm>
              <a:off x="3814920" y="1856160"/>
              <a:ext cx="8280" cy="7560"/>
            </a:xfrm>
            <a:custGeom>
              <a:avLst/>
              <a:gdLst>
                <a:gd name="textAreaLeft" fmla="*/ 0 w 8280"/>
                <a:gd name="textAreaRight" fmla="*/ 8640 w 8280"/>
                <a:gd name="textAreaTop" fmla="*/ 0 h 7560"/>
                <a:gd name="textAreaBottom" fmla="*/ 7920 h 7560"/>
              </a:gdLst>
              <a:ahLst/>
              <a:cxnLst/>
              <a:rect l="textAreaLeft" t="textAreaTop" r="textAreaRight" b="textAreaBottom"/>
              <a:pathLst>
                <a:path w="1052" h="986">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w="0">
              <a:noFill/>
            </a:ln>
          </p:spPr>
          <p:style>
            <a:lnRef idx="0"/>
            <a:fillRef idx="0"/>
            <a:effectRef idx="0"/>
            <a:fontRef idx="minor"/>
          </p:style>
          <p:txBody>
            <a:bodyPr tIns="3960" bIns="3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1" name="Google Shape;5394;p50"/>
            <p:cNvSpPr/>
            <p:nvPr/>
          </p:nvSpPr>
          <p:spPr>
            <a:xfrm>
              <a:off x="4015800" y="1996560"/>
              <a:ext cx="5400" cy="5760"/>
            </a:xfrm>
            <a:custGeom>
              <a:avLst/>
              <a:gdLst>
                <a:gd name="textAreaLeft" fmla="*/ 0 w 5400"/>
                <a:gd name="textAreaRight" fmla="*/ 5760 w 5400"/>
                <a:gd name="textAreaTop" fmla="*/ 0 h 5760"/>
                <a:gd name="textAreaBottom" fmla="*/ 6120 h 5760"/>
              </a:gdLst>
              <a:ahLst/>
              <a:cxnLst/>
              <a:rect l="textAreaLeft" t="textAreaTop" r="textAreaRight" b="textAreaBottom"/>
              <a:pathLst>
                <a:path w="731" h="771">
                  <a:moveTo>
                    <a:pt x="731" y="0"/>
                  </a:moveTo>
                  <a:lnTo>
                    <a:pt x="731" y="0"/>
                  </a:lnTo>
                  <a:cubicBezTo>
                    <a:pt x="488" y="257"/>
                    <a:pt x="246" y="514"/>
                    <a:pt x="1" y="770"/>
                  </a:cubicBezTo>
                  <a:cubicBezTo>
                    <a:pt x="246" y="517"/>
                    <a:pt x="488" y="257"/>
                    <a:pt x="731" y="0"/>
                  </a:cubicBezTo>
                  <a:close/>
                </a:path>
              </a:pathLst>
            </a:custGeom>
            <a:solidFill>
              <a:srgbClr val="5f7d95"/>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2" name="Google Shape;5395;p50"/>
            <p:cNvSpPr/>
            <p:nvPr/>
          </p:nvSpPr>
          <p:spPr>
            <a:xfrm>
              <a:off x="4122720" y="2029680"/>
              <a:ext cx="28080" cy="29160"/>
            </a:xfrm>
            <a:custGeom>
              <a:avLst/>
              <a:gdLst>
                <a:gd name="textAreaLeft" fmla="*/ 0 w 28080"/>
                <a:gd name="textAreaRight" fmla="*/ 28440 w 28080"/>
                <a:gd name="textAreaTop" fmla="*/ 0 h 29160"/>
                <a:gd name="textAreaBottom" fmla="*/ 29520 h 29160"/>
              </a:gdLst>
              <a:ahLst/>
              <a:cxnLst/>
              <a:rect l="textAreaLeft" t="textAreaTop" r="textAreaRight" b="textAreaBottom"/>
              <a:pathLst>
                <a:path w="3541" h="3644">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3" name="Google Shape;5396;p50"/>
            <p:cNvSpPr/>
            <p:nvPr/>
          </p:nvSpPr>
          <p:spPr>
            <a:xfrm>
              <a:off x="3808080" y="1787040"/>
              <a:ext cx="433800" cy="640080"/>
            </a:xfrm>
            <a:custGeom>
              <a:avLst/>
              <a:gdLst>
                <a:gd name="textAreaLeft" fmla="*/ 0 w 433800"/>
                <a:gd name="textAreaRight" fmla="*/ 434160 w 433800"/>
                <a:gd name="textAreaTop" fmla="*/ 0 h 640080"/>
                <a:gd name="textAreaBottom" fmla="*/ 640440 h 640080"/>
              </a:gdLst>
              <a:ahLst/>
              <a:cxnLst/>
              <a:rect l="textAreaLeft" t="textAreaTop" r="textAreaRight" b="textAreaBottom"/>
              <a:pathLst>
                <a:path w="53834" h="79426">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4" name="Google Shape;5397;p50"/>
            <p:cNvSpPr/>
            <p:nvPr/>
          </p:nvSpPr>
          <p:spPr>
            <a:xfrm>
              <a:off x="3941640" y="1834200"/>
              <a:ext cx="98280" cy="47160"/>
            </a:xfrm>
            <a:custGeom>
              <a:avLst/>
              <a:gdLst>
                <a:gd name="textAreaLeft" fmla="*/ 0 w 98280"/>
                <a:gd name="textAreaRight" fmla="*/ 98640 w 98280"/>
                <a:gd name="textAreaTop" fmla="*/ 0 h 47160"/>
                <a:gd name="textAreaBottom" fmla="*/ 47520 h 47160"/>
              </a:gdLst>
              <a:ahLst/>
              <a:cxnLst/>
              <a:rect l="textAreaLeft" t="textAreaTop" r="textAreaRight" b="textAreaBottom"/>
              <a:pathLst>
                <a:path w="12213" h="589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5" name="Google Shape;5398;p50"/>
            <p:cNvSpPr/>
            <p:nvPr/>
          </p:nvSpPr>
          <p:spPr>
            <a:xfrm>
              <a:off x="3957840" y="1615320"/>
              <a:ext cx="197280" cy="166320"/>
            </a:xfrm>
            <a:custGeom>
              <a:avLst/>
              <a:gdLst>
                <a:gd name="textAreaLeft" fmla="*/ 0 w 197280"/>
                <a:gd name="textAreaRight" fmla="*/ 197640 w 197280"/>
                <a:gd name="textAreaTop" fmla="*/ 0 h 166320"/>
                <a:gd name="textAreaBottom" fmla="*/ 166680 h 166320"/>
              </a:gdLst>
              <a:ahLst/>
              <a:cxnLst/>
              <a:rect l="textAreaLeft" t="textAreaTop" r="textAreaRight" b="textAreaBottom"/>
              <a:pathLst>
                <a:path w="24522" h="20657">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6" name="Google Shape;5399;p50"/>
            <p:cNvSpPr/>
            <p:nvPr/>
          </p:nvSpPr>
          <p:spPr>
            <a:xfrm>
              <a:off x="4224240" y="1070280"/>
              <a:ext cx="18720" cy="25200"/>
            </a:xfrm>
            <a:custGeom>
              <a:avLst/>
              <a:gdLst>
                <a:gd name="textAreaLeft" fmla="*/ 0 w 18720"/>
                <a:gd name="textAreaRight" fmla="*/ 19080 w 18720"/>
                <a:gd name="textAreaTop" fmla="*/ 0 h 25200"/>
                <a:gd name="textAreaBottom" fmla="*/ 25560 h 25200"/>
              </a:gdLst>
              <a:ahLst/>
              <a:cxnLst/>
              <a:rect l="textAreaLeft" t="textAreaTop" r="textAreaRight" b="textAreaBottom"/>
              <a:pathLst>
                <a:path w="2360" h="3162">
                  <a:moveTo>
                    <a:pt x="2359" y="0"/>
                  </a:moveTo>
                  <a:lnTo>
                    <a:pt x="2359" y="0"/>
                  </a:lnTo>
                  <a:cubicBezTo>
                    <a:pt x="1542" y="1034"/>
                    <a:pt x="757" y="2087"/>
                    <a:pt x="1" y="3161"/>
                  </a:cubicBezTo>
                  <a:cubicBezTo>
                    <a:pt x="780" y="2113"/>
                    <a:pt x="1568" y="1063"/>
                    <a:pt x="2359" y="0"/>
                  </a:cubicBezTo>
                  <a:close/>
                </a:path>
              </a:pathLst>
            </a:custGeom>
            <a:solidFill>
              <a:srgbClr val="5f7d95"/>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7" name="Google Shape;5400;p50"/>
            <p:cNvSpPr/>
            <p:nvPr/>
          </p:nvSpPr>
          <p:spPr>
            <a:xfrm>
              <a:off x="4131360" y="1279080"/>
              <a:ext cx="720" cy="1080"/>
            </a:xfrm>
            <a:custGeom>
              <a:avLst/>
              <a:gdLst>
                <a:gd name="textAreaLeft" fmla="*/ 0 w 720"/>
                <a:gd name="textAreaRight" fmla="*/ 1080 w 720"/>
                <a:gd name="textAreaTop" fmla="*/ 0 h 1080"/>
                <a:gd name="textAreaBottom" fmla="*/ 1440 h 1080"/>
              </a:gdLst>
              <a:ahLst/>
              <a:cxnLst/>
              <a:rect l="textAreaLeft" t="textAreaTop" r="textAreaRight" b="textAreaBottom"/>
              <a:pathLst>
                <a:path w="131" h="157">
                  <a:moveTo>
                    <a:pt x="131" y="0"/>
                  </a:moveTo>
                  <a:cubicBezTo>
                    <a:pt x="88" y="52"/>
                    <a:pt x="47" y="104"/>
                    <a:pt x="1" y="156"/>
                  </a:cubicBezTo>
                  <a:cubicBezTo>
                    <a:pt x="47" y="107"/>
                    <a:pt x="90" y="55"/>
                    <a:pt x="131" y="0"/>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8" name="Google Shape;5401;p50"/>
            <p:cNvSpPr/>
            <p:nvPr/>
          </p:nvSpPr>
          <p:spPr>
            <a:xfrm>
              <a:off x="4179960" y="1220400"/>
              <a:ext cx="37440" cy="43920"/>
            </a:xfrm>
            <a:custGeom>
              <a:avLst/>
              <a:gdLst>
                <a:gd name="textAreaLeft" fmla="*/ 0 w 37440"/>
                <a:gd name="textAreaRight" fmla="*/ 37800 w 37440"/>
                <a:gd name="textAreaTop" fmla="*/ 0 h 43920"/>
                <a:gd name="textAreaBottom" fmla="*/ 44280 h 43920"/>
              </a:gdLst>
              <a:ahLst/>
              <a:cxnLst/>
              <a:rect l="textAreaLeft" t="textAreaTop" r="textAreaRight" b="textAreaBottom"/>
              <a:pathLst>
                <a:path w="4693" h="5483">
                  <a:moveTo>
                    <a:pt x="4692" y="0"/>
                  </a:moveTo>
                  <a:lnTo>
                    <a:pt x="4692" y="0"/>
                  </a:lnTo>
                  <a:cubicBezTo>
                    <a:pt x="3061" y="1779"/>
                    <a:pt x="1476" y="3592"/>
                    <a:pt x="1" y="5483"/>
                  </a:cubicBezTo>
                  <a:cubicBezTo>
                    <a:pt x="1568" y="3661"/>
                    <a:pt x="3130" y="1834"/>
                    <a:pt x="4692" y="0"/>
                  </a:cubicBezTo>
                  <a:close/>
                </a:path>
              </a:pathLst>
            </a:custGeom>
            <a:solidFill>
              <a:srgbClr val="5f7d95"/>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29" name="Google Shape;5402;p50"/>
            <p:cNvSpPr/>
            <p:nvPr/>
          </p:nvSpPr>
          <p:spPr>
            <a:xfrm>
              <a:off x="4183560" y="1317600"/>
              <a:ext cx="14400" cy="17280"/>
            </a:xfrm>
            <a:custGeom>
              <a:avLst/>
              <a:gdLst>
                <a:gd name="textAreaLeft" fmla="*/ 0 w 14400"/>
                <a:gd name="textAreaRight" fmla="*/ 14760 w 14400"/>
                <a:gd name="textAreaTop" fmla="*/ 0 h 17280"/>
                <a:gd name="textAreaBottom" fmla="*/ 17640 h 17280"/>
              </a:gdLst>
              <a:ahLst/>
              <a:cxnLst/>
              <a:rect l="textAreaLeft" t="textAreaTop" r="textAreaRight" b="textAreaBottom"/>
              <a:pathLst>
                <a:path w="1843" h="2184">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0" name="Google Shape;5403;p50"/>
            <p:cNvSpPr/>
            <p:nvPr/>
          </p:nvSpPr>
          <p:spPr>
            <a:xfrm>
              <a:off x="4267440" y="1167480"/>
              <a:ext cx="33840" cy="36360"/>
            </a:xfrm>
            <a:custGeom>
              <a:avLst/>
              <a:gdLst>
                <a:gd name="textAreaLeft" fmla="*/ 0 w 33840"/>
                <a:gd name="textAreaRight" fmla="*/ 34200 w 33840"/>
                <a:gd name="textAreaTop" fmla="*/ 0 h 36360"/>
                <a:gd name="textAreaBottom" fmla="*/ 36720 h 36360"/>
              </a:gdLst>
              <a:ahLst/>
              <a:cxnLst/>
              <a:rect l="textAreaLeft" t="textAreaTop" r="textAreaRight" b="textAreaBottom"/>
              <a:pathLst>
                <a:path w="4262" h="4548">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1" name="Google Shape;5404;p50"/>
            <p:cNvSpPr/>
            <p:nvPr/>
          </p:nvSpPr>
          <p:spPr>
            <a:xfrm>
              <a:off x="4324320" y="1235160"/>
              <a:ext cx="1440" cy="1440"/>
            </a:xfrm>
            <a:custGeom>
              <a:avLst/>
              <a:gdLst>
                <a:gd name="textAreaLeft" fmla="*/ 0 w 1440"/>
                <a:gd name="textAreaRight" fmla="*/ 1800 w 1440"/>
                <a:gd name="textAreaTop" fmla="*/ 0 h 1440"/>
                <a:gd name="textAreaBottom" fmla="*/ 1800 h 1440"/>
              </a:gdLst>
              <a:ahLst/>
              <a:cxnLst/>
              <a:rect l="textAreaLeft" t="textAreaTop" r="textAreaRight" b="textAreaBottom"/>
              <a:pathLst>
                <a:path w="238" h="212">
                  <a:moveTo>
                    <a:pt x="237" y="1"/>
                  </a:moveTo>
                  <a:lnTo>
                    <a:pt x="237" y="1"/>
                  </a:lnTo>
                  <a:cubicBezTo>
                    <a:pt x="142" y="53"/>
                    <a:pt x="64" y="125"/>
                    <a:pt x="0" y="211"/>
                  </a:cubicBezTo>
                  <a:cubicBezTo>
                    <a:pt x="78" y="139"/>
                    <a:pt x="159" y="73"/>
                    <a:pt x="237" y="1"/>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2" name="Google Shape;5405;p50"/>
            <p:cNvSpPr/>
            <p:nvPr/>
          </p:nvSpPr>
          <p:spPr>
            <a:xfrm>
              <a:off x="3801960" y="938880"/>
              <a:ext cx="584640" cy="572040"/>
            </a:xfrm>
            <a:custGeom>
              <a:avLst/>
              <a:gdLst>
                <a:gd name="textAreaLeft" fmla="*/ 0 w 584640"/>
                <a:gd name="textAreaRight" fmla="*/ 585000 w 584640"/>
                <a:gd name="textAreaTop" fmla="*/ 0 h 572040"/>
                <a:gd name="textAreaBottom" fmla="*/ 572400 h 572040"/>
              </a:gdLst>
              <a:ahLst/>
              <a:cxnLst/>
              <a:rect l="textAreaLeft" t="textAreaTop" r="textAreaRight" b="textAreaBottom"/>
              <a:pathLst>
                <a:path w="72552" h="70979">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3" name="Google Shape;5406;p50"/>
            <p:cNvSpPr/>
            <p:nvPr/>
          </p:nvSpPr>
          <p:spPr>
            <a:xfrm>
              <a:off x="3668400" y="1146240"/>
              <a:ext cx="138240" cy="126720"/>
            </a:xfrm>
            <a:custGeom>
              <a:avLst/>
              <a:gdLst>
                <a:gd name="textAreaLeft" fmla="*/ 0 w 138240"/>
                <a:gd name="textAreaRight" fmla="*/ 138600 w 138240"/>
                <a:gd name="textAreaTop" fmla="*/ 0 h 126720"/>
                <a:gd name="textAreaBottom" fmla="*/ 127080 h 126720"/>
              </a:gdLst>
              <a:ahLst/>
              <a:cxnLst/>
              <a:rect l="textAreaLeft" t="textAreaTop" r="textAreaRight" b="textAreaBottom"/>
              <a:pathLst>
                <a:path w="17187" h="15775">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4" name="Google Shape;5407;p50"/>
            <p:cNvSpPr/>
            <p:nvPr/>
          </p:nvSpPr>
          <p:spPr>
            <a:xfrm>
              <a:off x="3791880" y="1173960"/>
              <a:ext cx="24120" cy="24840"/>
            </a:xfrm>
            <a:custGeom>
              <a:avLst/>
              <a:gdLst>
                <a:gd name="textAreaLeft" fmla="*/ 0 w 24120"/>
                <a:gd name="textAreaRight" fmla="*/ 24480 w 24120"/>
                <a:gd name="textAreaTop" fmla="*/ 0 h 24840"/>
                <a:gd name="textAreaBottom" fmla="*/ 25200 h 24840"/>
              </a:gdLst>
              <a:ahLst/>
              <a:cxnLst/>
              <a:rect l="textAreaLeft" t="textAreaTop" r="textAreaRight" b="textAreaBottom"/>
              <a:pathLst>
                <a:path w="3030" h="3105">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5" name="Google Shape;5408;p50"/>
            <p:cNvSpPr/>
            <p:nvPr/>
          </p:nvSpPr>
          <p:spPr>
            <a:xfrm>
              <a:off x="3794400" y="1120680"/>
              <a:ext cx="72000" cy="57960"/>
            </a:xfrm>
            <a:custGeom>
              <a:avLst/>
              <a:gdLst>
                <a:gd name="textAreaLeft" fmla="*/ 0 w 72000"/>
                <a:gd name="textAreaRight" fmla="*/ 72360 w 72000"/>
                <a:gd name="textAreaTop" fmla="*/ 0 h 57960"/>
                <a:gd name="textAreaBottom" fmla="*/ 58320 h 57960"/>
              </a:gdLst>
              <a:ahLst/>
              <a:cxnLst/>
              <a:rect l="textAreaLeft" t="textAreaTop" r="textAreaRight" b="textAreaBottom"/>
              <a:pathLst>
                <a:path w="8982" h="7226">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6" name="Google Shape;5409;p50"/>
            <p:cNvSpPr/>
            <p:nvPr/>
          </p:nvSpPr>
          <p:spPr>
            <a:xfrm>
              <a:off x="3855600" y="1053720"/>
              <a:ext cx="61920" cy="103320"/>
            </a:xfrm>
            <a:custGeom>
              <a:avLst/>
              <a:gdLst>
                <a:gd name="textAreaLeft" fmla="*/ 0 w 61920"/>
                <a:gd name="textAreaRight" fmla="*/ 62280 w 61920"/>
                <a:gd name="textAreaTop" fmla="*/ 0 h 103320"/>
                <a:gd name="textAreaBottom" fmla="*/ 103680 h 103320"/>
              </a:gdLst>
              <a:ahLst/>
              <a:cxnLst/>
              <a:rect l="textAreaLeft" t="textAreaTop" r="textAreaRight" b="textAreaBottom"/>
              <a:pathLst>
                <a:path w="7713" h="12874">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7" name="Google Shape;5410;p50"/>
            <p:cNvSpPr/>
            <p:nvPr/>
          </p:nvSpPr>
          <p:spPr>
            <a:xfrm>
              <a:off x="4306680" y="1417680"/>
              <a:ext cx="74160" cy="56880"/>
            </a:xfrm>
            <a:custGeom>
              <a:avLst/>
              <a:gdLst>
                <a:gd name="textAreaLeft" fmla="*/ 0 w 74160"/>
                <a:gd name="textAreaRight" fmla="*/ 74520 w 74160"/>
                <a:gd name="textAreaTop" fmla="*/ 0 h 56880"/>
                <a:gd name="textAreaBottom" fmla="*/ 57240 h 56880"/>
              </a:gdLst>
              <a:ahLst/>
              <a:cxnLst/>
              <a:rect l="textAreaLeft" t="textAreaTop" r="textAreaRight" b="textAreaBottom"/>
              <a:pathLst>
                <a:path w="9230" h="7114">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8" name="Google Shape;5411;p50"/>
            <p:cNvSpPr/>
            <p:nvPr/>
          </p:nvSpPr>
          <p:spPr>
            <a:xfrm>
              <a:off x="4408920" y="1364400"/>
              <a:ext cx="290160" cy="375480"/>
            </a:xfrm>
            <a:custGeom>
              <a:avLst/>
              <a:gdLst>
                <a:gd name="textAreaLeft" fmla="*/ 0 w 290160"/>
                <a:gd name="textAreaRight" fmla="*/ 290520 w 290160"/>
                <a:gd name="textAreaTop" fmla="*/ 0 h 375480"/>
                <a:gd name="textAreaBottom" fmla="*/ 375840 h 375480"/>
              </a:gdLst>
              <a:ahLst/>
              <a:cxnLst/>
              <a:rect l="textAreaLeft" t="textAreaTop" r="textAreaRight" b="textAreaBottom"/>
              <a:pathLst>
                <a:path w="36015" h="46597">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39" name="Google Shape;5412;p50"/>
            <p:cNvSpPr/>
            <p:nvPr/>
          </p:nvSpPr>
          <p:spPr>
            <a:xfrm>
              <a:off x="4494960" y="1717560"/>
              <a:ext cx="2880" cy="2880"/>
            </a:xfrm>
            <a:custGeom>
              <a:avLst/>
              <a:gdLst>
                <a:gd name="textAreaLeft" fmla="*/ 0 w 2880"/>
                <a:gd name="textAreaRight" fmla="*/ 3240 w 2880"/>
                <a:gd name="textAreaTop" fmla="*/ 0 h 2880"/>
                <a:gd name="textAreaBottom" fmla="*/ 3240 h 2880"/>
              </a:gdLst>
              <a:ahLst/>
              <a:cxnLst/>
              <a:rect l="textAreaLeft" t="textAreaTop" r="textAreaRight" b="textAreaBottom"/>
              <a:pathLst>
                <a:path w="404" h="40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w="0">
              <a:noFill/>
            </a:ln>
          </p:spPr>
          <p:style>
            <a:lnRef idx="0"/>
            <a:fillRef idx="0"/>
            <a:effectRef idx="0"/>
            <a:fontRef idx="minor"/>
          </p:style>
          <p:txBody>
            <a:bodyPr tIns="1440" bIns="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0" name="Google Shape;5413;p50"/>
            <p:cNvSpPr/>
            <p:nvPr/>
          </p:nvSpPr>
          <p:spPr>
            <a:xfrm>
              <a:off x="4489200" y="1684800"/>
              <a:ext cx="19080" cy="32400"/>
            </a:xfrm>
            <a:custGeom>
              <a:avLst/>
              <a:gdLst>
                <a:gd name="textAreaLeft" fmla="*/ 0 w 19080"/>
                <a:gd name="textAreaRight" fmla="*/ 19440 w 19080"/>
                <a:gd name="textAreaTop" fmla="*/ 0 h 32400"/>
                <a:gd name="textAreaBottom" fmla="*/ 32760 h 32400"/>
              </a:gdLst>
              <a:ahLst/>
              <a:cxnLst/>
              <a:rect l="textAreaLeft" t="textAreaTop" r="textAreaRight" b="textAreaBottom"/>
              <a:pathLst>
                <a:path w="2394" h="408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1" name="Google Shape;5414;p50"/>
            <p:cNvSpPr/>
            <p:nvPr/>
          </p:nvSpPr>
          <p:spPr>
            <a:xfrm>
              <a:off x="4638240" y="17863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33" h="56">
                  <a:moveTo>
                    <a:pt x="32" y="1"/>
                  </a:moveTo>
                  <a:cubicBezTo>
                    <a:pt x="24" y="12"/>
                    <a:pt x="15" y="27"/>
                    <a:pt x="6" y="41"/>
                  </a:cubicBezTo>
                  <a:lnTo>
                    <a:pt x="1" y="56"/>
                  </a:lnTo>
                  <a:cubicBezTo>
                    <a:pt x="9" y="35"/>
                    <a:pt x="24" y="18"/>
                    <a:pt x="32" y="1"/>
                  </a:cubicBez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2" name="Google Shape;5415;p50"/>
            <p:cNvSpPr/>
            <p:nvPr/>
          </p:nvSpPr>
          <p:spPr>
            <a:xfrm>
              <a:off x="4488120" y="1822320"/>
              <a:ext cx="2160" cy="3240"/>
            </a:xfrm>
            <a:custGeom>
              <a:avLst/>
              <a:gdLst>
                <a:gd name="textAreaLeft" fmla="*/ 0 w 2160"/>
                <a:gd name="textAreaRight" fmla="*/ 2520 w 2160"/>
                <a:gd name="textAreaTop" fmla="*/ 0 h 3240"/>
                <a:gd name="textAreaBottom" fmla="*/ 3600 h 3240"/>
              </a:gdLst>
              <a:ahLst/>
              <a:cxnLst/>
              <a:rect l="textAreaLeft" t="textAreaTop" r="textAreaRight" b="textAreaBottom"/>
              <a:pathLst>
                <a:path w="319" h="452">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w="0">
              <a:noFill/>
            </a:ln>
          </p:spPr>
          <p:style>
            <a:lnRef idx="0"/>
            <a:fillRef idx="0"/>
            <a:effectRef idx="0"/>
            <a:fontRef idx="minor"/>
          </p:style>
          <p:txBody>
            <a:bodyPr tIns="1800" bIns="1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3" name="Google Shape;5416;p50"/>
            <p:cNvSpPr/>
            <p:nvPr/>
          </p:nvSpPr>
          <p:spPr>
            <a:xfrm>
              <a:off x="4556520" y="1848600"/>
              <a:ext cx="19800" cy="25560"/>
            </a:xfrm>
            <a:custGeom>
              <a:avLst/>
              <a:gdLst>
                <a:gd name="textAreaLeft" fmla="*/ 0 w 19800"/>
                <a:gd name="textAreaRight" fmla="*/ 20160 w 19800"/>
                <a:gd name="textAreaTop" fmla="*/ 0 h 25560"/>
                <a:gd name="textAreaBottom" fmla="*/ 25920 h 25560"/>
              </a:gdLst>
              <a:ahLst/>
              <a:cxnLst/>
              <a:rect l="textAreaLeft" t="textAreaTop" r="textAreaRight" b="textAreaBottom"/>
              <a:pathLst>
                <a:path w="2504" h="323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4" name="Google Shape;5417;p50"/>
            <p:cNvSpPr/>
            <p:nvPr/>
          </p:nvSpPr>
          <p:spPr>
            <a:xfrm>
              <a:off x="4355280" y="1731600"/>
              <a:ext cx="335880" cy="338400"/>
            </a:xfrm>
            <a:custGeom>
              <a:avLst/>
              <a:gdLst>
                <a:gd name="textAreaLeft" fmla="*/ 0 w 335880"/>
                <a:gd name="textAreaRight" fmla="*/ 336240 w 335880"/>
                <a:gd name="textAreaTop" fmla="*/ 0 h 338400"/>
                <a:gd name="textAreaBottom" fmla="*/ 338760 h 338400"/>
              </a:gdLst>
              <a:ahLst/>
              <a:cxnLst/>
              <a:rect l="textAreaLeft" t="textAreaTop" r="textAreaRight" b="textAreaBottom"/>
              <a:pathLst>
                <a:path w="41699" h="42024">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5" name="Google Shape;5418;p50"/>
            <p:cNvSpPr/>
            <p:nvPr/>
          </p:nvSpPr>
          <p:spPr>
            <a:xfrm>
              <a:off x="4592520" y="2222640"/>
              <a:ext cx="28440" cy="7200"/>
            </a:xfrm>
            <a:custGeom>
              <a:avLst/>
              <a:gdLst>
                <a:gd name="textAreaLeft" fmla="*/ 0 w 28440"/>
                <a:gd name="textAreaRight" fmla="*/ 28800 w 28440"/>
                <a:gd name="textAreaTop" fmla="*/ 0 h 7200"/>
                <a:gd name="textAreaBottom" fmla="*/ 7560 h 7200"/>
              </a:gdLst>
              <a:ahLst/>
              <a:cxnLst/>
              <a:rect l="textAreaLeft" t="textAreaTop" r="textAreaRight" b="textAreaBottom"/>
              <a:pathLst>
                <a:path w="3586" h="945">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6" name="Google Shape;5419;p50"/>
            <p:cNvSpPr/>
            <p:nvPr/>
          </p:nvSpPr>
          <p:spPr>
            <a:xfrm>
              <a:off x="4527000" y="2068560"/>
              <a:ext cx="65160" cy="153720"/>
            </a:xfrm>
            <a:custGeom>
              <a:avLst/>
              <a:gdLst>
                <a:gd name="textAreaLeft" fmla="*/ 0 w 65160"/>
                <a:gd name="textAreaRight" fmla="*/ 65520 w 65160"/>
                <a:gd name="textAreaTop" fmla="*/ 0 h 153720"/>
                <a:gd name="textAreaBottom" fmla="*/ 154080 h 153720"/>
              </a:gdLst>
              <a:ahLst/>
              <a:cxnLst/>
              <a:rect l="textAreaLeft" t="textAreaTop" r="textAreaRight" b="textAreaBottom"/>
              <a:pathLst>
                <a:path w="8111" h="19108">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w="0">
              <a:noFill/>
            </a:ln>
          </p:spPr>
          <p:style>
            <a:lnRef idx="0"/>
            <a:fillRef idx="0"/>
            <a:effectRef idx="0"/>
            <a:fontRef idx="minor"/>
          </p:style>
          <p:txBody>
            <a:bodyPr tIns="77040" bIns="77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7" name="Google Shape;5420;p50"/>
            <p:cNvSpPr/>
            <p:nvPr/>
          </p:nvSpPr>
          <p:spPr>
            <a:xfrm>
              <a:off x="4621320" y="1808280"/>
              <a:ext cx="257040" cy="419760"/>
            </a:xfrm>
            <a:custGeom>
              <a:avLst/>
              <a:gdLst>
                <a:gd name="textAreaLeft" fmla="*/ 0 w 257040"/>
                <a:gd name="textAreaRight" fmla="*/ 257400 w 257040"/>
                <a:gd name="textAreaTop" fmla="*/ 0 h 419760"/>
                <a:gd name="textAreaBottom" fmla="*/ 420120 h 419760"/>
              </a:gdLst>
              <a:ahLst/>
              <a:cxnLst/>
              <a:rect l="textAreaLeft" t="textAreaTop" r="textAreaRight" b="textAreaBottom"/>
              <a:pathLst>
                <a:path w="31929" h="52094">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8" name="Google Shape;5421;p50"/>
            <p:cNvSpPr/>
            <p:nvPr/>
          </p:nvSpPr>
          <p:spPr>
            <a:xfrm>
              <a:off x="4532760" y="1504440"/>
              <a:ext cx="5760" cy="6120"/>
            </a:xfrm>
            <a:custGeom>
              <a:avLst/>
              <a:gdLst>
                <a:gd name="textAreaLeft" fmla="*/ 0 w 5760"/>
                <a:gd name="textAreaRight" fmla="*/ 6120 w 5760"/>
                <a:gd name="textAreaTop" fmla="*/ 0 h 6120"/>
                <a:gd name="textAreaBottom" fmla="*/ 6480 h 6120"/>
              </a:gdLst>
              <a:ahLst/>
              <a:cxnLst/>
              <a:rect l="textAreaLeft" t="textAreaTop" r="textAreaRight" b="textAreaBottom"/>
              <a:pathLst>
                <a:path w="780" h="812">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49" name="Google Shape;5422;p50"/>
            <p:cNvSpPr/>
            <p:nvPr/>
          </p:nvSpPr>
          <p:spPr>
            <a:xfrm>
              <a:off x="4538880" y="1497240"/>
              <a:ext cx="6480" cy="6840"/>
            </a:xfrm>
            <a:custGeom>
              <a:avLst/>
              <a:gdLst>
                <a:gd name="textAreaLeft" fmla="*/ 0 w 6480"/>
                <a:gd name="textAreaRight" fmla="*/ 6840 w 6480"/>
                <a:gd name="textAreaTop" fmla="*/ 0 h 6840"/>
                <a:gd name="textAreaBottom" fmla="*/ 7200 h 6840"/>
              </a:gdLst>
              <a:ahLst/>
              <a:cxnLst/>
              <a:rect l="textAreaLeft" t="textAreaTop" r="textAreaRight" b="textAreaBottom"/>
              <a:pathLst>
                <a:path w="867" h="907">
                  <a:moveTo>
                    <a:pt x="867" y="0"/>
                  </a:moveTo>
                  <a:lnTo>
                    <a:pt x="867" y="0"/>
                  </a:lnTo>
                  <a:cubicBezTo>
                    <a:pt x="578" y="306"/>
                    <a:pt x="289" y="607"/>
                    <a:pt x="0" y="907"/>
                  </a:cubicBezTo>
                  <a:cubicBezTo>
                    <a:pt x="289" y="607"/>
                    <a:pt x="581" y="306"/>
                    <a:pt x="867" y="0"/>
                  </a:cubicBezTo>
                  <a:close/>
                </a:path>
              </a:pathLst>
            </a:custGeom>
            <a:solidFill>
              <a:srgbClr val="5f7d95"/>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0" name="Google Shape;5423;p50"/>
            <p:cNvSpPr/>
            <p:nvPr/>
          </p:nvSpPr>
          <p:spPr>
            <a:xfrm>
              <a:off x="4546080" y="1487160"/>
              <a:ext cx="9000" cy="9720"/>
            </a:xfrm>
            <a:custGeom>
              <a:avLst/>
              <a:gdLst>
                <a:gd name="textAreaLeft" fmla="*/ 0 w 9000"/>
                <a:gd name="textAreaRight" fmla="*/ 9360 w 9000"/>
                <a:gd name="textAreaTop" fmla="*/ 0 h 9720"/>
                <a:gd name="textAreaBottom" fmla="*/ 10080 h 9720"/>
              </a:gdLst>
              <a:ahLst/>
              <a:cxnLst/>
              <a:rect l="textAreaLeft" t="textAreaTop" r="textAreaRight" b="textAreaBottom"/>
              <a:pathLst>
                <a:path w="1150" h="1248">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1" name="Google Shape;5424;p50"/>
            <p:cNvSpPr/>
            <p:nvPr/>
          </p:nvSpPr>
          <p:spPr>
            <a:xfrm>
              <a:off x="4429440" y="1334160"/>
              <a:ext cx="316080" cy="403920"/>
            </a:xfrm>
            <a:custGeom>
              <a:avLst/>
              <a:gdLst>
                <a:gd name="textAreaLeft" fmla="*/ 0 w 316080"/>
                <a:gd name="textAreaRight" fmla="*/ 316440 w 316080"/>
                <a:gd name="textAreaTop" fmla="*/ 0 h 403920"/>
                <a:gd name="textAreaBottom" fmla="*/ 404280 h 403920"/>
              </a:gdLst>
              <a:ahLst/>
              <a:cxnLst/>
              <a:rect l="textAreaLeft" t="textAreaTop" r="textAreaRight" b="textAreaBottom"/>
              <a:pathLst>
                <a:path w="39251" h="50114">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2" name="Google Shape;5425;p50"/>
            <p:cNvSpPr/>
            <p:nvPr/>
          </p:nvSpPr>
          <p:spPr>
            <a:xfrm>
              <a:off x="4804200" y="1430640"/>
              <a:ext cx="6480" cy="6840"/>
            </a:xfrm>
            <a:custGeom>
              <a:avLst/>
              <a:gdLst>
                <a:gd name="textAreaLeft" fmla="*/ 0 w 6480"/>
                <a:gd name="textAreaRight" fmla="*/ 6840 w 6480"/>
                <a:gd name="textAreaTop" fmla="*/ 0 h 6840"/>
                <a:gd name="textAreaBottom" fmla="*/ 7200 h 6840"/>
              </a:gdLst>
              <a:ahLst/>
              <a:cxnLst/>
              <a:rect l="textAreaLeft" t="textAreaTop" r="textAreaRight" b="textAreaBottom"/>
              <a:pathLst>
                <a:path w="830" h="907">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3" name="Google Shape;5426;p50"/>
            <p:cNvSpPr/>
            <p:nvPr/>
          </p:nvSpPr>
          <p:spPr>
            <a:xfrm>
              <a:off x="4619520" y="1587960"/>
              <a:ext cx="42840" cy="42480"/>
            </a:xfrm>
            <a:custGeom>
              <a:avLst/>
              <a:gdLst>
                <a:gd name="textAreaLeft" fmla="*/ 0 w 42840"/>
                <a:gd name="textAreaRight" fmla="*/ 43200 w 42840"/>
                <a:gd name="textAreaTop" fmla="*/ 0 h 42480"/>
                <a:gd name="textAreaBottom" fmla="*/ 42840 h 42480"/>
              </a:gdLst>
              <a:ahLst/>
              <a:cxnLst/>
              <a:rect l="textAreaLeft" t="textAreaTop" r="textAreaRight" b="textAreaBottom"/>
              <a:pathLst>
                <a:path w="5356" h="529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4" name="Google Shape;5427;p50"/>
            <p:cNvSpPr/>
            <p:nvPr/>
          </p:nvSpPr>
          <p:spPr>
            <a:xfrm>
              <a:off x="4756680" y="1432800"/>
              <a:ext cx="32040" cy="36720"/>
            </a:xfrm>
            <a:custGeom>
              <a:avLst/>
              <a:gdLst>
                <a:gd name="textAreaLeft" fmla="*/ 0 w 32040"/>
                <a:gd name="textAreaRight" fmla="*/ 32400 w 32040"/>
                <a:gd name="textAreaTop" fmla="*/ 0 h 36720"/>
                <a:gd name="textAreaBottom" fmla="*/ 37080 h 36720"/>
              </a:gdLst>
              <a:ahLst/>
              <a:cxnLst/>
              <a:rect l="textAreaLeft" t="textAreaTop" r="textAreaRight" b="textAreaBottom"/>
              <a:pathLst>
                <a:path w="4029" h="4602">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5" name="Google Shape;5428;p50"/>
            <p:cNvSpPr/>
            <p:nvPr/>
          </p:nvSpPr>
          <p:spPr>
            <a:xfrm>
              <a:off x="4593240" y="1685880"/>
              <a:ext cx="3600" cy="3600"/>
            </a:xfrm>
            <a:custGeom>
              <a:avLst/>
              <a:gdLst>
                <a:gd name="textAreaLeft" fmla="*/ 0 w 3600"/>
                <a:gd name="textAreaRight" fmla="*/ 3960 w 3600"/>
                <a:gd name="textAreaTop" fmla="*/ 0 h 3600"/>
                <a:gd name="textAreaBottom" fmla="*/ 3960 h 3600"/>
              </a:gdLst>
              <a:ahLst/>
              <a:cxnLst/>
              <a:rect l="textAreaLeft" t="textAreaTop" r="textAreaRight" b="textAreaBottom"/>
              <a:pathLst>
                <a:path w="501" h="477">
                  <a:moveTo>
                    <a:pt x="500" y="0"/>
                  </a:moveTo>
                  <a:lnTo>
                    <a:pt x="500" y="0"/>
                  </a:lnTo>
                  <a:cubicBezTo>
                    <a:pt x="336" y="159"/>
                    <a:pt x="168" y="318"/>
                    <a:pt x="1" y="477"/>
                  </a:cubicBezTo>
                  <a:cubicBezTo>
                    <a:pt x="136" y="468"/>
                    <a:pt x="301" y="312"/>
                    <a:pt x="500" y="0"/>
                  </a:cubicBezTo>
                  <a:close/>
                </a:path>
              </a:pathLst>
            </a:custGeom>
            <a:solidFill>
              <a:srgbClr val="5f7d95"/>
            </a:solidFill>
            <a:ln w="0">
              <a:noFill/>
            </a:ln>
          </p:spPr>
          <p:style>
            <a:lnRef idx="0"/>
            <a:fillRef idx="0"/>
            <a:effectRef idx="0"/>
            <a:fontRef idx="minor"/>
          </p:style>
          <p:txBody>
            <a:bodyPr tIns="1800" bIns="1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6" name="Google Shape;5429;p50"/>
            <p:cNvSpPr/>
            <p:nvPr/>
          </p:nvSpPr>
          <p:spPr>
            <a:xfrm>
              <a:off x="4633200" y="1606680"/>
              <a:ext cx="93600" cy="123120"/>
            </a:xfrm>
            <a:custGeom>
              <a:avLst/>
              <a:gdLst>
                <a:gd name="textAreaLeft" fmla="*/ 0 w 93600"/>
                <a:gd name="textAreaRight" fmla="*/ 93960 w 93600"/>
                <a:gd name="textAreaTop" fmla="*/ 0 h 123120"/>
                <a:gd name="textAreaBottom" fmla="*/ 123480 h 123120"/>
              </a:gdLst>
              <a:ahLst/>
              <a:cxnLst/>
              <a:rect l="textAreaLeft" t="textAreaTop" r="textAreaRight" b="textAreaBottom"/>
              <a:pathLst>
                <a:path w="11667" h="1532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7" name="Google Shape;5430;p50"/>
            <p:cNvSpPr/>
            <p:nvPr/>
          </p:nvSpPr>
          <p:spPr>
            <a:xfrm>
              <a:off x="4727160" y="1590840"/>
              <a:ext cx="12960" cy="15480"/>
            </a:xfrm>
            <a:custGeom>
              <a:avLst/>
              <a:gdLst>
                <a:gd name="textAreaLeft" fmla="*/ 0 w 12960"/>
                <a:gd name="textAreaRight" fmla="*/ 13320 w 12960"/>
                <a:gd name="textAreaTop" fmla="*/ 0 h 15480"/>
                <a:gd name="textAreaBottom" fmla="*/ 15840 h 15480"/>
              </a:gdLst>
              <a:ahLst/>
              <a:cxnLst/>
              <a:rect l="textAreaLeft" t="textAreaTop" r="textAreaRight" b="textAreaBottom"/>
              <a:pathLst>
                <a:path w="1655" h="1981">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8" name="Google Shape;5431;p50"/>
            <p:cNvSpPr/>
            <p:nvPr/>
          </p:nvSpPr>
          <p:spPr>
            <a:xfrm>
              <a:off x="4697640" y="1623960"/>
              <a:ext cx="13680" cy="16200"/>
            </a:xfrm>
            <a:custGeom>
              <a:avLst/>
              <a:gdLst>
                <a:gd name="textAreaLeft" fmla="*/ 0 w 13680"/>
                <a:gd name="textAreaRight" fmla="*/ 14040 w 13680"/>
                <a:gd name="textAreaTop" fmla="*/ 0 h 16200"/>
                <a:gd name="textAreaBottom" fmla="*/ 16560 h 16200"/>
              </a:gdLst>
              <a:ahLst/>
              <a:cxnLst/>
              <a:rect l="textAreaLeft" t="textAreaTop" r="textAreaRight" b="textAreaBottom"/>
              <a:pathLst>
                <a:path w="1739" h="2062">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59" name="Google Shape;5432;p50"/>
            <p:cNvSpPr/>
            <p:nvPr/>
          </p:nvSpPr>
          <p:spPr>
            <a:xfrm>
              <a:off x="4493880" y="1196640"/>
              <a:ext cx="517320" cy="578160"/>
            </a:xfrm>
            <a:custGeom>
              <a:avLst/>
              <a:gdLst>
                <a:gd name="textAreaLeft" fmla="*/ 0 w 517320"/>
                <a:gd name="textAreaRight" fmla="*/ 517680 w 517320"/>
                <a:gd name="textAreaTop" fmla="*/ 0 h 578160"/>
                <a:gd name="textAreaBottom" fmla="*/ 578520 h 578160"/>
              </a:gdLst>
              <a:ahLst/>
              <a:cxnLst/>
              <a:rect l="textAreaLeft" t="textAreaTop" r="textAreaRight" b="textAreaBottom"/>
              <a:pathLst>
                <a:path w="64206" h="71724">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0" name="Google Shape;5433;p50"/>
            <p:cNvSpPr/>
            <p:nvPr/>
          </p:nvSpPr>
          <p:spPr>
            <a:xfrm>
              <a:off x="4978800" y="1273320"/>
              <a:ext cx="51840" cy="43920"/>
            </a:xfrm>
            <a:custGeom>
              <a:avLst/>
              <a:gdLst>
                <a:gd name="textAreaLeft" fmla="*/ 0 w 51840"/>
                <a:gd name="textAreaRight" fmla="*/ 52200 w 51840"/>
                <a:gd name="textAreaTop" fmla="*/ 0 h 43920"/>
                <a:gd name="textAreaBottom" fmla="*/ 44280 h 43920"/>
              </a:gdLst>
              <a:ahLst/>
              <a:cxnLst/>
              <a:rect l="textAreaLeft" t="textAreaTop" r="textAreaRight" b="textAreaBottom"/>
              <a:pathLst>
                <a:path w="6488" h="548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1" name="Google Shape;5434;p50"/>
            <p:cNvSpPr/>
            <p:nvPr/>
          </p:nvSpPr>
          <p:spPr>
            <a:xfrm>
              <a:off x="4662360" y="1791000"/>
              <a:ext cx="20520" cy="28800"/>
            </a:xfrm>
            <a:custGeom>
              <a:avLst/>
              <a:gdLst>
                <a:gd name="textAreaLeft" fmla="*/ 0 w 20520"/>
                <a:gd name="textAreaRight" fmla="*/ 20880 w 20520"/>
                <a:gd name="textAreaTop" fmla="*/ 0 h 28800"/>
                <a:gd name="textAreaBottom" fmla="*/ 29160 h 28800"/>
              </a:gdLst>
              <a:ahLst/>
              <a:cxnLst/>
              <a:rect l="textAreaLeft" t="textAreaTop" r="textAreaRight" b="textAreaBottom"/>
              <a:pathLst>
                <a:path w="2567" h="3595">
                  <a:moveTo>
                    <a:pt x="2567" y="0"/>
                  </a:moveTo>
                  <a:lnTo>
                    <a:pt x="2567" y="0"/>
                  </a:lnTo>
                  <a:cubicBezTo>
                    <a:pt x="1698" y="1192"/>
                    <a:pt x="841" y="2391"/>
                    <a:pt x="0" y="3594"/>
                  </a:cubicBezTo>
                  <a:cubicBezTo>
                    <a:pt x="852" y="2393"/>
                    <a:pt x="1707" y="1195"/>
                    <a:pt x="2567" y="0"/>
                  </a:cubicBezTo>
                  <a:close/>
                </a:path>
              </a:pathLst>
            </a:custGeom>
            <a:solidFill>
              <a:srgbClr val="5f7d95"/>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2" name="Google Shape;5435;p50"/>
            <p:cNvSpPr/>
            <p:nvPr/>
          </p:nvSpPr>
          <p:spPr>
            <a:xfrm>
              <a:off x="4654080" y="1820160"/>
              <a:ext cx="7920" cy="11520"/>
            </a:xfrm>
            <a:custGeom>
              <a:avLst/>
              <a:gdLst>
                <a:gd name="textAreaLeft" fmla="*/ 0 w 7920"/>
                <a:gd name="textAreaRight" fmla="*/ 8280 w 7920"/>
                <a:gd name="textAreaTop" fmla="*/ 0 h 11520"/>
                <a:gd name="textAreaBottom" fmla="*/ 11880 h 11520"/>
              </a:gdLst>
              <a:ahLst/>
              <a:cxnLst/>
              <a:rect l="textAreaLeft" t="textAreaTop" r="textAreaRight" b="textAreaBottom"/>
              <a:pathLst>
                <a:path w="1029" h="1482">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3" name="Google Shape;5436;p50"/>
            <p:cNvSpPr/>
            <p:nvPr/>
          </p:nvSpPr>
          <p:spPr>
            <a:xfrm>
              <a:off x="4544640" y="1838160"/>
              <a:ext cx="236520" cy="392040"/>
            </a:xfrm>
            <a:custGeom>
              <a:avLst/>
              <a:gdLst>
                <a:gd name="textAreaLeft" fmla="*/ 0 w 236520"/>
                <a:gd name="textAreaRight" fmla="*/ 236880 w 236520"/>
                <a:gd name="textAreaTop" fmla="*/ 0 h 392040"/>
                <a:gd name="textAreaBottom" fmla="*/ 392400 h 392040"/>
              </a:gdLst>
              <a:ahLst/>
              <a:cxnLst/>
              <a:rect l="textAreaLeft" t="textAreaTop" r="textAreaRight" b="textAreaBottom"/>
              <a:pathLst>
                <a:path w="29381" h="4865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4" name="Google Shape;5437;p50"/>
            <p:cNvSpPr/>
            <p:nvPr/>
          </p:nvSpPr>
          <p:spPr>
            <a:xfrm>
              <a:off x="4588200" y="1899000"/>
              <a:ext cx="42840" cy="52200"/>
            </a:xfrm>
            <a:custGeom>
              <a:avLst/>
              <a:gdLst>
                <a:gd name="textAreaLeft" fmla="*/ 0 w 42840"/>
                <a:gd name="textAreaRight" fmla="*/ 43200 w 42840"/>
                <a:gd name="textAreaTop" fmla="*/ 0 h 52200"/>
                <a:gd name="textAreaBottom" fmla="*/ 52560 h 52200"/>
              </a:gdLst>
              <a:ahLst/>
              <a:cxnLst/>
              <a:rect l="textAreaLeft" t="textAreaTop" r="textAreaRight" b="textAreaBottom"/>
              <a:pathLst>
                <a:path w="5374" h="6497">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5" name="Google Shape;5438;p50"/>
            <p:cNvSpPr/>
            <p:nvPr/>
          </p:nvSpPr>
          <p:spPr>
            <a:xfrm>
              <a:off x="4590720" y="1918800"/>
              <a:ext cx="41040" cy="60480"/>
            </a:xfrm>
            <a:custGeom>
              <a:avLst/>
              <a:gdLst>
                <a:gd name="textAreaLeft" fmla="*/ 0 w 41040"/>
                <a:gd name="textAreaRight" fmla="*/ 41400 w 41040"/>
                <a:gd name="textAreaTop" fmla="*/ 0 h 60480"/>
                <a:gd name="textAreaBottom" fmla="*/ 60840 h 60480"/>
              </a:gdLst>
              <a:ahLst/>
              <a:cxnLst/>
              <a:rect l="textAreaLeft" t="textAreaTop" r="textAreaRight" b="textAreaBottom"/>
              <a:pathLst>
                <a:path w="5129" h="7542">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6" name="Google Shape;5439;p50"/>
            <p:cNvSpPr/>
            <p:nvPr/>
          </p:nvSpPr>
          <p:spPr>
            <a:xfrm>
              <a:off x="4516920" y="1178640"/>
              <a:ext cx="681840" cy="854280"/>
            </a:xfrm>
            <a:custGeom>
              <a:avLst/>
              <a:gdLst>
                <a:gd name="textAreaLeft" fmla="*/ 0 w 681840"/>
                <a:gd name="textAreaRight" fmla="*/ 682200 w 681840"/>
                <a:gd name="textAreaTop" fmla="*/ 0 h 854280"/>
                <a:gd name="textAreaBottom" fmla="*/ 854640 h 854280"/>
              </a:gdLst>
              <a:ahLst/>
              <a:cxnLst/>
              <a:rect l="textAreaLeft" t="textAreaTop" r="textAreaRight" b="textAreaBottom"/>
              <a:pathLst>
                <a:path w="84607" h="10598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7" name="Google Shape;5440;p50"/>
            <p:cNvSpPr/>
            <p:nvPr/>
          </p:nvSpPr>
          <p:spPr>
            <a:xfrm>
              <a:off x="5066640" y="1947240"/>
              <a:ext cx="27000" cy="29160"/>
            </a:xfrm>
            <a:custGeom>
              <a:avLst/>
              <a:gdLst>
                <a:gd name="textAreaLeft" fmla="*/ 0 w 27000"/>
                <a:gd name="textAreaRight" fmla="*/ 27360 w 27000"/>
                <a:gd name="textAreaTop" fmla="*/ 0 h 29160"/>
                <a:gd name="textAreaBottom" fmla="*/ 29520 h 29160"/>
              </a:gdLst>
              <a:ahLst/>
              <a:cxnLst/>
              <a:rect l="textAreaLeft" t="textAreaTop" r="textAreaRight" b="textAreaBottom"/>
              <a:pathLst>
                <a:path w="3387" h="366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8" name="Google Shape;5441;p50"/>
            <p:cNvSpPr/>
            <p:nvPr/>
          </p:nvSpPr>
          <p:spPr>
            <a:xfrm>
              <a:off x="5117040" y="1923840"/>
              <a:ext cx="57240" cy="102600"/>
            </a:xfrm>
            <a:custGeom>
              <a:avLst/>
              <a:gdLst>
                <a:gd name="textAreaLeft" fmla="*/ 0 w 57240"/>
                <a:gd name="textAreaRight" fmla="*/ 57600 w 57240"/>
                <a:gd name="textAreaTop" fmla="*/ 0 h 102600"/>
                <a:gd name="textAreaBottom" fmla="*/ 102960 h 102600"/>
              </a:gdLst>
              <a:ahLst/>
              <a:cxnLst/>
              <a:rect l="textAreaLeft" t="textAreaTop" r="textAreaRight" b="textAreaBottom"/>
              <a:pathLst>
                <a:path w="7135" h="12778">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69" name="Google Shape;5442;p50"/>
            <p:cNvSpPr/>
            <p:nvPr/>
          </p:nvSpPr>
          <p:spPr>
            <a:xfrm>
              <a:off x="5174280" y="2026800"/>
              <a:ext cx="28800" cy="9720"/>
            </a:xfrm>
            <a:custGeom>
              <a:avLst/>
              <a:gdLst>
                <a:gd name="textAreaLeft" fmla="*/ 0 w 28800"/>
                <a:gd name="textAreaRight" fmla="*/ 29160 w 28800"/>
                <a:gd name="textAreaTop" fmla="*/ 0 h 9720"/>
                <a:gd name="textAreaBottom" fmla="*/ 10080 h 9720"/>
              </a:gdLst>
              <a:ahLst/>
              <a:cxnLst/>
              <a:rect l="textAreaLeft" t="textAreaTop" r="textAreaRight" b="textAreaBottom"/>
              <a:pathLst>
                <a:path w="3627" h="1269">
                  <a:moveTo>
                    <a:pt x="1" y="1"/>
                  </a:moveTo>
                  <a:cubicBezTo>
                    <a:pt x="853" y="653"/>
                    <a:pt x="2163" y="1049"/>
                    <a:pt x="3627" y="1268"/>
                  </a:cubicBezTo>
                  <a:cubicBezTo>
                    <a:pt x="2386" y="945"/>
                    <a:pt x="1173" y="520"/>
                    <a:pt x="1" y="1"/>
                  </a:cubicBezTo>
                  <a:close/>
                </a:path>
              </a:pathLst>
            </a:custGeom>
            <a:solidFill>
              <a:srgbClr val="5f7d95"/>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0" name="Google Shape;5443;p50"/>
            <p:cNvSpPr/>
            <p:nvPr/>
          </p:nvSpPr>
          <p:spPr>
            <a:xfrm>
              <a:off x="5074920" y="1973160"/>
              <a:ext cx="240480" cy="83160"/>
            </a:xfrm>
            <a:custGeom>
              <a:avLst/>
              <a:gdLst>
                <a:gd name="textAreaLeft" fmla="*/ 0 w 240480"/>
                <a:gd name="textAreaRight" fmla="*/ 240840 w 240480"/>
                <a:gd name="textAreaTop" fmla="*/ 0 h 83160"/>
                <a:gd name="textAreaBottom" fmla="*/ 83520 h 83160"/>
              </a:gdLst>
              <a:ahLst/>
              <a:cxnLst/>
              <a:rect l="textAreaLeft" t="textAreaTop" r="textAreaRight" b="textAreaBottom"/>
              <a:pathLst>
                <a:path w="29882" h="1035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1" name="Google Shape;5444;p50"/>
            <p:cNvSpPr/>
            <p:nvPr/>
          </p:nvSpPr>
          <p:spPr>
            <a:xfrm>
              <a:off x="5162760" y="1924920"/>
              <a:ext cx="2160" cy="1800"/>
            </a:xfrm>
            <a:custGeom>
              <a:avLst/>
              <a:gdLst>
                <a:gd name="textAreaLeft" fmla="*/ 0 w 2160"/>
                <a:gd name="textAreaRight" fmla="*/ 2520 w 2160"/>
                <a:gd name="textAreaTop" fmla="*/ 0 h 1800"/>
                <a:gd name="textAreaBottom" fmla="*/ 2160 h 1800"/>
              </a:gdLst>
              <a:ahLst/>
              <a:cxnLst/>
              <a:rect l="textAreaLeft" t="textAreaTop" r="textAreaRight" b="textAreaBottom"/>
              <a:pathLst>
                <a:path w="327" h="255">
                  <a:moveTo>
                    <a:pt x="165" y="0"/>
                  </a:moveTo>
                  <a:cubicBezTo>
                    <a:pt x="0" y="0"/>
                    <a:pt x="0" y="254"/>
                    <a:pt x="165" y="254"/>
                  </a:cubicBezTo>
                  <a:cubicBezTo>
                    <a:pt x="326" y="254"/>
                    <a:pt x="326" y="0"/>
                    <a:pt x="165" y="0"/>
                  </a:cubicBezTo>
                  <a:close/>
                </a:path>
              </a:pathLst>
            </a:custGeom>
            <a:solidFill>
              <a:srgbClr val="5f7d95"/>
            </a:solidFill>
            <a:ln w="0">
              <a:noFill/>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2" name="Google Shape;5445;p50"/>
            <p:cNvSpPr/>
            <p:nvPr/>
          </p:nvSpPr>
          <p:spPr>
            <a:xfrm>
              <a:off x="5099040" y="1783440"/>
              <a:ext cx="158040" cy="166680"/>
            </a:xfrm>
            <a:custGeom>
              <a:avLst/>
              <a:gdLst>
                <a:gd name="textAreaLeft" fmla="*/ 0 w 158040"/>
                <a:gd name="textAreaRight" fmla="*/ 158400 w 158040"/>
                <a:gd name="textAreaTop" fmla="*/ 0 h 166680"/>
                <a:gd name="textAreaBottom" fmla="*/ 167040 h 166680"/>
              </a:gdLst>
              <a:ahLst/>
              <a:cxnLst/>
              <a:rect l="textAreaLeft" t="textAreaTop" r="textAreaRight" b="textAreaBottom"/>
              <a:pathLst>
                <a:path w="19657" h="2069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3" name="Google Shape;5446;p50"/>
            <p:cNvSpPr/>
            <p:nvPr/>
          </p:nvSpPr>
          <p:spPr>
            <a:xfrm>
              <a:off x="5229720" y="1722960"/>
              <a:ext cx="73080" cy="54720"/>
            </a:xfrm>
            <a:custGeom>
              <a:avLst/>
              <a:gdLst>
                <a:gd name="textAreaLeft" fmla="*/ 0 w 73080"/>
                <a:gd name="textAreaRight" fmla="*/ 73440 w 73080"/>
                <a:gd name="textAreaTop" fmla="*/ 0 h 54720"/>
                <a:gd name="textAreaBottom" fmla="*/ 55080 h 54720"/>
              </a:gdLst>
              <a:ahLst/>
              <a:cxnLst/>
              <a:rect l="textAreaLeft" t="textAreaTop" r="textAreaRight" b="textAreaBottom"/>
              <a:pathLst>
                <a:path w="9109" h="6851">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4" name="Google Shape;5447;p50"/>
            <p:cNvSpPr/>
            <p:nvPr/>
          </p:nvSpPr>
          <p:spPr>
            <a:xfrm>
              <a:off x="5290920" y="1633320"/>
              <a:ext cx="72360" cy="109440"/>
            </a:xfrm>
            <a:custGeom>
              <a:avLst/>
              <a:gdLst>
                <a:gd name="textAreaLeft" fmla="*/ 0 w 72360"/>
                <a:gd name="textAreaRight" fmla="*/ 72720 w 72360"/>
                <a:gd name="textAreaTop" fmla="*/ 0 h 109440"/>
                <a:gd name="textAreaBottom" fmla="*/ 109800 h 109440"/>
              </a:gdLst>
              <a:ahLst/>
              <a:cxnLst/>
              <a:rect l="textAreaLeft" t="textAreaTop" r="textAreaRight" b="textAreaBottom"/>
              <a:pathLst>
                <a:path w="9018" h="1360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5" name="Google Shape;5448;p50"/>
            <p:cNvSpPr/>
            <p:nvPr/>
          </p:nvSpPr>
          <p:spPr>
            <a:xfrm>
              <a:off x="5291280" y="1639080"/>
              <a:ext cx="130320" cy="150480"/>
            </a:xfrm>
            <a:custGeom>
              <a:avLst/>
              <a:gdLst>
                <a:gd name="textAreaLeft" fmla="*/ 0 w 130320"/>
                <a:gd name="textAreaRight" fmla="*/ 130680 w 130320"/>
                <a:gd name="textAreaTop" fmla="*/ 0 h 150480"/>
                <a:gd name="textAreaBottom" fmla="*/ 150840 h 150480"/>
              </a:gdLst>
              <a:ahLst/>
              <a:cxnLst/>
              <a:rect l="textAreaLeft" t="textAreaTop" r="textAreaRight" b="textAreaBottom"/>
              <a:pathLst>
                <a:path w="16200" h="18722">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6" name="Google Shape;5449;p50"/>
            <p:cNvSpPr/>
            <p:nvPr/>
          </p:nvSpPr>
          <p:spPr>
            <a:xfrm>
              <a:off x="5336640" y="1477800"/>
              <a:ext cx="185400" cy="190080"/>
            </a:xfrm>
            <a:custGeom>
              <a:avLst/>
              <a:gdLst>
                <a:gd name="textAreaLeft" fmla="*/ 0 w 185400"/>
                <a:gd name="textAreaRight" fmla="*/ 185760 w 185400"/>
                <a:gd name="textAreaTop" fmla="*/ 0 h 190080"/>
                <a:gd name="textAreaBottom" fmla="*/ 190440 h 190080"/>
              </a:gdLst>
              <a:ahLst/>
              <a:cxnLst/>
              <a:rect l="textAreaLeft" t="textAreaTop" r="textAreaRight" b="textAreaBottom"/>
              <a:pathLst>
                <a:path w="23031" h="23634">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7" name="Google Shape;5450;p50"/>
            <p:cNvSpPr/>
            <p:nvPr/>
          </p:nvSpPr>
          <p:spPr>
            <a:xfrm>
              <a:off x="5458320" y="1424520"/>
              <a:ext cx="169920" cy="207360"/>
            </a:xfrm>
            <a:custGeom>
              <a:avLst/>
              <a:gdLst>
                <a:gd name="textAreaLeft" fmla="*/ 0 w 169920"/>
                <a:gd name="textAreaRight" fmla="*/ 170280 w 169920"/>
                <a:gd name="textAreaTop" fmla="*/ 0 h 207360"/>
                <a:gd name="textAreaBottom" fmla="*/ 207720 h 207360"/>
              </a:gdLst>
              <a:ahLst/>
              <a:cxnLst/>
              <a:rect l="textAreaLeft" t="textAreaTop" r="textAreaRight" b="textAreaBottom"/>
              <a:pathLst>
                <a:path w="21098" h="25769">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8" name="Google Shape;5451;p50"/>
            <p:cNvSpPr/>
            <p:nvPr/>
          </p:nvSpPr>
          <p:spPr>
            <a:xfrm>
              <a:off x="5156280" y="1405440"/>
              <a:ext cx="52920" cy="67680"/>
            </a:xfrm>
            <a:custGeom>
              <a:avLst/>
              <a:gdLst>
                <a:gd name="textAreaLeft" fmla="*/ 0 w 52920"/>
                <a:gd name="textAreaRight" fmla="*/ 53280 w 52920"/>
                <a:gd name="textAreaTop" fmla="*/ 0 h 67680"/>
                <a:gd name="textAreaBottom" fmla="*/ 68040 h 67680"/>
              </a:gdLst>
              <a:ahLst/>
              <a:cxnLst/>
              <a:rect l="textAreaLeft" t="textAreaTop" r="textAreaRight" b="textAreaBottom"/>
              <a:pathLst>
                <a:path w="6592" h="8446">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79" name="Google Shape;5452;p50"/>
            <p:cNvSpPr/>
            <p:nvPr/>
          </p:nvSpPr>
          <p:spPr>
            <a:xfrm>
              <a:off x="5136120" y="1483560"/>
              <a:ext cx="11520" cy="15120"/>
            </a:xfrm>
            <a:custGeom>
              <a:avLst/>
              <a:gdLst>
                <a:gd name="textAreaLeft" fmla="*/ 0 w 11520"/>
                <a:gd name="textAreaRight" fmla="*/ 11880 w 11520"/>
                <a:gd name="textAreaTop" fmla="*/ 0 h 15120"/>
                <a:gd name="textAreaBottom" fmla="*/ 15480 h 15120"/>
              </a:gdLst>
              <a:ahLst/>
              <a:cxnLst/>
              <a:rect l="textAreaLeft" t="textAreaTop" r="textAreaRight" b="textAreaBottom"/>
              <a:pathLst>
                <a:path w="1476" h="1903">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0" name="Google Shape;5453;p50"/>
            <p:cNvSpPr/>
            <p:nvPr/>
          </p:nvSpPr>
          <p:spPr>
            <a:xfrm>
              <a:off x="4961880" y="1872000"/>
              <a:ext cx="1080" cy="1440"/>
            </a:xfrm>
            <a:custGeom>
              <a:avLst/>
              <a:gdLst>
                <a:gd name="textAreaLeft" fmla="*/ 0 w 1080"/>
                <a:gd name="textAreaRight" fmla="*/ 1440 w 1080"/>
                <a:gd name="textAreaTop" fmla="*/ 0 h 1440"/>
                <a:gd name="textAreaBottom" fmla="*/ 1800 h 1440"/>
              </a:gdLst>
              <a:ahLst/>
              <a:cxnLst/>
              <a:rect l="textAreaLeft" t="textAreaTop" r="textAreaRight" b="textAreaBottom"/>
              <a:pathLst>
                <a:path w="177" h="229">
                  <a:moveTo>
                    <a:pt x="177" y="1"/>
                  </a:moveTo>
                  <a:cubicBezTo>
                    <a:pt x="108" y="76"/>
                    <a:pt x="59" y="151"/>
                    <a:pt x="1" y="229"/>
                  </a:cubicBezTo>
                  <a:cubicBezTo>
                    <a:pt x="59" y="154"/>
                    <a:pt x="119" y="76"/>
                    <a:pt x="177" y="1"/>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1" name="Google Shape;5454;p50"/>
            <p:cNvSpPr/>
            <p:nvPr/>
          </p:nvSpPr>
          <p:spPr>
            <a:xfrm>
              <a:off x="5054040" y="1764720"/>
              <a:ext cx="16560" cy="22320"/>
            </a:xfrm>
            <a:custGeom>
              <a:avLst/>
              <a:gdLst>
                <a:gd name="textAreaLeft" fmla="*/ 0 w 16560"/>
                <a:gd name="textAreaRight" fmla="*/ 16920 w 16560"/>
                <a:gd name="textAreaTop" fmla="*/ 0 h 22320"/>
                <a:gd name="textAreaBottom" fmla="*/ 22680 h 22320"/>
              </a:gdLst>
              <a:ahLst/>
              <a:cxnLst/>
              <a:rect l="textAreaLeft" t="textAreaTop" r="textAreaRight" b="textAreaBottom"/>
              <a:pathLst>
                <a:path w="2083" h="2824">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2" name="Google Shape;5455;p50"/>
            <p:cNvSpPr/>
            <p:nvPr/>
          </p:nvSpPr>
          <p:spPr>
            <a:xfrm>
              <a:off x="5273640" y="1415880"/>
              <a:ext cx="22680" cy="30240"/>
            </a:xfrm>
            <a:custGeom>
              <a:avLst/>
              <a:gdLst>
                <a:gd name="textAreaLeft" fmla="*/ 0 w 22680"/>
                <a:gd name="textAreaRight" fmla="*/ 23040 w 22680"/>
                <a:gd name="textAreaTop" fmla="*/ 0 h 30240"/>
                <a:gd name="textAreaBottom" fmla="*/ 30600 h 30240"/>
              </a:gdLst>
              <a:ahLst/>
              <a:cxnLst/>
              <a:rect l="textAreaLeft" t="textAreaTop" r="textAreaRight" b="textAreaBottom"/>
              <a:pathLst>
                <a:path w="2859" h="3783">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3" name="Google Shape;5456;p50"/>
            <p:cNvSpPr/>
            <p:nvPr/>
          </p:nvSpPr>
          <p:spPr>
            <a:xfrm>
              <a:off x="5313960" y="1435680"/>
              <a:ext cx="56160" cy="79920"/>
            </a:xfrm>
            <a:custGeom>
              <a:avLst/>
              <a:gdLst>
                <a:gd name="textAreaLeft" fmla="*/ 0 w 56160"/>
                <a:gd name="textAreaRight" fmla="*/ 56520 w 56160"/>
                <a:gd name="textAreaTop" fmla="*/ 0 h 79920"/>
                <a:gd name="textAreaBottom" fmla="*/ 80280 h 79920"/>
              </a:gdLst>
              <a:ahLst/>
              <a:cxnLst/>
              <a:rect l="textAreaLeft" t="textAreaTop" r="textAreaRight" b="textAreaBottom"/>
              <a:pathLst>
                <a:path w="7030" h="9932">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4" name="Google Shape;5457;p50"/>
            <p:cNvSpPr/>
            <p:nvPr/>
          </p:nvSpPr>
          <p:spPr>
            <a:xfrm>
              <a:off x="5325840" y="1446840"/>
              <a:ext cx="96480" cy="128880"/>
            </a:xfrm>
            <a:custGeom>
              <a:avLst/>
              <a:gdLst>
                <a:gd name="textAreaLeft" fmla="*/ 0 w 96480"/>
                <a:gd name="textAreaRight" fmla="*/ 96840 w 96480"/>
                <a:gd name="textAreaTop" fmla="*/ 0 h 128880"/>
                <a:gd name="textAreaBottom" fmla="*/ 129240 h 128880"/>
              </a:gdLst>
              <a:ahLst/>
              <a:cxnLst/>
              <a:rect l="textAreaLeft" t="textAreaTop" r="textAreaRight" b="textAreaBottom"/>
              <a:pathLst>
                <a:path w="11994" h="1604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5" name="Google Shape;5458;p50"/>
            <p:cNvSpPr/>
            <p:nvPr/>
          </p:nvSpPr>
          <p:spPr>
            <a:xfrm>
              <a:off x="5422680" y="1417320"/>
              <a:ext cx="24480" cy="29160"/>
            </a:xfrm>
            <a:custGeom>
              <a:avLst/>
              <a:gdLst>
                <a:gd name="textAreaLeft" fmla="*/ 0 w 24480"/>
                <a:gd name="textAreaRight" fmla="*/ 24840 w 24480"/>
                <a:gd name="textAreaTop" fmla="*/ 0 h 29160"/>
                <a:gd name="textAreaBottom" fmla="*/ 29520 h 29160"/>
              </a:gdLst>
              <a:ahLst/>
              <a:cxnLst/>
              <a:rect l="textAreaLeft" t="textAreaTop" r="textAreaRight" b="textAreaBottom"/>
              <a:pathLst>
                <a:path w="3078" h="3682">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6" name="Google Shape;5459;p50"/>
            <p:cNvSpPr/>
            <p:nvPr/>
          </p:nvSpPr>
          <p:spPr>
            <a:xfrm>
              <a:off x="5283000" y="1576440"/>
              <a:ext cx="42480" cy="62280"/>
            </a:xfrm>
            <a:custGeom>
              <a:avLst/>
              <a:gdLst>
                <a:gd name="textAreaLeft" fmla="*/ 0 w 42480"/>
                <a:gd name="textAreaRight" fmla="*/ 42840 w 42480"/>
                <a:gd name="textAreaTop" fmla="*/ 0 h 62280"/>
                <a:gd name="textAreaBottom" fmla="*/ 62640 h 62280"/>
              </a:gdLst>
              <a:ahLst/>
              <a:cxnLst/>
              <a:rect l="textAreaLeft" t="textAreaTop" r="textAreaRight" b="textAreaBottom"/>
              <a:pathLst>
                <a:path w="5307" h="7773">
                  <a:moveTo>
                    <a:pt x="5307" y="1"/>
                  </a:moveTo>
                  <a:lnTo>
                    <a:pt x="5307" y="1"/>
                  </a:lnTo>
                  <a:cubicBezTo>
                    <a:pt x="3459" y="2535"/>
                    <a:pt x="1672" y="5116"/>
                    <a:pt x="0" y="7772"/>
                  </a:cubicBezTo>
                  <a:cubicBezTo>
                    <a:pt x="1733" y="5154"/>
                    <a:pt x="3499" y="2564"/>
                    <a:pt x="5307" y="1"/>
                  </a:cubicBezTo>
                  <a:close/>
                </a:path>
              </a:pathLst>
            </a:custGeom>
            <a:solidFill>
              <a:srgbClr val="5f7d95"/>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7" name="Google Shape;5460;p50"/>
            <p:cNvSpPr/>
            <p:nvPr/>
          </p:nvSpPr>
          <p:spPr>
            <a:xfrm>
              <a:off x="5353560" y="1742760"/>
              <a:ext cx="7200" cy="8640"/>
            </a:xfrm>
            <a:custGeom>
              <a:avLst/>
              <a:gdLst>
                <a:gd name="textAreaLeft" fmla="*/ 0 w 7200"/>
                <a:gd name="textAreaRight" fmla="*/ 7560 w 7200"/>
                <a:gd name="textAreaTop" fmla="*/ 0 h 8640"/>
                <a:gd name="textAreaBottom" fmla="*/ 9000 h 8640"/>
              </a:gdLst>
              <a:ahLst/>
              <a:cxnLst/>
              <a:rect l="textAreaLeft" t="textAreaTop" r="textAreaRight" b="textAreaBottom"/>
              <a:pathLst>
                <a:path w="924" h="11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8" name="Google Shape;5461;p50"/>
            <p:cNvSpPr/>
            <p:nvPr/>
          </p:nvSpPr>
          <p:spPr>
            <a:xfrm>
              <a:off x="5357880" y="1742040"/>
              <a:ext cx="360" cy="720"/>
            </a:xfrm>
            <a:custGeom>
              <a:avLst/>
              <a:gdLst>
                <a:gd name="textAreaLeft" fmla="*/ 0 w 360"/>
                <a:gd name="textAreaRight" fmla="*/ 720 w 360"/>
                <a:gd name="textAreaTop" fmla="*/ 0 h 720"/>
                <a:gd name="textAreaBottom" fmla="*/ 1080 h 720"/>
              </a:gdLst>
              <a:ahLst/>
              <a:cxnLst/>
              <a:rect l="textAreaLeft" t="textAreaTop" r="textAreaRight" b="textAreaBottom"/>
              <a:pathLst>
                <a:path w="97" h="146">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89" name="Google Shape;5462;p50"/>
            <p:cNvSpPr/>
            <p:nvPr/>
          </p:nvSpPr>
          <p:spPr>
            <a:xfrm>
              <a:off x="5235480" y="18428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9" h="24">
                  <a:moveTo>
                    <a:pt x="18" y="0"/>
                  </a:moveTo>
                  <a:cubicBezTo>
                    <a:pt x="8" y="14"/>
                    <a:pt x="1" y="23"/>
                    <a:pt x="1" y="23"/>
                  </a:cubicBezTo>
                  <a:cubicBezTo>
                    <a:pt x="1" y="23"/>
                    <a:pt x="6" y="16"/>
                    <a:pt x="18" y="0"/>
                  </a:cubicBezTo>
                  <a:close/>
                </a:path>
              </a:pathLst>
            </a:custGeom>
            <a:solidFill>
              <a:srgbClr val="5f7d95"/>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0" name="Google Shape;5463;p50"/>
            <p:cNvSpPr/>
            <p:nvPr/>
          </p:nvSpPr>
          <p:spPr>
            <a:xfrm>
              <a:off x="5444280" y="1479240"/>
              <a:ext cx="720" cy="1080"/>
            </a:xfrm>
            <a:custGeom>
              <a:avLst/>
              <a:gdLst>
                <a:gd name="textAreaLeft" fmla="*/ 0 w 720"/>
                <a:gd name="textAreaRight" fmla="*/ 1080 w 720"/>
                <a:gd name="textAreaTop" fmla="*/ 0 h 1080"/>
                <a:gd name="textAreaBottom" fmla="*/ 1440 h 1080"/>
              </a:gdLst>
              <a:ahLst/>
              <a:cxnLst/>
              <a:rect l="textAreaLeft" t="textAreaTop" r="textAreaRight" b="textAreaBottom"/>
              <a:pathLst>
                <a:path w="131" h="168">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1" name="Google Shape;5464;p50"/>
            <p:cNvSpPr/>
            <p:nvPr/>
          </p:nvSpPr>
          <p:spPr>
            <a:xfrm>
              <a:off x="4744800" y="1264320"/>
              <a:ext cx="934560" cy="793440"/>
            </a:xfrm>
            <a:custGeom>
              <a:avLst/>
              <a:gdLst>
                <a:gd name="textAreaLeft" fmla="*/ 0 w 934560"/>
                <a:gd name="textAreaRight" fmla="*/ 934920 w 934560"/>
                <a:gd name="textAreaTop" fmla="*/ 0 h 793440"/>
                <a:gd name="textAreaBottom" fmla="*/ 793800 h 793440"/>
              </a:gdLst>
              <a:ahLst/>
              <a:cxnLst/>
              <a:rect l="textAreaLeft" t="textAreaTop" r="textAreaRight" b="textAreaBottom"/>
              <a:pathLst>
                <a:path w="115922" h="98413">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2" name="Google Shape;5465;p50"/>
            <p:cNvSpPr/>
            <p:nvPr/>
          </p:nvSpPr>
          <p:spPr>
            <a:xfrm>
              <a:off x="4528440" y="1082160"/>
              <a:ext cx="126360" cy="134280"/>
            </a:xfrm>
            <a:custGeom>
              <a:avLst/>
              <a:gdLst>
                <a:gd name="textAreaLeft" fmla="*/ 0 w 126360"/>
                <a:gd name="textAreaRight" fmla="*/ 126720 w 126360"/>
                <a:gd name="textAreaTop" fmla="*/ 0 h 134280"/>
                <a:gd name="textAreaBottom" fmla="*/ 134640 h 134280"/>
              </a:gdLst>
              <a:ahLst/>
              <a:cxnLst/>
              <a:rect l="textAreaLeft" t="textAreaTop" r="textAreaRight" b="textAreaBottom"/>
              <a:pathLst>
                <a:path w="15712" h="16711">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3" name="Google Shape;5466;p50"/>
            <p:cNvSpPr/>
            <p:nvPr/>
          </p:nvSpPr>
          <p:spPr>
            <a:xfrm>
              <a:off x="4744800" y="1020960"/>
              <a:ext cx="143640" cy="95400"/>
            </a:xfrm>
            <a:custGeom>
              <a:avLst/>
              <a:gdLst>
                <a:gd name="textAreaLeft" fmla="*/ 0 w 143640"/>
                <a:gd name="textAreaRight" fmla="*/ 144000 w 143640"/>
                <a:gd name="textAreaTop" fmla="*/ 0 h 95400"/>
                <a:gd name="textAreaBottom" fmla="*/ 95760 h 95400"/>
              </a:gdLst>
              <a:ahLst/>
              <a:cxnLst/>
              <a:rect l="textAreaLeft" t="textAreaTop" r="textAreaRight" b="textAreaBottom"/>
              <a:pathLst>
                <a:path w="17845" h="11872">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4" name="Google Shape;5467;p50"/>
            <p:cNvSpPr/>
            <p:nvPr/>
          </p:nvSpPr>
          <p:spPr>
            <a:xfrm>
              <a:off x="5047920" y="1068840"/>
              <a:ext cx="105840" cy="103680"/>
            </a:xfrm>
            <a:custGeom>
              <a:avLst/>
              <a:gdLst>
                <a:gd name="textAreaLeft" fmla="*/ 0 w 105840"/>
                <a:gd name="textAreaRight" fmla="*/ 106200 w 105840"/>
                <a:gd name="textAreaTop" fmla="*/ 0 h 103680"/>
                <a:gd name="textAreaBottom" fmla="*/ 104040 h 103680"/>
              </a:gdLst>
              <a:ahLst/>
              <a:cxnLst/>
              <a:rect l="textAreaLeft" t="textAreaTop" r="textAreaRight" b="textAreaBottom"/>
              <a:pathLst>
                <a:path w="13146" h="12907">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5" name="Google Shape;5468;p50"/>
            <p:cNvSpPr/>
            <p:nvPr/>
          </p:nvSpPr>
          <p:spPr>
            <a:xfrm>
              <a:off x="5336280" y="1226520"/>
              <a:ext cx="51840" cy="32040"/>
            </a:xfrm>
            <a:custGeom>
              <a:avLst/>
              <a:gdLst>
                <a:gd name="textAreaLeft" fmla="*/ 0 w 51840"/>
                <a:gd name="textAreaRight" fmla="*/ 52200 w 51840"/>
                <a:gd name="textAreaTop" fmla="*/ 0 h 32040"/>
                <a:gd name="textAreaBottom" fmla="*/ 32400 h 32040"/>
              </a:gdLst>
              <a:ahLst/>
              <a:cxnLst/>
              <a:rect l="textAreaLeft" t="textAreaTop" r="textAreaRight" b="textAreaBottom"/>
              <a:pathLst>
                <a:path w="6459" h="4007">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6" name="Google Shape;5469;p50"/>
            <p:cNvSpPr/>
            <p:nvPr/>
          </p:nvSpPr>
          <p:spPr>
            <a:xfrm>
              <a:off x="5396400" y="1232280"/>
              <a:ext cx="41760" cy="34920"/>
            </a:xfrm>
            <a:custGeom>
              <a:avLst/>
              <a:gdLst>
                <a:gd name="textAreaLeft" fmla="*/ 0 w 41760"/>
                <a:gd name="textAreaRight" fmla="*/ 42120 w 41760"/>
                <a:gd name="textAreaTop" fmla="*/ 0 h 34920"/>
                <a:gd name="textAreaBottom" fmla="*/ 35280 h 34920"/>
              </a:gdLst>
              <a:ahLst/>
              <a:cxnLst/>
              <a:rect l="textAreaLeft" t="textAreaTop" r="textAreaRight" b="textAreaBottom"/>
              <a:pathLst>
                <a:path w="5221" h="4393">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7" name="Google Shape;5470;p50"/>
            <p:cNvSpPr/>
            <p:nvPr/>
          </p:nvSpPr>
          <p:spPr>
            <a:xfrm>
              <a:off x="5354280" y="1267560"/>
              <a:ext cx="42840" cy="24120"/>
            </a:xfrm>
            <a:custGeom>
              <a:avLst/>
              <a:gdLst>
                <a:gd name="textAreaLeft" fmla="*/ 0 w 42840"/>
                <a:gd name="textAreaRight" fmla="*/ 43200 w 42840"/>
                <a:gd name="textAreaTop" fmla="*/ 0 h 24120"/>
                <a:gd name="textAreaBottom" fmla="*/ 24480 h 24120"/>
              </a:gdLst>
              <a:ahLst/>
              <a:cxnLst/>
              <a:rect l="textAreaLeft" t="textAreaTop" r="textAreaRight" b="textAreaBottom"/>
              <a:pathLst>
                <a:path w="5336" h="3052">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8" name="Google Shape;5471;p50"/>
            <p:cNvSpPr/>
            <p:nvPr/>
          </p:nvSpPr>
          <p:spPr>
            <a:xfrm>
              <a:off x="5604840" y="1321200"/>
              <a:ext cx="39960" cy="22680"/>
            </a:xfrm>
            <a:custGeom>
              <a:avLst/>
              <a:gdLst>
                <a:gd name="textAreaLeft" fmla="*/ 0 w 39960"/>
                <a:gd name="textAreaRight" fmla="*/ 40320 w 39960"/>
                <a:gd name="textAreaTop" fmla="*/ 0 h 22680"/>
                <a:gd name="textAreaBottom" fmla="*/ 23040 h 22680"/>
              </a:gdLst>
              <a:ahLst/>
              <a:cxnLst/>
              <a:rect l="textAreaLeft" t="textAreaTop" r="textAreaRight" b="textAreaBottom"/>
              <a:pathLst>
                <a:path w="5013" h="2849">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299" name="Google Shape;5472;p50"/>
            <p:cNvSpPr/>
            <p:nvPr/>
          </p:nvSpPr>
          <p:spPr>
            <a:xfrm>
              <a:off x="5228280" y="1863000"/>
              <a:ext cx="26640" cy="52560"/>
            </a:xfrm>
            <a:custGeom>
              <a:avLst/>
              <a:gdLst>
                <a:gd name="textAreaLeft" fmla="*/ 0 w 26640"/>
                <a:gd name="textAreaRight" fmla="*/ 27000 w 26640"/>
                <a:gd name="textAreaTop" fmla="*/ 0 h 52560"/>
                <a:gd name="textAreaBottom" fmla="*/ 52920 h 52560"/>
              </a:gdLst>
              <a:ahLst/>
              <a:cxnLst/>
              <a:rect l="textAreaLeft" t="textAreaTop" r="textAreaRight" b="textAreaBottom"/>
              <a:pathLst>
                <a:path w="3353" h="6582">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0" name="Google Shape;5473;p50"/>
            <p:cNvSpPr/>
            <p:nvPr/>
          </p:nvSpPr>
          <p:spPr>
            <a:xfrm>
              <a:off x="5225040" y="1975680"/>
              <a:ext cx="48240" cy="43920"/>
            </a:xfrm>
            <a:custGeom>
              <a:avLst/>
              <a:gdLst>
                <a:gd name="textAreaLeft" fmla="*/ 0 w 48240"/>
                <a:gd name="textAreaRight" fmla="*/ 48600 w 48240"/>
                <a:gd name="textAreaTop" fmla="*/ 0 h 43920"/>
                <a:gd name="textAreaBottom" fmla="*/ 44280 h 43920"/>
              </a:gdLst>
              <a:ahLst/>
              <a:cxnLst/>
              <a:rect l="textAreaLeft" t="textAreaTop" r="textAreaRight" b="textAreaBottom"/>
              <a:pathLst>
                <a:path w="6006" h="5511">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1" name="Google Shape;5474;p50"/>
            <p:cNvSpPr/>
            <p:nvPr/>
          </p:nvSpPr>
          <p:spPr>
            <a:xfrm>
              <a:off x="5254920" y="1929600"/>
              <a:ext cx="29520" cy="32760"/>
            </a:xfrm>
            <a:custGeom>
              <a:avLst/>
              <a:gdLst>
                <a:gd name="textAreaLeft" fmla="*/ 0 w 29520"/>
                <a:gd name="textAreaRight" fmla="*/ 29880 w 29520"/>
                <a:gd name="textAreaTop" fmla="*/ 0 h 32760"/>
                <a:gd name="textAreaBottom" fmla="*/ 33120 h 32760"/>
              </a:gdLst>
              <a:ahLst/>
              <a:cxnLst/>
              <a:rect l="textAreaLeft" t="textAreaTop" r="textAreaRight" b="textAreaBottom"/>
              <a:pathLst>
                <a:path w="3699" h="4116">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2" name="Google Shape;5475;p50"/>
            <p:cNvSpPr/>
            <p:nvPr/>
          </p:nvSpPr>
          <p:spPr>
            <a:xfrm>
              <a:off x="5158800" y="1940760"/>
              <a:ext cx="82080" cy="73800"/>
            </a:xfrm>
            <a:custGeom>
              <a:avLst/>
              <a:gdLst>
                <a:gd name="textAreaLeft" fmla="*/ 0 w 82080"/>
                <a:gd name="textAreaRight" fmla="*/ 82440 w 82080"/>
                <a:gd name="textAreaTop" fmla="*/ 0 h 73800"/>
                <a:gd name="textAreaBottom" fmla="*/ 74160 h 73800"/>
              </a:gdLst>
              <a:ahLst/>
              <a:cxnLst/>
              <a:rect l="textAreaLeft" t="textAreaTop" r="textAreaRight" b="textAreaBottom"/>
              <a:pathLst>
                <a:path w="10226" h="9189">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3" name="Google Shape;5476;p50"/>
            <p:cNvSpPr/>
            <p:nvPr/>
          </p:nvSpPr>
          <p:spPr>
            <a:xfrm>
              <a:off x="5303880" y="1995480"/>
              <a:ext cx="128160" cy="61560"/>
            </a:xfrm>
            <a:custGeom>
              <a:avLst/>
              <a:gdLst>
                <a:gd name="textAreaLeft" fmla="*/ 0 w 128160"/>
                <a:gd name="textAreaRight" fmla="*/ 128520 w 128160"/>
                <a:gd name="textAreaTop" fmla="*/ 0 h 61560"/>
                <a:gd name="textAreaBottom" fmla="*/ 61920 h 61560"/>
              </a:gdLst>
              <a:ahLst/>
              <a:cxnLst/>
              <a:rect l="textAreaLeft" t="textAreaTop" r="textAreaRight" b="textAreaBottom"/>
              <a:pathLst>
                <a:path w="15955" h="769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4" name="Google Shape;5477;p50"/>
            <p:cNvSpPr/>
            <p:nvPr/>
          </p:nvSpPr>
          <p:spPr>
            <a:xfrm>
              <a:off x="5285160" y="2125800"/>
              <a:ext cx="13680" cy="20880"/>
            </a:xfrm>
            <a:custGeom>
              <a:avLst/>
              <a:gdLst>
                <a:gd name="textAreaLeft" fmla="*/ 0 w 13680"/>
                <a:gd name="textAreaRight" fmla="*/ 14040 w 13680"/>
                <a:gd name="textAreaTop" fmla="*/ 0 h 20880"/>
                <a:gd name="textAreaBottom" fmla="*/ 21240 h 20880"/>
              </a:gdLst>
              <a:ahLst/>
              <a:cxnLst/>
              <a:rect l="textAreaLeft" t="textAreaTop" r="textAreaRight" b="textAreaBottom"/>
              <a:pathLst>
                <a:path w="1759" h="2617">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5" name="Google Shape;5478;p50"/>
            <p:cNvSpPr/>
            <p:nvPr/>
          </p:nvSpPr>
          <p:spPr>
            <a:xfrm>
              <a:off x="5260320" y="2159640"/>
              <a:ext cx="3600" cy="5040"/>
            </a:xfrm>
            <a:custGeom>
              <a:avLst/>
              <a:gdLst>
                <a:gd name="textAreaLeft" fmla="*/ 0 w 3600"/>
                <a:gd name="textAreaRight" fmla="*/ 3960 w 3600"/>
                <a:gd name="textAreaTop" fmla="*/ 0 h 5040"/>
                <a:gd name="textAreaBottom" fmla="*/ 5400 h 5040"/>
              </a:gdLst>
              <a:ahLst/>
              <a:cxnLst/>
              <a:rect l="textAreaLeft" t="textAreaTop" r="textAreaRight" b="textAreaBottom"/>
              <a:pathLst>
                <a:path w="495" h="668">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w="0">
              <a:noFill/>
            </a:ln>
          </p:spPr>
          <p:style>
            <a:lnRef idx="0"/>
            <a:fillRef idx="0"/>
            <a:effectRef idx="0"/>
            <a:fontRef idx="minor"/>
          </p:style>
          <p:txBody>
            <a:bodyPr tIns="2520" bIns="2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6" name="Google Shape;5479;p50"/>
            <p:cNvSpPr/>
            <p:nvPr/>
          </p:nvSpPr>
          <p:spPr>
            <a:xfrm>
              <a:off x="5277600" y="2122560"/>
              <a:ext cx="12960" cy="18720"/>
            </a:xfrm>
            <a:custGeom>
              <a:avLst/>
              <a:gdLst>
                <a:gd name="textAreaLeft" fmla="*/ 0 w 12960"/>
                <a:gd name="textAreaRight" fmla="*/ 13320 w 12960"/>
                <a:gd name="textAreaTop" fmla="*/ 0 h 18720"/>
                <a:gd name="textAreaBottom" fmla="*/ 19080 h 18720"/>
              </a:gdLst>
              <a:ahLst/>
              <a:cxnLst/>
              <a:rect l="textAreaLeft" t="textAreaTop" r="textAreaRight" b="textAreaBottom"/>
              <a:pathLst>
                <a:path w="1638" h="2371">
                  <a:moveTo>
                    <a:pt x="1638" y="0"/>
                  </a:moveTo>
                  <a:cubicBezTo>
                    <a:pt x="1147" y="736"/>
                    <a:pt x="639" y="1464"/>
                    <a:pt x="113" y="2180"/>
                  </a:cubicBezTo>
                  <a:lnTo>
                    <a:pt x="1" y="2370"/>
                  </a:lnTo>
                  <a:cubicBezTo>
                    <a:pt x="569" y="1591"/>
                    <a:pt x="1118" y="803"/>
                    <a:pt x="1638" y="0"/>
                  </a:cubicBezTo>
                  <a:close/>
                </a:path>
              </a:pathLst>
            </a:custGeom>
            <a:solidFill>
              <a:srgbClr val="5f7d95"/>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7" name="Google Shape;5480;p50"/>
            <p:cNvSpPr/>
            <p:nvPr/>
          </p:nvSpPr>
          <p:spPr>
            <a:xfrm>
              <a:off x="5188680" y="2051280"/>
              <a:ext cx="216720" cy="219960"/>
            </a:xfrm>
            <a:custGeom>
              <a:avLst/>
              <a:gdLst>
                <a:gd name="textAreaLeft" fmla="*/ 0 w 216720"/>
                <a:gd name="textAreaRight" fmla="*/ 217080 w 216720"/>
                <a:gd name="textAreaTop" fmla="*/ 0 h 219960"/>
                <a:gd name="textAreaBottom" fmla="*/ 220320 h 219960"/>
              </a:gdLst>
              <a:ahLst/>
              <a:cxnLst/>
              <a:rect l="textAreaLeft" t="textAreaTop" r="textAreaRight" b="textAreaBottom"/>
              <a:pathLst>
                <a:path w="26931" h="2732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8" name="Google Shape;5481;p50"/>
            <p:cNvSpPr/>
            <p:nvPr/>
          </p:nvSpPr>
          <p:spPr>
            <a:xfrm>
              <a:off x="5281920" y="2059200"/>
              <a:ext cx="177840" cy="249480"/>
            </a:xfrm>
            <a:custGeom>
              <a:avLst/>
              <a:gdLst>
                <a:gd name="textAreaLeft" fmla="*/ 0 w 177840"/>
                <a:gd name="textAreaRight" fmla="*/ 178200 w 177840"/>
                <a:gd name="textAreaTop" fmla="*/ 0 h 249480"/>
                <a:gd name="textAreaBottom" fmla="*/ 249840 h 249480"/>
              </a:gdLst>
              <a:ahLst/>
              <a:cxnLst/>
              <a:rect l="textAreaLeft" t="textAreaTop" r="textAreaRight" b="textAreaBottom"/>
              <a:pathLst>
                <a:path w="22090" h="30989">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09" name="Google Shape;5482;p50"/>
            <p:cNvSpPr/>
            <p:nvPr/>
          </p:nvSpPr>
          <p:spPr>
            <a:xfrm>
              <a:off x="5528160" y="2225160"/>
              <a:ext cx="92880" cy="117360"/>
            </a:xfrm>
            <a:custGeom>
              <a:avLst/>
              <a:gdLst>
                <a:gd name="textAreaLeft" fmla="*/ 0 w 92880"/>
                <a:gd name="textAreaRight" fmla="*/ 93240 w 92880"/>
                <a:gd name="textAreaTop" fmla="*/ 0 h 117360"/>
                <a:gd name="textAreaBottom" fmla="*/ 117720 h 117360"/>
              </a:gdLst>
              <a:ahLst/>
              <a:cxnLst/>
              <a:rect l="textAreaLeft" t="textAreaTop" r="textAreaRight" b="textAreaBottom"/>
              <a:pathLst>
                <a:path w="11546" h="1458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0" name="Google Shape;5483;p50"/>
            <p:cNvSpPr/>
            <p:nvPr/>
          </p:nvSpPr>
          <p:spPr>
            <a:xfrm>
              <a:off x="4744080" y="2061720"/>
              <a:ext cx="53640" cy="105120"/>
            </a:xfrm>
            <a:custGeom>
              <a:avLst/>
              <a:gdLst>
                <a:gd name="textAreaLeft" fmla="*/ 0 w 53640"/>
                <a:gd name="textAreaRight" fmla="*/ 54000 w 53640"/>
                <a:gd name="textAreaTop" fmla="*/ 0 h 105120"/>
                <a:gd name="textAreaBottom" fmla="*/ 105480 h 105120"/>
              </a:gdLst>
              <a:ahLst/>
              <a:cxnLst/>
              <a:rect l="textAreaLeft" t="textAreaTop" r="textAreaRight" b="textAreaBottom"/>
              <a:pathLst>
                <a:path w="6678" h="1310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1" name="Google Shape;5484;p50"/>
            <p:cNvSpPr/>
            <p:nvPr/>
          </p:nvSpPr>
          <p:spPr>
            <a:xfrm>
              <a:off x="4015800" y="1448280"/>
              <a:ext cx="5760" cy="5760"/>
            </a:xfrm>
            <a:custGeom>
              <a:avLst/>
              <a:gdLst>
                <a:gd name="textAreaLeft" fmla="*/ 0 w 5760"/>
                <a:gd name="textAreaRight" fmla="*/ 6120 w 5760"/>
                <a:gd name="textAreaTop" fmla="*/ 0 h 5760"/>
                <a:gd name="textAreaBottom" fmla="*/ 6120 h 5760"/>
              </a:gdLst>
              <a:ahLst/>
              <a:cxnLst/>
              <a:rect l="textAreaLeft" t="textAreaTop" r="textAreaRight" b="textAreaBottom"/>
              <a:pathLst>
                <a:path w="754" h="769">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2" name="Google Shape;5485;p50"/>
            <p:cNvSpPr/>
            <p:nvPr/>
          </p:nvSpPr>
          <p:spPr>
            <a:xfrm>
              <a:off x="3790800" y="1680480"/>
              <a:ext cx="4320" cy="5400"/>
            </a:xfrm>
            <a:custGeom>
              <a:avLst/>
              <a:gdLst>
                <a:gd name="textAreaLeft" fmla="*/ 0 w 4320"/>
                <a:gd name="textAreaRight" fmla="*/ 4680 w 4320"/>
                <a:gd name="textAreaTop" fmla="*/ 0 h 5400"/>
                <a:gd name="textAreaBottom" fmla="*/ 5760 h 5400"/>
              </a:gdLst>
              <a:ahLst/>
              <a:cxnLst/>
              <a:rect l="textAreaLeft" t="textAreaTop" r="textAreaRight" b="textAreaBottom"/>
              <a:pathLst>
                <a:path w="581" h="717">
                  <a:moveTo>
                    <a:pt x="581" y="0"/>
                  </a:moveTo>
                  <a:cubicBezTo>
                    <a:pt x="387" y="234"/>
                    <a:pt x="194" y="474"/>
                    <a:pt x="0" y="716"/>
                  </a:cubicBezTo>
                  <a:lnTo>
                    <a:pt x="581" y="0"/>
                  </a:lnTo>
                  <a:close/>
                </a:path>
              </a:pathLst>
            </a:custGeom>
            <a:solidFill>
              <a:srgbClr val="5f7d95"/>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3" name="Google Shape;5486;p50"/>
            <p:cNvSpPr/>
            <p:nvPr/>
          </p:nvSpPr>
          <p:spPr>
            <a:xfrm>
              <a:off x="3823560" y="1832040"/>
              <a:ext cx="6840" cy="6480"/>
            </a:xfrm>
            <a:custGeom>
              <a:avLst/>
              <a:gdLst>
                <a:gd name="textAreaLeft" fmla="*/ 0 w 6840"/>
                <a:gd name="textAreaRight" fmla="*/ 7200 w 6840"/>
                <a:gd name="textAreaTop" fmla="*/ 0 h 6480"/>
                <a:gd name="textAreaBottom" fmla="*/ 6840 h 6480"/>
              </a:gdLst>
              <a:ahLst/>
              <a:cxnLst/>
              <a:rect l="textAreaLeft" t="textAreaTop" r="textAreaRight" b="textAreaBottom"/>
              <a:pathLst>
                <a:path w="914" h="867">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4" name="Google Shape;5487;p50"/>
            <p:cNvSpPr/>
            <p:nvPr/>
          </p:nvSpPr>
          <p:spPr>
            <a:xfrm>
              <a:off x="3805200" y="1838880"/>
              <a:ext cx="18000" cy="21960"/>
            </a:xfrm>
            <a:custGeom>
              <a:avLst/>
              <a:gdLst>
                <a:gd name="textAreaLeft" fmla="*/ 0 w 18000"/>
                <a:gd name="textAreaRight" fmla="*/ 18360 w 18000"/>
                <a:gd name="textAreaTop" fmla="*/ 0 h 21960"/>
                <a:gd name="textAreaBottom" fmla="*/ 22320 h 21960"/>
              </a:gdLst>
              <a:ahLst/>
              <a:cxnLst/>
              <a:rect l="textAreaLeft" t="textAreaTop" r="textAreaRight" b="textAreaBottom"/>
              <a:pathLst>
                <a:path w="2288" h="2746">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5" name="Google Shape;5488;p50"/>
            <p:cNvSpPr/>
            <p:nvPr/>
          </p:nvSpPr>
          <p:spPr>
            <a:xfrm>
              <a:off x="3806280" y="1863720"/>
              <a:ext cx="2520" cy="3960"/>
            </a:xfrm>
            <a:custGeom>
              <a:avLst/>
              <a:gdLst>
                <a:gd name="textAreaLeft" fmla="*/ 0 w 2520"/>
                <a:gd name="textAreaRight" fmla="*/ 2880 w 2520"/>
                <a:gd name="textAreaTop" fmla="*/ 0 h 3960"/>
                <a:gd name="textAreaBottom" fmla="*/ 4320 h 3960"/>
              </a:gdLst>
              <a:ahLst/>
              <a:cxnLst/>
              <a:rect l="textAreaLeft" t="textAreaTop" r="textAreaRight" b="textAreaBottom"/>
              <a:pathLst>
                <a:path w="366" h="538">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w="0">
              <a:noFill/>
            </a:ln>
          </p:spPr>
          <p:style>
            <a:lnRef idx="0"/>
            <a:fillRef idx="0"/>
            <a:effectRef idx="0"/>
            <a:fontRef idx="minor"/>
          </p:style>
          <p:txBody>
            <a:bodyPr tIns="2160" bIns="2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6" name="Google Shape;5489;p50"/>
            <p:cNvSpPr/>
            <p:nvPr/>
          </p:nvSpPr>
          <p:spPr>
            <a:xfrm>
              <a:off x="3614760" y="1261800"/>
              <a:ext cx="520920" cy="601560"/>
            </a:xfrm>
            <a:custGeom>
              <a:avLst/>
              <a:gdLst>
                <a:gd name="textAreaLeft" fmla="*/ 0 w 520920"/>
                <a:gd name="textAreaRight" fmla="*/ 521280 w 520920"/>
                <a:gd name="textAreaTop" fmla="*/ 0 h 601560"/>
                <a:gd name="textAreaBottom" fmla="*/ 601920 h 601560"/>
              </a:gdLst>
              <a:ahLst/>
              <a:cxnLst/>
              <a:rect l="textAreaLeft" t="textAreaTop" r="textAreaRight" b="textAreaBottom"/>
              <a:pathLst>
                <a:path w="64617" h="74615">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7" name="Google Shape;5490;p50"/>
            <p:cNvSpPr/>
            <p:nvPr/>
          </p:nvSpPr>
          <p:spPr>
            <a:xfrm>
              <a:off x="4081320" y="1561680"/>
              <a:ext cx="1800" cy="1440"/>
            </a:xfrm>
            <a:custGeom>
              <a:avLst/>
              <a:gdLst>
                <a:gd name="textAreaLeft" fmla="*/ 0 w 1800"/>
                <a:gd name="textAreaRight" fmla="*/ 2160 w 1800"/>
                <a:gd name="textAreaTop" fmla="*/ 0 h 1440"/>
                <a:gd name="textAreaBottom" fmla="*/ 1800 h 1440"/>
              </a:gdLst>
              <a:ahLst/>
              <a:cxnLst/>
              <a:rect l="textAreaLeft" t="textAreaTop" r="textAreaRight" b="textAreaBottom"/>
              <a:pathLst>
                <a:path w="267" h="242">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8" name="Google Shape;5491;p50"/>
            <p:cNvSpPr/>
            <p:nvPr/>
          </p:nvSpPr>
          <p:spPr>
            <a:xfrm>
              <a:off x="4339800" y="1002960"/>
              <a:ext cx="1800" cy="1800"/>
            </a:xfrm>
            <a:custGeom>
              <a:avLst/>
              <a:gdLst>
                <a:gd name="textAreaLeft" fmla="*/ 0 w 1800"/>
                <a:gd name="textAreaRight" fmla="*/ 2160 w 1800"/>
                <a:gd name="textAreaTop" fmla="*/ 0 h 1800"/>
                <a:gd name="textAreaBottom" fmla="*/ 2160 h 1800"/>
              </a:gdLst>
              <a:ahLst/>
              <a:cxnLst/>
              <a:rect l="textAreaLeft" t="textAreaTop" r="textAreaRight" b="textAreaBottom"/>
              <a:pathLst>
                <a:path w="246" h="25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w="0">
              <a:noFill/>
            </a:ln>
          </p:spPr>
          <p:style>
            <a:lnRef idx="0"/>
            <a:fillRef idx="0"/>
            <a:effectRef idx="0"/>
            <a:fontRef idx="minor"/>
          </p:style>
          <p:txBody>
            <a:bodyPr tIns="1080" bIns="1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19" name="Google Shape;5492;p50"/>
            <p:cNvSpPr/>
            <p:nvPr/>
          </p:nvSpPr>
          <p:spPr>
            <a:xfrm>
              <a:off x="4438800" y="1629000"/>
              <a:ext cx="720" cy="1440"/>
            </a:xfrm>
            <a:custGeom>
              <a:avLst/>
              <a:gdLst>
                <a:gd name="textAreaLeft" fmla="*/ 0 w 720"/>
                <a:gd name="textAreaRight" fmla="*/ 1080 w 720"/>
                <a:gd name="textAreaTop" fmla="*/ 0 h 1440"/>
                <a:gd name="textAreaBottom" fmla="*/ 1800 h 1440"/>
              </a:gdLst>
              <a:ahLst/>
              <a:cxnLst/>
              <a:rect l="textAreaLeft" t="textAreaTop" r="textAreaRight" b="textAreaBottom"/>
              <a:pathLst>
                <a:path w="126" h="232">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20" name="Google Shape;5493;p50"/>
            <p:cNvSpPr/>
            <p:nvPr/>
          </p:nvSpPr>
          <p:spPr>
            <a:xfrm>
              <a:off x="4402080" y="1513440"/>
              <a:ext cx="73440" cy="100080"/>
            </a:xfrm>
            <a:custGeom>
              <a:avLst/>
              <a:gdLst>
                <a:gd name="textAreaLeft" fmla="*/ 0 w 73440"/>
                <a:gd name="textAreaRight" fmla="*/ 73800 w 73440"/>
                <a:gd name="textAreaTop" fmla="*/ 0 h 100080"/>
                <a:gd name="textAreaBottom" fmla="*/ 100440 h 100080"/>
              </a:gdLst>
              <a:ahLst/>
              <a:cxnLst/>
              <a:rect l="textAreaLeft" t="textAreaTop" r="textAreaRight" b="textAreaBottom"/>
              <a:pathLst>
                <a:path w="9150" h="1247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321" name="Google Shape;5494;p50"/>
          <p:cNvGrpSpPr/>
          <p:nvPr/>
        </p:nvGrpSpPr>
        <p:grpSpPr>
          <a:xfrm>
            <a:off x="3514680" y="2830680"/>
            <a:ext cx="2309760" cy="1373760"/>
            <a:chOff x="3514680" y="2830680"/>
            <a:chExt cx="2309760" cy="1373760"/>
          </a:xfrm>
        </p:grpSpPr>
        <p:sp>
          <p:nvSpPr>
            <p:cNvPr id="5322" name="Google Shape;5495;p50"/>
            <p:cNvSpPr/>
            <p:nvPr/>
          </p:nvSpPr>
          <p:spPr>
            <a:xfrm>
              <a:off x="4466520" y="2918160"/>
              <a:ext cx="1212120" cy="1079280"/>
            </a:xfrm>
            <a:custGeom>
              <a:avLst/>
              <a:gdLst>
                <a:gd name="textAreaLeft" fmla="*/ 0 w 1212120"/>
                <a:gd name="textAreaRight" fmla="*/ 1212480 w 1212120"/>
                <a:gd name="textAreaTop" fmla="*/ 0 h 1079280"/>
                <a:gd name="textAreaBottom" fmla="*/ 1079640 h 1079280"/>
              </a:gdLst>
              <a:ahLst/>
              <a:cxnLst/>
              <a:rect l="textAreaLeft" t="textAreaTop" r="textAreaRight" b="textAreaBottom"/>
              <a:pathLst>
                <a:path w="149669" h="13327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23" name="Google Shape;5496;p50"/>
            <p:cNvSpPr/>
            <p:nvPr/>
          </p:nvSpPr>
          <p:spPr>
            <a:xfrm>
              <a:off x="4464000" y="2914920"/>
              <a:ext cx="1217520" cy="1085040"/>
            </a:xfrm>
            <a:custGeom>
              <a:avLst/>
              <a:gdLst>
                <a:gd name="textAreaLeft" fmla="*/ 0 w 1217520"/>
                <a:gd name="textAreaRight" fmla="*/ 1217880 w 1217520"/>
                <a:gd name="textAreaTop" fmla="*/ 0 h 1085040"/>
                <a:gd name="textAreaBottom" fmla="*/ 1085400 h 1085040"/>
              </a:gdLst>
              <a:ahLst/>
              <a:cxnLst/>
              <a:rect l="textAreaLeft" t="textAreaTop" r="textAreaRight" b="textAreaBottom"/>
              <a:pathLst>
                <a:path w="150364" h="133999">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24" name="Google Shape;5497;p50"/>
            <p:cNvSpPr/>
            <p:nvPr/>
          </p:nvSpPr>
          <p:spPr>
            <a:xfrm>
              <a:off x="4884840" y="3829320"/>
              <a:ext cx="57240" cy="93600"/>
            </a:xfrm>
            <a:custGeom>
              <a:avLst/>
              <a:gdLst>
                <a:gd name="textAreaLeft" fmla="*/ 0 w 57240"/>
                <a:gd name="textAreaRight" fmla="*/ 57600 w 57240"/>
                <a:gd name="textAreaTop" fmla="*/ 0 h 93600"/>
                <a:gd name="textAreaBottom" fmla="*/ 93960 h 93600"/>
              </a:gdLst>
              <a:ahLst/>
              <a:cxnLst/>
              <a:rect l="textAreaLeft" t="textAreaTop" r="textAreaRight" b="textAreaBottom"/>
              <a:pathLst>
                <a:path w="7097" h="11592">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25" name="Google Shape;5498;p50"/>
            <p:cNvSpPr/>
            <p:nvPr/>
          </p:nvSpPr>
          <p:spPr>
            <a:xfrm>
              <a:off x="4881960" y="3826800"/>
              <a:ext cx="62640" cy="99360"/>
            </a:xfrm>
            <a:custGeom>
              <a:avLst/>
              <a:gdLst>
                <a:gd name="textAreaLeft" fmla="*/ 0 w 62640"/>
                <a:gd name="textAreaRight" fmla="*/ 63000 w 62640"/>
                <a:gd name="textAreaTop" fmla="*/ 0 h 99360"/>
                <a:gd name="textAreaBottom" fmla="*/ 99720 h 99360"/>
              </a:gdLst>
              <a:ahLst/>
              <a:cxnLst/>
              <a:rect l="textAreaLeft" t="textAreaTop" r="textAreaRight" b="textAreaBottom"/>
              <a:pathLst>
                <a:path w="7792" h="12299">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26" name="Google Shape;5499;p50"/>
            <p:cNvSpPr/>
            <p:nvPr/>
          </p:nvSpPr>
          <p:spPr>
            <a:xfrm>
              <a:off x="5156280" y="3666600"/>
              <a:ext cx="14400" cy="25200"/>
            </a:xfrm>
            <a:custGeom>
              <a:avLst/>
              <a:gdLst>
                <a:gd name="textAreaLeft" fmla="*/ 0 w 14400"/>
                <a:gd name="textAreaRight" fmla="*/ 14760 w 14400"/>
                <a:gd name="textAreaTop" fmla="*/ 0 h 25200"/>
                <a:gd name="textAreaBottom" fmla="*/ 25560 h 25200"/>
              </a:gdLst>
              <a:ahLst/>
              <a:cxnLst/>
              <a:rect l="textAreaLeft" t="textAreaTop" r="textAreaRight" b="textAreaBottom"/>
              <a:pathLst>
                <a:path w="1819" h="3145">
                  <a:moveTo>
                    <a:pt x="480" y="0"/>
                  </a:moveTo>
                  <a:lnTo>
                    <a:pt x="0" y="1654"/>
                  </a:lnTo>
                  <a:lnTo>
                    <a:pt x="480" y="3144"/>
                  </a:lnTo>
                  <a:lnTo>
                    <a:pt x="1503" y="2753"/>
                  </a:lnTo>
                  <a:lnTo>
                    <a:pt x="1818" y="1566"/>
                  </a:lnTo>
                  <a:lnTo>
                    <a:pt x="480" y="0"/>
                  </a:lnTo>
                  <a:close/>
                </a:path>
              </a:pathLst>
            </a:custGeom>
            <a:solidFill>
              <a:srgbClr val="445d7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27" name="Google Shape;5500;p50"/>
            <p:cNvSpPr/>
            <p:nvPr/>
          </p:nvSpPr>
          <p:spPr>
            <a:xfrm>
              <a:off x="5153760" y="3661200"/>
              <a:ext cx="19800" cy="33840"/>
            </a:xfrm>
            <a:custGeom>
              <a:avLst/>
              <a:gdLst>
                <a:gd name="textAreaLeft" fmla="*/ 0 w 19800"/>
                <a:gd name="textAreaRight" fmla="*/ 20160 w 19800"/>
                <a:gd name="textAreaTop" fmla="*/ 0 h 33840"/>
                <a:gd name="textAreaBottom" fmla="*/ 34200 h 33840"/>
              </a:gdLst>
              <a:ahLst/>
              <a:cxnLst/>
              <a:rect l="textAreaLeft" t="textAreaTop" r="textAreaRight" b="textAreaBottom"/>
              <a:pathLst>
                <a:path w="2501" h="4219">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28" name="Google Shape;5501;p50"/>
            <p:cNvSpPr/>
            <p:nvPr/>
          </p:nvSpPr>
          <p:spPr>
            <a:xfrm>
              <a:off x="5266080" y="3701520"/>
              <a:ext cx="74880" cy="81360"/>
            </a:xfrm>
            <a:custGeom>
              <a:avLst/>
              <a:gdLst>
                <a:gd name="textAreaLeft" fmla="*/ 0 w 74880"/>
                <a:gd name="textAreaRight" fmla="*/ 75240 w 74880"/>
                <a:gd name="textAreaTop" fmla="*/ 0 h 81360"/>
                <a:gd name="textAreaBottom" fmla="*/ 81720 h 81360"/>
              </a:gdLst>
              <a:ahLst/>
              <a:cxnLst/>
              <a:rect l="textAreaLeft" t="textAreaTop" r="textAreaRight" b="textAreaBottom"/>
              <a:pathLst>
                <a:path w="9307" h="1009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29" name="Google Shape;5502;p50"/>
            <p:cNvSpPr/>
            <p:nvPr/>
          </p:nvSpPr>
          <p:spPr>
            <a:xfrm>
              <a:off x="5261040" y="3699000"/>
              <a:ext cx="82800" cy="86400"/>
            </a:xfrm>
            <a:custGeom>
              <a:avLst/>
              <a:gdLst>
                <a:gd name="textAreaLeft" fmla="*/ 0 w 82800"/>
                <a:gd name="textAreaRight" fmla="*/ 83160 w 82800"/>
                <a:gd name="textAreaTop" fmla="*/ 0 h 86400"/>
                <a:gd name="textAreaBottom" fmla="*/ 86760 h 86400"/>
              </a:gdLst>
              <a:ahLst/>
              <a:cxnLst/>
              <a:rect l="textAreaLeft" t="textAreaTop" r="textAreaRight" b="textAreaBottom"/>
              <a:pathLst>
                <a:path w="10254" h="10721">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0" name="Google Shape;5503;p50"/>
            <p:cNvSpPr/>
            <p:nvPr/>
          </p:nvSpPr>
          <p:spPr>
            <a:xfrm>
              <a:off x="5340600" y="3780000"/>
              <a:ext cx="91800" cy="23400"/>
            </a:xfrm>
            <a:custGeom>
              <a:avLst/>
              <a:gdLst>
                <a:gd name="textAreaLeft" fmla="*/ 0 w 91800"/>
                <a:gd name="textAreaRight" fmla="*/ 92160 w 91800"/>
                <a:gd name="textAreaTop" fmla="*/ 0 h 23400"/>
                <a:gd name="textAreaBottom" fmla="*/ 23760 h 23400"/>
              </a:gdLst>
              <a:ahLst/>
              <a:cxnLst/>
              <a:rect l="textAreaLeft" t="textAreaTop" r="textAreaRight" b="textAreaBottom"/>
              <a:pathLst>
                <a:path w="11391" h="293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31" name="Google Shape;5504;p50"/>
            <p:cNvSpPr/>
            <p:nvPr/>
          </p:nvSpPr>
          <p:spPr>
            <a:xfrm>
              <a:off x="5335920" y="3777120"/>
              <a:ext cx="110520" cy="28800"/>
            </a:xfrm>
            <a:custGeom>
              <a:avLst/>
              <a:gdLst>
                <a:gd name="textAreaLeft" fmla="*/ 0 w 110520"/>
                <a:gd name="textAreaRight" fmla="*/ 110880 w 110520"/>
                <a:gd name="textAreaTop" fmla="*/ 0 h 28800"/>
                <a:gd name="textAreaBottom" fmla="*/ 29160 h 28800"/>
              </a:gdLst>
              <a:ahLst/>
              <a:cxnLst/>
              <a:rect l="textAreaLeft" t="textAreaTop" r="textAreaRight" b="textAreaBottom"/>
              <a:pathLst>
                <a:path w="13688" h="360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2" name="Google Shape;5505;p50"/>
            <p:cNvSpPr/>
            <p:nvPr/>
          </p:nvSpPr>
          <p:spPr>
            <a:xfrm>
              <a:off x="5441760" y="3794040"/>
              <a:ext cx="44280" cy="9720"/>
            </a:xfrm>
            <a:custGeom>
              <a:avLst/>
              <a:gdLst>
                <a:gd name="textAreaLeft" fmla="*/ 0 w 44280"/>
                <a:gd name="textAreaRight" fmla="*/ 44640 w 44280"/>
                <a:gd name="textAreaTop" fmla="*/ 0 h 9720"/>
                <a:gd name="textAreaBottom" fmla="*/ 10080 h 9720"/>
              </a:gdLst>
              <a:ahLst/>
              <a:cxnLst/>
              <a:rect l="textAreaLeft" t="textAreaTop" r="textAreaRight" b="textAreaBottom"/>
              <a:pathLst>
                <a:path w="5519" h="1264">
                  <a:moveTo>
                    <a:pt x="3397" y="1"/>
                  </a:moveTo>
                  <a:lnTo>
                    <a:pt x="0" y="556"/>
                  </a:lnTo>
                  <a:lnTo>
                    <a:pt x="1818" y="1263"/>
                  </a:lnTo>
                  <a:lnTo>
                    <a:pt x="5518" y="556"/>
                  </a:lnTo>
                  <a:lnTo>
                    <a:pt x="3397" y="1"/>
                  </a:lnTo>
                  <a:close/>
                </a:path>
              </a:pathLst>
            </a:custGeom>
            <a:solidFill>
              <a:srgbClr val="445d73"/>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33" name="Google Shape;5506;p50"/>
            <p:cNvSpPr/>
            <p:nvPr/>
          </p:nvSpPr>
          <p:spPr>
            <a:xfrm>
              <a:off x="5432040" y="3791520"/>
              <a:ext cx="65520" cy="15120"/>
            </a:xfrm>
            <a:custGeom>
              <a:avLst/>
              <a:gdLst>
                <a:gd name="textAreaLeft" fmla="*/ 0 w 65520"/>
                <a:gd name="textAreaRight" fmla="*/ 65880 w 65520"/>
                <a:gd name="textAreaTop" fmla="*/ 0 h 15120"/>
                <a:gd name="textAreaBottom" fmla="*/ 15480 h 15120"/>
              </a:gdLst>
              <a:ahLst/>
              <a:cxnLst/>
              <a:rect l="textAreaLeft" t="textAreaTop" r="textAreaRight" b="textAreaBottom"/>
              <a:pathLst>
                <a:path w="8145" h="1907">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4" name="Google Shape;5507;p50"/>
            <p:cNvSpPr/>
            <p:nvPr/>
          </p:nvSpPr>
          <p:spPr>
            <a:xfrm>
              <a:off x="5432760" y="3725280"/>
              <a:ext cx="45000" cy="52200"/>
            </a:xfrm>
            <a:custGeom>
              <a:avLst/>
              <a:gdLst>
                <a:gd name="textAreaLeft" fmla="*/ 0 w 45000"/>
                <a:gd name="textAreaRight" fmla="*/ 45360 w 45000"/>
                <a:gd name="textAreaTop" fmla="*/ 0 h 52200"/>
                <a:gd name="textAreaBottom" fmla="*/ 52560 h 52200"/>
              </a:gdLst>
              <a:ahLst/>
              <a:cxnLst/>
              <a:rect l="textAreaLeft" t="textAreaTop" r="textAreaRight" b="textAreaBottom"/>
              <a:pathLst>
                <a:path w="5595" h="6478">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35" name="Google Shape;5508;p50"/>
            <p:cNvSpPr/>
            <p:nvPr/>
          </p:nvSpPr>
          <p:spPr>
            <a:xfrm>
              <a:off x="5430240" y="3722400"/>
              <a:ext cx="53280" cy="60480"/>
            </a:xfrm>
            <a:custGeom>
              <a:avLst/>
              <a:gdLst>
                <a:gd name="textAreaLeft" fmla="*/ 0 w 53280"/>
                <a:gd name="textAreaRight" fmla="*/ 53640 w 53280"/>
                <a:gd name="textAreaTop" fmla="*/ 0 h 60480"/>
                <a:gd name="textAreaBottom" fmla="*/ 60840 h 60480"/>
              </a:gdLst>
              <a:ahLst/>
              <a:cxnLst/>
              <a:rect l="textAreaLeft" t="textAreaTop" r="textAreaRight" b="textAreaBottom"/>
              <a:pathLst>
                <a:path w="6605" h="7527">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6" name="Google Shape;5509;p50"/>
            <p:cNvSpPr/>
            <p:nvPr/>
          </p:nvSpPr>
          <p:spPr>
            <a:xfrm>
              <a:off x="5364000" y="3684240"/>
              <a:ext cx="68760" cy="82080"/>
            </a:xfrm>
            <a:custGeom>
              <a:avLst/>
              <a:gdLst>
                <a:gd name="textAreaLeft" fmla="*/ 0 w 68760"/>
                <a:gd name="textAreaRight" fmla="*/ 69120 w 68760"/>
                <a:gd name="textAreaTop" fmla="*/ 0 h 82080"/>
                <a:gd name="textAreaBottom" fmla="*/ 82440 h 82080"/>
              </a:gdLst>
              <a:ahLst/>
              <a:cxnLst/>
              <a:rect l="textAreaLeft" t="textAreaTop" r="textAreaRight" b="textAreaBottom"/>
              <a:pathLst>
                <a:path w="8525" h="10191">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37" name="Google Shape;5510;p50"/>
            <p:cNvSpPr/>
            <p:nvPr/>
          </p:nvSpPr>
          <p:spPr>
            <a:xfrm>
              <a:off x="5360760" y="3680640"/>
              <a:ext cx="74880" cy="90000"/>
            </a:xfrm>
            <a:custGeom>
              <a:avLst/>
              <a:gdLst>
                <a:gd name="textAreaLeft" fmla="*/ 0 w 74880"/>
                <a:gd name="textAreaRight" fmla="*/ 75240 w 74880"/>
                <a:gd name="textAreaTop" fmla="*/ 0 h 90000"/>
                <a:gd name="textAreaBottom" fmla="*/ 90360 h 90000"/>
              </a:gdLst>
              <a:ahLst/>
              <a:cxnLst/>
              <a:rect l="textAreaLeft" t="textAreaTop" r="textAreaRight" b="textAreaBottom"/>
              <a:pathLst>
                <a:path w="9294" h="11138">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38" name="Google Shape;5511;p50"/>
            <p:cNvSpPr/>
            <p:nvPr/>
          </p:nvSpPr>
          <p:spPr>
            <a:xfrm>
              <a:off x="5520960" y="3736800"/>
              <a:ext cx="146520" cy="82080"/>
            </a:xfrm>
            <a:custGeom>
              <a:avLst/>
              <a:gdLst>
                <a:gd name="textAreaLeft" fmla="*/ 0 w 146520"/>
                <a:gd name="textAreaRight" fmla="*/ 146880 w 146520"/>
                <a:gd name="textAreaTop" fmla="*/ 0 h 82080"/>
                <a:gd name="textAreaBottom" fmla="*/ 82440 h 82080"/>
              </a:gdLst>
              <a:ahLst/>
              <a:cxnLst/>
              <a:rect l="textAreaLeft" t="textAreaTop" r="textAreaRight" b="textAreaBottom"/>
              <a:pathLst>
                <a:path w="18146" h="10178">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39" name="Google Shape;5512;p50"/>
            <p:cNvSpPr/>
            <p:nvPr/>
          </p:nvSpPr>
          <p:spPr>
            <a:xfrm>
              <a:off x="5516280" y="3733560"/>
              <a:ext cx="156240" cy="87480"/>
            </a:xfrm>
            <a:custGeom>
              <a:avLst/>
              <a:gdLst>
                <a:gd name="textAreaLeft" fmla="*/ 0 w 156240"/>
                <a:gd name="textAreaRight" fmla="*/ 156600 w 156240"/>
                <a:gd name="textAreaTop" fmla="*/ 0 h 87480"/>
                <a:gd name="textAreaBottom" fmla="*/ 87840 h 87480"/>
              </a:gdLst>
              <a:ahLst/>
              <a:cxnLst/>
              <a:rect l="textAreaLeft" t="textAreaTop" r="textAreaRight" b="textAreaBottom"/>
              <a:pathLst>
                <a:path w="19333" h="1086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0" name="Google Shape;5513;p50"/>
            <p:cNvSpPr/>
            <p:nvPr/>
          </p:nvSpPr>
          <p:spPr>
            <a:xfrm>
              <a:off x="5379120" y="3819600"/>
              <a:ext cx="280800" cy="247320"/>
            </a:xfrm>
            <a:custGeom>
              <a:avLst/>
              <a:gdLst>
                <a:gd name="textAreaLeft" fmla="*/ 0 w 280800"/>
                <a:gd name="textAreaRight" fmla="*/ 281160 w 280800"/>
                <a:gd name="textAreaTop" fmla="*/ 0 h 247320"/>
                <a:gd name="textAreaBottom" fmla="*/ 247680 h 247320"/>
              </a:gdLst>
              <a:ahLst/>
              <a:cxnLst/>
              <a:rect l="textAreaLeft" t="textAreaTop" r="textAreaRight" b="textAreaBottom"/>
              <a:pathLst>
                <a:path w="34700" h="30586">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41" name="Google Shape;5514;p50"/>
            <p:cNvSpPr/>
            <p:nvPr/>
          </p:nvSpPr>
          <p:spPr>
            <a:xfrm>
              <a:off x="5376600" y="3814200"/>
              <a:ext cx="285840" cy="255600"/>
            </a:xfrm>
            <a:custGeom>
              <a:avLst/>
              <a:gdLst>
                <a:gd name="textAreaLeft" fmla="*/ 0 w 285840"/>
                <a:gd name="textAreaRight" fmla="*/ 286200 w 285840"/>
                <a:gd name="textAreaTop" fmla="*/ 0 h 255600"/>
                <a:gd name="textAreaBottom" fmla="*/ 255960 h 255600"/>
              </a:gdLst>
              <a:ahLst/>
              <a:cxnLst/>
              <a:rect l="textAreaLeft" t="textAreaTop" r="textAreaRight" b="textAreaBottom"/>
              <a:pathLst>
                <a:path w="35344" h="3159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2" name="Google Shape;5515;p50"/>
            <p:cNvSpPr/>
            <p:nvPr/>
          </p:nvSpPr>
          <p:spPr>
            <a:xfrm>
              <a:off x="5568120" y="4088880"/>
              <a:ext cx="31320" cy="35280"/>
            </a:xfrm>
            <a:custGeom>
              <a:avLst/>
              <a:gdLst>
                <a:gd name="textAreaLeft" fmla="*/ 0 w 31320"/>
                <a:gd name="textAreaRight" fmla="*/ 31680 w 31320"/>
                <a:gd name="textAreaTop" fmla="*/ 0 h 35280"/>
                <a:gd name="textAreaBottom" fmla="*/ 35640 h 35280"/>
              </a:gdLst>
              <a:ahLst/>
              <a:cxnLst/>
              <a:rect l="textAreaLeft" t="textAreaTop" r="textAreaRight" b="textAreaBottom"/>
              <a:pathLst>
                <a:path w="3902" h="4383">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43" name="Google Shape;5516;p50"/>
            <p:cNvSpPr/>
            <p:nvPr/>
          </p:nvSpPr>
          <p:spPr>
            <a:xfrm>
              <a:off x="5565600" y="4086720"/>
              <a:ext cx="37080" cy="40680"/>
            </a:xfrm>
            <a:custGeom>
              <a:avLst/>
              <a:gdLst>
                <a:gd name="textAreaLeft" fmla="*/ 0 w 37080"/>
                <a:gd name="textAreaRight" fmla="*/ 37440 w 37080"/>
                <a:gd name="textAreaTop" fmla="*/ 0 h 40680"/>
                <a:gd name="textAreaBottom" fmla="*/ 41040 h 40680"/>
              </a:gdLst>
              <a:ahLst/>
              <a:cxnLst/>
              <a:rect l="textAreaLeft" t="textAreaTop" r="textAreaRight" b="textAreaBottom"/>
              <a:pathLst>
                <a:path w="4635" h="5064">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4" name="Google Shape;5517;p50"/>
            <p:cNvSpPr/>
            <p:nvPr/>
          </p:nvSpPr>
          <p:spPr>
            <a:xfrm>
              <a:off x="5703840" y="4120560"/>
              <a:ext cx="63000" cy="61560"/>
            </a:xfrm>
            <a:custGeom>
              <a:avLst/>
              <a:gdLst>
                <a:gd name="textAreaLeft" fmla="*/ 0 w 63000"/>
                <a:gd name="textAreaRight" fmla="*/ 63360 w 63000"/>
                <a:gd name="textAreaTop" fmla="*/ 0 h 61560"/>
                <a:gd name="textAreaBottom" fmla="*/ 61920 h 61560"/>
              </a:gdLst>
              <a:ahLst/>
              <a:cxnLst/>
              <a:rect l="textAreaLeft" t="textAreaTop" r="textAreaRight" b="textAreaBottom"/>
              <a:pathLst>
                <a:path w="7830" h="7628">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45" name="Google Shape;5518;p50"/>
            <p:cNvSpPr/>
            <p:nvPr/>
          </p:nvSpPr>
          <p:spPr>
            <a:xfrm>
              <a:off x="5700960" y="4118040"/>
              <a:ext cx="68760" cy="67680"/>
            </a:xfrm>
            <a:custGeom>
              <a:avLst/>
              <a:gdLst>
                <a:gd name="textAreaLeft" fmla="*/ 0 w 68760"/>
                <a:gd name="textAreaRight" fmla="*/ 69120 w 68760"/>
                <a:gd name="textAreaTop" fmla="*/ 0 h 67680"/>
                <a:gd name="textAreaBottom" fmla="*/ 68040 h 67680"/>
              </a:gdLst>
              <a:ahLst/>
              <a:cxnLst/>
              <a:rect l="textAreaLeft" t="textAreaTop" r="textAreaRight" b="textAreaBottom"/>
              <a:pathLst>
                <a:path w="8524" h="8386">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6" name="Google Shape;5519;p50"/>
            <p:cNvSpPr/>
            <p:nvPr/>
          </p:nvSpPr>
          <p:spPr>
            <a:xfrm>
              <a:off x="5778000" y="4044240"/>
              <a:ext cx="40680" cy="75960"/>
            </a:xfrm>
            <a:custGeom>
              <a:avLst/>
              <a:gdLst>
                <a:gd name="textAreaLeft" fmla="*/ 0 w 40680"/>
                <a:gd name="textAreaRight" fmla="*/ 41040 w 40680"/>
                <a:gd name="textAreaTop" fmla="*/ 0 h 75960"/>
                <a:gd name="textAreaBottom" fmla="*/ 76320 h 75960"/>
              </a:gdLst>
              <a:ahLst/>
              <a:cxnLst/>
              <a:rect l="textAreaLeft" t="textAreaTop" r="textAreaRight" b="textAreaBottom"/>
              <a:pathLst>
                <a:path w="5065" h="9434">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47" name="Google Shape;5520;p50"/>
            <p:cNvSpPr/>
            <p:nvPr/>
          </p:nvSpPr>
          <p:spPr>
            <a:xfrm>
              <a:off x="5776560" y="4040280"/>
              <a:ext cx="47880" cy="83520"/>
            </a:xfrm>
            <a:custGeom>
              <a:avLst/>
              <a:gdLst>
                <a:gd name="textAreaLeft" fmla="*/ 0 w 47880"/>
                <a:gd name="textAreaRight" fmla="*/ 48240 w 47880"/>
                <a:gd name="textAreaTop" fmla="*/ 0 h 83520"/>
                <a:gd name="textAreaBottom" fmla="*/ 83880 h 83520"/>
              </a:gdLst>
              <a:ahLst/>
              <a:cxnLst/>
              <a:rect l="textAreaLeft" t="textAreaTop" r="textAreaRight" b="textAreaBottom"/>
              <a:pathLst>
                <a:path w="5961" h="10355">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48" name="Google Shape;5521;p50"/>
            <p:cNvSpPr/>
            <p:nvPr/>
          </p:nvSpPr>
          <p:spPr>
            <a:xfrm>
              <a:off x="5425200" y="3539880"/>
              <a:ext cx="13680" cy="30960"/>
            </a:xfrm>
            <a:custGeom>
              <a:avLst/>
              <a:gdLst>
                <a:gd name="textAreaLeft" fmla="*/ 0 w 13680"/>
                <a:gd name="textAreaRight" fmla="*/ 14040 w 13680"/>
                <a:gd name="textAreaTop" fmla="*/ 0 h 30960"/>
                <a:gd name="textAreaBottom" fmla="*/ 31320 h 30960"/>
              </a:gdLst>
              <a:ahLst/>
              <a:cxnLst/>
              <a:rect l="textAreaLeft" t="textAreaTop" r="textAreaRight" b="textAreaBottom"/>
              <a:pathLst>
                <a:path w="1731" h="3852">
                  <a:moveTo>
                    <a:pt x="1415" y="0"/>
                  </a:moveTo>
                  <a:lnTo>
                    <a:pt x="1" y="682"/>
                  </a:lnTo>
                  <a:lnTo>
                    <a:pt x="1" y="2627"/>
                  </a:lnTo>
                  <a:lnTo>
                    <a:pt x="1415" y="3852"/>
                  </a:lnTo>
                  <a:lnTo>
                    <a:pt x="1730" y="1920"/>
                  </a:lnTo>
                  <a:lnTo>
                    <a:pt x="1415" y="0"/>
                  </a:lnTo>
                  <a:close/>
                </a:path>
              </a:pathLst>
            </a:custGeom>
            <a:solidFill>
              <a:srgbClr val="445d7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49" name="Google Shape;5522;p50"/>
            <p:cNvSpPr/>
            <p:nvPr/>
          </p:nvSpPr>
          <p:spPr>
            <a:xfrm>
              <a:off x="5422680" y="3535920"/>
              <a:ext cx="18720" cy="39600"/>
            </a:xfrm>
            <a:custGeom>
              <a:avLst/>
              <a:gdLst>
                <a:gd name="textAreaLeft" fmla="*/ 0 w 18720"/>
                <a:gd name="textAreaRight" fmla="*/ 19080 w 18720"/>
                <a:gd name="textAreaTop" fmla="*/ 0 h 39600"/>
                <a:gd name="textAreaBottom" fmla="*/ 39960 h 39600"/>
              </a:gdLst>
              <a:ahLst/>
              <a:cxnLst/>
              <a:rect l="textAreaLeft" t="textAreaTop" r="textAreaRight" b="textAreaBottom"/>
              <a:pathLst>
                <a:path w="2375" h="4913">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0" name="Google Shape;5523;p50"/>
            <p:cNvSpPr/>
            <p:nvPr/>
          </p:nvSpPr>
          <p:spPr>
            <a:xfrm>
              <a:off x="5355000" y="3584880"/>
              <a:ext cx="20880" cy="19440"/>
            </a:xfrm>
            <a:custGeom>
              <a:avLst/>
              <a:gdLst>
                <a:gd name="textAreaLeft" fmla="*/ 0 w 20880"/>
                <a:gd name="textAreaRight" fmla="*/ 21240 w 20880"/>
                <a:gd name="textAreaTop" fmla="*/ 0 h 19440"/>
                <a:gd name="textAreaBottom" fmla="*/ 19800 h 19440"/>
              </a:gdLst>
              <a:ahLst/>
              <a:cxnLst/>
              <a:rect l="textAreaLeft" t="textAreaTop" r="textAreaRight" b="textAreaBottom"/>
              <a:pathLst>
                <a:path w="2614" h="2426">
                  <a:moveTo>
                    <a:pt x="1099" y="1"/>
                  </a:moveTo>
                  <a:lnTo>
                    <a:pt x="0" y="1175"/>
                  </a:lnTo>
                  <a:lnTo>
                    <a:pt x="568" y="2425"/>
                  </a:lnTo>
                  <a:lnTo>
                    <a:pt x="1440" y="2425"/>
                  </a:lnTo>
                  <a:lnTo>
                    <a:pt x="2614" y="708"/>
                  </a:lnTo>
                  <a:lnTo>
                    <a:pt x="1099" y="1"/>
                  </a:lnTo>
                  <a:close/>
                </a:path>
              </a:pathLst>
            </a:custGeom>
            <a:solidFill>
              <a:srgbClr val="445d73"/>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51" name="Google Shape;5524;p50"/>
            <p:cNvSpPr/>
            <p:nvPr/>
          </p:nvSpPr>
          <p:spPr>
            <a:xfrm>
              <a:off x="5351760" y="3581640"/>
              <a:ext cx="27720" cy="24840"/>
            </a:xfrm>
            <a:custGeom>
              <a:avLst/>
              <a:gdLst>
                <a:gd name="textAreaLeft" fmla="*/ 0 w 27720"/>
                <a:gd name="textAreaRight" fmla="*/ 28080 w 27720"/>
                <a:gd name="textAreaTop" fmla="*/ 0 h 24840"/>
                <a:gd name="textAreaBottom" fmla="*/ 25200 h 24840"/>
              </a:gdLst>
              <a:ahLst/>
              <a:cxnLst/>
              <a:rect l="textAreaLeft" t="textAreaTop" r="textAreaRight" b="textAreaBottom"/>
              <a:pathLst>
                <a:path w="3449" h="3133">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2" name="Google Shape;5525;p50"/>
            <p:cNvSpPr/>
            <p:nvPr/>
          </p:nvSpPr>
          <p:spPr>
            <a:xfrm>
              <a:off x="5436000" y="3592080"/>
              <a:ext cx="34560" cy="55800"/>
            </a:xfrm>
            <a:custGeom>
              <a:avLst/>
              <a:gdLst>
                <a:gd name="textAreaLeft" fmla="*/ 0 w 34560"/>
                <a:gd name="textAreaRight" fmla="*/ 34920 w 34560"/>
                <a:gd name="textAreaTop" fmla="*/ 0 h 55800"/>
                <a:gd name="textAreaBottom" fmla="*/ 56160 h 55800"/>
              </a:gdLst>
              <a:ahLst/>
              <a:cxnLst/>
              <a:rect l="textAreaLeft" t="textAreaTop" r="textAreaRight" b="textAreaBottom"/>
              <a:pathLst>
                <a:path w="4332" h="6946">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53" name="Google Shape;5526;p50"/>
            <p:cNvSpPr/>
            <p:nvPr/>
          </p:nvSpPr>
          <p:spPr>
            <a:xfrm>
              <a:off x="5433120" y="3587040"/>
              <a:ext cx="40320" cy="65880"/>
            </a:xfrm>
            <a:custGeom>
              <a:avLst/>
              <a:gdLst>
                <a:gd name="textAreaLeft" fmla="*/ 0 w 40320"/>
                <a:gd name="textAreaRight" fmla="*/ 40680 w 40320"/>
                <a:gd name="textAreaTop" fmla="*/ 0 h 65880"/>
                <a:gd name="textAreaBottom" fmla="*/ 66240 h 65880"/>
              </a:gdLst>
              <a:ahLst/>
              <a:cxnLst/>
              <a:rect l="textAreaLeft" t="textAreaTop" r="textAreaRight" b="textAreaBottom"/>
              <a:pathLst>
                <a:path w="5026" h="8171">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4" name="Google Shape;5527;p50"/>
            <p:cNvSpPr/>
            <p:nvPr/>
          </p:nvSpPr>
          <p:spPr>
            <a:xfrm>
              <a:off x="5460120" y="3644640"/>
              <a:ext cx="35640" cy="51480"/>
            </a:xfrm>
            <a:custGeom>
              <a:avLst/>
              <a:gdLst>
                <a:gd name="textAreaLeft" fmla="*/ 0 w 35640"/>
                <a:gd name="textAreaRight" fmla="*/ 36000 w 35640"/>
                <a:gd name="textAreaTop" fmla="*/ 0 h 51480"/>
                <a:gd name="textAreaBottom" fmla="*/ 51840 h 51480"/>
              </a:gdLst>
              <a:ahLst/>
              <a:cxnLst/>
              <a:rect l="textAreaLeft" t="textAreaTop" r="textAreaRight" b="textAreaBottom"/>
              <a:pathLst>
                <a:path w="4459" h="6415">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55" name="Google Shape;5528;p50"/>
            <p:cNvSpPr/>
            <p:nvPr/>
          </p:nvSpPr>
          <p:spPr>
            <a:xfrm>
              <a:off x="5454720" y="3639240"/>
              <a:ext cx="44640" cy="60480"/>
            </a:xfrm>
            <a:custGeom>
              <a:avLst/>
              <a:gdLst>
                <a:gd name="textAreaLeft" fmla="*/ 0 w 44640"/>
                <a:gd name="textAreaRight" fmla="*/ 45000 w 44640"/>
                <a:gd name="textAreaTop" fmla="*/ 0 h 60480"/>
                <a:gd name="textAreaBottom" fmla="*/ 60840 h 60480"/>
              </a:gdLst>
              <a:ahLst/>
              <a:cxnLst/>
              <a:rect l="textAreaLeft" t="textAreaTop" r="textAreaRight" b="textAreaBottom"/>
              <a:pathLst>
                <a:path w="5544" h="7501">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6" name="Google Shape;5529;p50"/>
            <p:cNvSpPr/>
            <p:nvPr/>
          </p:nvSpPr>
          <p:spPr>
            <a:xfrm>
              <a:off x="5486400" y="3382200"/>
              <a:ext cx="70920" cy="112320"/>
            </a:xfrm>
            <a:custGeom>
              <a:avLst/>
              <a:gdLst>
                <a:gd name="textAreaLeft" fmla="*/ 0 w 70920"/>
                <a:gd name="textAreaRight" fmla="*/ 71280 w 70920"/>
                <a:gd name="textAreaTop" fmla="*/ 0 h 112320"/>
                <a:gd name="textAreaBottom" fmla="*/ 112680 h 112320"/>
              </a:gdLst>
              <a:ahLst/>
              <a:cxnLst/>
              <a:rect l="textAreaLeft" t="textAreaTop" r="textAreaRight" b="textAreaBottom"/>
              <a:pathLst>
                <a:path w="8815" h="13903">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57" name="Google Shape;5530;p50"/>
            <p:cNvSpPr/>
            <p:nvPr/>
          </p:nvSpPr>
          <p:spPr>
            <a:xfrm>
              <a:off x="5483520" y="3378960"/>
              <a:ext cx="76680" cy="122040"/>
            </a:xfrm>
            <a:custGeom>
              <a:avLst/>
              <a:gdLst>
                <a:gd name="textAreaLeft" fmla="*/ 0 w 76680"/>
                <a:gd name="textAreaRight" fmla="*/ 77040 w 76680"/>
                <a:gd name="textAreaTop" fmla="*/ 0 h 122040"/>
                <a:gd name="textAreaBottom" fmla="*/ 122400 h 122040"/>
              </a:gdLst>
              <a:ahLst/>
              <a:cxnLst/>
              <a:rect l="textAreaLeft" t="textAreaTop" r="textAreaRight" b="textAreaBottom"/>
              <a:pathLst>
                <a:path w="9522" h="15103">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58" name="Google Shape;5531;p50"/>
            <p:cNvSpPr/>
            <p:nvPr/>
          </p:nvSpPr>
          <p:spPr>
            <a:xfrm>
              <a:off x="5533920" y="3333960"/>
              <a:ext cx="28800" cy="45360"/>
            </a:xfrm>
            <a:custGeom>
              <a:avLst/>
              <a:gdLst>
                <a:gd name="textAreaLeft" fmla="*/ 0 w 28800"/>
                <a:gd name="textAreaRight" fmla="*/ 29160 w 28800"/>
                <a:gd name="textAreaTop" fmla="*/ 0 h 45360"/>
                <a:gd name="textAreaBottom" fmla="*/ 45720 h 45360"/>
              </a:gdLst>
              <a:ahLst/>
              <a:cxnLst/>
              <a:rect l="textAreaLeft" t="textAreaTop" r="textAreaRight" b="textAreaBottom"/>
              <a:pathLst>
                <a:path w="3587" h="5658">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59" name="Google Shape;5532;p50"/>
            <p:cNvSpPr/>
            <p:nvPr/>
          </p:nvSpPr>
          <p:spPr>
            <a:xfrm>
              <a:off x="5531400" y="3330360"/>
              <a:ext cx="33840" cy="51480"/>
            </a:xfrm>
            <a:custGeom>
              <a:avLst/>
              <a:gdLst>
                <a:gd name="textAreaLeft" fmla="*/ 0 w 33840"/>
                <a:gd name="textAreaRight" fmla="*/ 34200 w 33840"/>
                <a:gd name="textAreaTop" fmla="*/ 0 h 51480"/>
                <a:gd name="textAreaBottom" fmla="*/ 51840 h 51480"/>
              </a:gdLst>
              <a:ahLst/>
              <a:cxnLst/>
              <a:rect l="textAreaLeft" t="textAreaTop" r="textAreaRight" b="textAreaBottom"/>
              <a:pathLst>
                <a:path w="4231" h="6415">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0" name="Google Shape;5533;p50"/>
            <p:cNvSpPr/>
            <p:nvPr/>
          </p:nvSpPr>
          <p:spPr>
            <a:xfrm>
              <a:off x="5504400" y="3225240"/>
              <a:ext cx="40680" cy="97920"/>
            </a:xfrm>
            <a:custGeom>
              <a:avLst/>
              <a:gdLst>
                <a:gd name="textAreaLeft" fmla="*/ 0 w 40680"/>
                <a:gd name="textAreaRight" fmla="*/ 41040 w 40680"/>
                <a:gd name="textAreaTop" fmla="*/ 0 h 97920"/>
                <a:gd name="textAreaBottom" fmla="*/ 98280 h 97920"/>
              </a:gdLst>
              <a:ahLst/>
              <a:cxnLst/>
              <a:rect l="textAreaLeft" t="textAreaTop" r="textAreaRight" b="textAreaBottom"/>
              <a:pathLst>
                <a:path w="5052" h="12149">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61" name="Google Shape;5534;p50"/>
            <p:cNvSpPr/>
            <p:nvPr/>
          </p:nvSpPr>
          <p:spPr>
            <a:xfrm>
              <a:off x="5501520" y="3220200"/>
              <a:ext cx="46800" cy="105480"/>
            </a:xfrm>
            <a:custGeom>
              <a:avLst/>
              <a:gdLst>
                <a:gd name="textAreaLeft" fmla="*/ 0 w 46800"/>
                <a:gd name="textAreaRight" fmla="*/ 47160 w 46800"/>
                <a:gd name="textAreaTop" fmla="*/ 0 h 105480"/>
                <a:gd name="textAreaBottom" fmla="*/ 105840 h 105480"/>
              </a:gdLst>
              <a:ahLst/>
              <a:cxnLst/>
              <a:rect l="textAreaLeft" t="textAreaTop" r="textAreaRight" b="textAreaBottom"/>
              <a:pathLst>
                <a:path w="5823" h="13082">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2" name="Google Shape;5535;p50"/>
            <p:cNvSpPr/>
            <p:nvPr/>
          </p:nvSpPr>
          <p:spPr>
            <a:xfrm>
              <a:off x="5260320" y="2882880"/>
              <a:ext cx="46800" cy="36360"/>
            </a:xfrm>
            <a:custGeom>
              <a:avLst/>
              <a:gdLst>
                <a:gd name="textAreaLeft" fmla="*/ 0 w 46800"/>
                <a:gd name="textAreaRight" fmla="*/ 47160 w 46800"/>
                <a:gd name="textAreaTop" fmla="*/ 0 h 36360"/>
                <a:gd name="textAreaBottom" fmla="*/ 36720 h 36360"/>
              </a:gdLst>
              <a:ahLst/>
              <a:cxnLst/>
              <a:rect l="textAreaLeft" t="textAreaTop" r="textAreaRight" b="textAreaBottom"/>
              <a:pathLst>
                <a:path w="5835" h="4534">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63" name="Google Shape;5536;p50"/>
            <p:cNvSpPr/>
            <p:nvPr/>
          </p:nvSpPr>
          <p:spPr>
            <a:xfrm>
              <a:off x="5257440" y="2880000"/>
              <a:ext cx="52200" cy="42120"/>
            </a:xfrm>
            <a:custGeom>
              <a:avLst/>
              <a:gdLst>
                <a:gd name="textAreaLeft" fmla="*/ 0 w 52200"/>
                <a:gd name="textAreaRight" fmla="*/ 52560 w 52200"/>
                <a:gd name="textAreaTop" fmla="*/ 0 h 42120"/>
                <a:gd name="textAreaBottom" fmla="*/ 42480 h 42120"/>
              </a:gdLst>
              <a:ahLst/>
              <a:cxnLst/>
              <a:rect l="textAreaLeft" t="textAreaTop" r="textAreaRight" b="textAreaBottom"/>
              <a:pathLst>
                <a:path w="6504" h="5241">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4" name="Google Shape;5537;p50"/>
            <p:cNvSpPr/>
            <p:nvPr/>
          </p:nvSpPr>
          <p:spPr>
            <a:xfrm>
              <a:off x="5326200" y="2884320"/>
              <a:ext cx="25920" cy="11520"/>
            </a:xfrm>
            <a:custGeom>
              <a:avLst/>
              <a:gdLst>
                <a:gd name="textAreaLeft" fmla="*/ 0 w 25920"/>
                <a:gd name="textAreaRight" fmla="*/ 26280 w 25920"/>
                <a:gd name="textAreaTop" fmla="*/ 0 h 11520"/>
                <a:gd name="textAreaBottom" fmla="*/ 11880 h 11520"/>
              </a:gdLst>
              <a:ahLst/>
              <a:cxnLst/>
              <a:rect l="textAreaLeft" t="textAreaTop" r="textAreaRight" b="textAreaBottom"/>
              <a:pathLst>
                <a:path w="3234" h="1466">
                  <a:moveTo>
                    <a:pt x="1" y="1"/>
                  </a:moveTo>
                  <a:lnTo>
                    <a:pt x="885" y="1465"/>
                  </a:lnTo>
                  <a:lnTo>
                    <a:pt x="3233" y="733"/>
                  </a:lnTo>
                  <a:lnTo>
                    <a:pt x="2350" y="1"/>
                  </a:lnTo>
                  <a:close/>
                </a:path>
              </a:pathLst>
            </a:custGeom>
            <a:solidFill>
              <a:srgbClr val="445d7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65" name="Google Shape;5538;p50"/>
            <p:cNvSpPr/>
            <p:nvPr/>
          </p:nvSpPr>
          <p:spPr>
            <a:xfrm>
              <a:off x="5321520" y="2881800"/>
              <a:ext cx="35640" cy="16920"/>
            </a:xfrm>
            <a:custGeom>
              <a:avLst/>
              <a:gdLst>
                <a:gd name="textAreaLeft" fmla="*/ 0 w 35640"/>
                <a:gd name="textAreaRight" fmla="*/ 36000 w 35640"/>
                <a:gd name="textAreaTop" fmla="*/ 0 h 16920"/>
                <a:gd name="textAreaBottom" fmla="*/ 17280 h 16920"/>
              </a:gdLst>
              <a:ahLst/>
              <a:cxnLst/>
              <a:rect l="textAreaLeft" t="textAreaTop" r="textAreaRight" b="textAreaBottom"/>
              <a:pathLst>
                <a:path w="4459" h="2148">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6" name="Google Shape;5539;p50"/>
            <p:cNvSpPr/>
            <p:nvPr/>
          </p:nvSpPr>
          <p:spPr>
            <a:xfrm>
              <a:off x="5305680" y="2921760"/>
              <a:ext cx="25920" cy="15480"/>
            </a:xfrm>
            <a:custGeom>
              <a:avLst/>
              <a:gdLst>
                <a:gd name="textAreaLeft" fmla="*/ 0 w 25920"/>
                <a:gd name="textAreaRight" fmla="*/ 26280 w 25920"/>
                <a:gd name="textAreaTop" fmla="*/ 0 h 15480"/>
                <a:gd name="textAreaBottom" fmla="*/ 15840 h 15480"/>
              </a:gdLst>
              <a:ahLst/>
              <a:cxnLst/>
              <a:rect l="textAreaLeft" t="textAreaTop" r="textAreaRight" b="textAreaBottom"/>
              <a:pathLst>
                <a:path w="3233" h="1945">
                  <a:moveTo>
                    <a:pt x="0" y="0"/>
                  </a:moveTo>
                  <a:lnTo>
                    <a:pt x="871" y="1945"/>
                  </a:lnTo>
                  <a:lnTo>
                    <a:pt x="3233" y="972"/>
                  </a:lnTo>
                  <a:lnTo>
                    <a:pt x="1616" y="164"/>
                  </a:lnTo>
                  <a:lnTo>
                    <a:pt x="0" y="0"/>
                  </a:lnTo>
                  <a:close/>
                </a:path>
              </a:pathLst>
            </a:custGeom>
            <a:solidFill>
              <a:srgbClr val="445d73"/>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67" name="Google Shape;5540;p50"/>
            <p:cNvSpPr/>
            <p:nvPr/>
          </p:nvSpPr>
          <p:spPr>
            <a:xfrm>
              <a:off x="5301360" y="2918520"/>
              <a:ext cx="36360" cy="21600"/>
            </a:xfrm>
            <a:custGeom>
              <a:avLst/>
              <a:gdLst>
                <a:gd name="textAreaLeft" fmla="*/ 0 w 36360"/>
                <a:gd name="textAreaRight" fmla="*/ 36720 w 36360"/>
                <a:gd name="textAreaTop" fmla="*/ 0 h 21600"/>
                <a:gd name="textAreaBottom" fmla="*/ 21960 h 21600"/>
              </a:gdLst>
              <a:ahLst/>
              <a:cxnLst/>
              <a:rect l="textAreaLeft" t="textAreaTop" r="textAreaRight" b="textAreaBottom"/>
              <a:pathLst>
                <a:path w="4521" h="2729">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68" name="Google Shape;5541;p50"/>
            <p:cNvSpPr/>
            <p:nvPr/>
          </p:nvSpPr>
          <p:spPr>
            <a:xfrm>
              <a:off x="5042160" y="2881800"/>
              <a:ext cx="25200" cy="36000"/>
            </a:xfrm>
            <a:custGeom>
              <a:avLst/>
              <a:gdLst>
                <a:gd name="textAreaLeft" fmla="*/ 0 w 25200"/>
                <a:gd name="textAreaRight" fmla="*/ 25560 w 25200"/>
                <a:gd name="textAreaTop" fmla="*/ 0 h 36000"/>
                <a:gd name="textAreaBottom" fmla="*/ 36360 h 36000"/>
              </a:gdLst>
              <a:ahLst/>
              <a:cxnLst/>
              <a:rect l="textAreaLeft" t="textAreaTop" r="textAreaRight" b="textAreaBottom"/>
              <a:pathLst>
                <a:path w="3158" h="4509">
                  <a:moveTo>
                    <a:pt x="1" y="0"/>
                  </a:moveTo>
                  <a:lnTo>
                    <a:pt x="1" y="1882"/>
                  </a:lnTo>
                  <a:lnTo>
                    <a:pt x="960" y="4508"/>
                  </a:lnTo>
                  <a:lnTo>
                    <a:pt x="3157" y="2576"/>
                  </a:lnTo>
                  <a:lnTo>
                    <a:pt x="3157" y="1251"/>
                  </a:lnTo>
                  <a:lnTo>
                    <a:pt x="1" y="0"/>
                  </a:lnTo>
                  <a:close/>
                </a:path>
              </a:pathLst>
            </a:custGeom>
            <a:solidFill>
              <a:srgbClr val="445d7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69" name="Google Shape;5542;p50"/>
            <p:cNvSpPr/>
            <p:nvPr/>
          </p:nvSpPr>
          <p:spPr>
            <a:xfrm>
              <a:off x="5039640" y="2877840"/>
              <a:ext cx="30240" cy="44280"/>
            </a:xfrm>
            <a:custGeom>
              <a:avLst/>
              <a:gdLst>
                <a:gd name="textAreaLeft" fmla="*/ 0 w 30240"/>
                <a:gd name="textAreaRight" fmla="*/ 30600 w 30240"/>
                <a:gd name="textAreaTop" fmla="*/ 0 h 44280"/>
                <a:gd name="textAreaBottom" fmla="*/ 44640 h 44280"/>
              </a:gdLst>
              <a:ahLst/>
              <a:cxnLst/>
              <a:rect l="textAreaLeft" t="textAreaTop" r="textAreaRight" b="textAreaBottom"/>
              <a:pathLst>
                <a:path w="3790" h="5519">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0" name="Google Shape;5543;p50"/>
            <p:cNvSpPr/>
            <p:nvPr/>
          </p:nvSpPr>
          <p:spPr>
            <a:xfrm>
              <a:off x="4983120" y="2852280"/>
              <a:ext cx="52920" cy="52200"/>
            </a:xfrm>
            <a:custGeom>
              <a:avLst/>
              <a:gdLst>
                <a:gd name="textAreaLeft" fmla="*/ 0 w 52920"/>
                <a:gd name="textAreaRight" fmla="*/ 53280 w 52920"/>
                <a:gd name="textAreaTop" fmla="*/ 0 h 52200"/>
                <a:gd name="textAreaBottom" fmla="*/ 52560 h 52200"/>
              </a:gdLst>
              <a:ahLst/>
              <a:cxnLst/>
              <a:rect l="textAreaLeft" t="textAreaTop" r="textAreaRight" b="textAreaBottom"/>
              <a:pathLst>
                <a:path w="6592" h="6478">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71" name="Google Shape;5544;p50"/>
            <p:cNvSpPr/>
            <p:nvPr/>
          </p:nvSpPr>
          <p:spPr>
            <a:xfrm>
              <a:off x="4980240" y="2847600"/>
              <a:ext cx="59400" cy="59040"/>
            </a:xfrm>
            <a:custGeom>
              <a:avLst/>
              <a:gdLst>
                <a:gd name="textAreaLeft" fmla="*/ 0 w 59400"/>
                <a:gd name="textAreaRight" fmla="*/ 59760 w 59400"/>
                <a:gd name="textAreaTop" fmla="*/ 0 h 59040"/>
                <a:gd name="textAreaBottom" fmla="*/ 59400 h 59040"/>
              </a:gdLst>
              <a:ahLst/>
              <a:cxnLst/>
              <a:rect l="textAreaLeft" t="textAreaTop" r="textAreaRight" b="textAreaBottom"/>
              <a:pathLst>
                <a:path w="7363" h="7337">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2" name="Google Shape;5545;p50"/>
            <p:cNvSpPr/>
            <p:nvPr/>
          </p:nvSpPr>
          <p:spPr>
            <a:xfrm>
              <a:off x="4860720" y="2973600"/>
              <a:ext cx="53280" cy="124560"/>
            </a:xfrm>
            <a:custGeom>
              <a:avLst/>
              <a:gdLst>
                <a:gd name="textAreaLeft" fmla="*/ 0 w 53280"/>
                <a:gd name="textAreaRight" fmla="*/ 53640 w 53280"/>
                <a:gd name="textAreaTop" fmla="*/ 0 h 124560"/>
                <a:gd name="textAreaBottom" fmla="*/ 124920 h 124560"/>
              </a:gdLst>
              <a:ahLst/>
              <a:cxnLst/>
              <a:rect l="textAreaLeft" t="textAreaTop" r="textAreaRight" b="textAreaBottom"/>
              <a:pathLst>
                <a:path w="6630" h="15443">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73" name="Google Shape;5546;p50"/>
            <p:cNvSpPr/>
            <p:nvPr/>
          </p:nvSpPr>
          <p:spPr>
            <a:xfrm>
              <a:off x="4857840" y="2969280"/>
              <a:ext cx="58680" cy="131400"/>
            </a:xfrm>
            <a:custGeom>
              <a:avLst/>
              <a:gdLst>
                <a:gd name="textAreaLeft" fmla="*/ 0 w 58680"/>
                <a:gd name="textAreaRight" fmla="*/ 59040 w 58680"/>
                <a:gd name="textAreaTop" fmla="*/ 0 h 131400"/>
                <a:gd name="textAreaBottom" fmla="*/ 131760 h 131400"/>
              </a:gdLst>
              <a:ahLst/>
              <a:cxnLst/>
              <a:rect l="textAreaLeft" t="textAreaTop" r="textAreaRight" b="textAreaBottom"/>
              <a:pathLst>
                <a:path w="7275" h="16277">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4" name="Google Shape;5547;p50"/>
            <p:cNvSpPr/>
            <p:nvPr/>
          </p:nvSpPr>
          <p:spPr>
            <a:xfrm>
              <a:off x="4515840" y="3291120"/>
              <a:ext cx="25200" cy="37440"/>
            </a:xfrm>
            <a:custGeom>
              <a:avLst/>
              <a:gdLst>
                <a:gd name="textAreaLeft" fmla="*/ 0 w 25200"/>
                <a:gd name="textAreaRight" fmla="*/ 25560 w 25200"/>
                <a:gd name="textAreaTop" fmla="*/ 0 h 37440"/>
                <a:gd name="textAreaBottom" fmla="*/ 37800 h 37440"/>
              </a:gdLst>
              <a:ahLst/>
              <a:cxnLst/>
              <a:rect l="textAreaLeft" t="textAreaTop" r="textAreaRight" b="textAreaBottom"/>
              <a:pathLst>
                <a:path w="3158" h="464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75" name="Google Shape;5548;p50"/>
            <p:cNvSpPr/>
            <p:nvPr/>
          </p:nvSpPr>
          <p:spPr>
            <a:xfrm>
              <a:off x="4513320" y="3287880"/>
              <a:ext cx="30240" cy="43200"/>
            </a:xfrm>
            <a:custGeom>
              <a:avLst/>
              <a:gdLst>
                <a:gd name="textAreaLeft" fmla="*/ 0 w 30240"/>
                <a:gd name="textAreaRight" fmla="*/ 30600 w 30240"/>
                <a:gd name="textAreaTop" fmla="*/ 0 h 43200"/>
                <a:gd name="textAreaBottom" fmla="*/ 43560 h 43200"/>
              </a:gdLst>
              <a:ahLst/>
              <a:cxnLst/>
              <a:rect l="textAreaLeft" t="textAreaTop" r="textAreaRight" b="textAreaBottom"/>
              <a:pathLst>
                <a:path w="3789" h="5393">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6" name="Google Shape;5549;p50"/>
            <p:cNvSpPr/>
            <p:nvPr/>
          </p:nvSpPr>
          <p:spPr>
            <a:xfrm>
              <a:off x="4540320" y="3259800"/>
              <a:ext cx="46440" cy="81360"/>
            </a:xfrm>
            <a:custGeom>
              <a:avLst/>
              <a:gdLst>
                <a:gd name="textAreaLeft" fmla="*/ 0 w 46440"/>
                <a:gd name="textAreaRight" fmla="*/ 46800 w 46440"/>
                <a:gd name="textAreaTop" fmla="*/ 0 h 81360"/>
                <a:gd name="textAreaBottom" fmla="*/ 81720 h 81360"/>
              </a:gdLst>
              <a:ahLst/>
              <a:cxnLst/>
              <a:rect l="textAreaLeft" t="textAreaTop" r="textAreaRight" b="textAreaBottom"/>
              <a:pathLst>
                <a:path w="5797" h="1009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77" name="Google Shape;5550;p50"/>
            <p:cNvSpPr/>
            <p:nvPr/>
          </p:nvSpPr>
          <p:spPr>
            <a:xfrm>
              <a:off x="4537440" y="3256920"/>
              <a:ext cx="52200" cy="87120"/>
            </a:xfrm>
            <a:custGeom>
              <a:avLst/>
              <a:gdLst>
                <a:gd name="textAreaLeft" fmla="*/ 0 w 52200"/>
                <a:gd name="textAreaRight" fmla="*/ 52560 w 52200"/>
                <a:gd name="textAreaTop" fmla="*/ 0 h 87120"/>
                <a:gd name="textAreaBottom" fmla="*/ 87480 h 87120"/>
              </a:gdLst>
              <a:ahLst/>
              <a:cxnLst/>
              <a:rect l="textAreaLeft" t="textAreaTop" r="textAreaRight" b="textAreaBottom"/>
              <a:pathLst>
                <a:path w="6504" h="10822">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78" name="Google Shape;5551;p50"/>
            <p:cNvSpPr/>
            <p:nvPr/>
          </p:nvSpPr>
          <p:spPr>
            <a:xfrm>
              <a:off x="4623120" y="2944440"/>
              <a:ext cx="76320" cy="69480"/>
            </a:xfrm>
            <a:custGeom>
              <a:avLst/>
              <a:gdLst>
                <a:gd name="textAreaLeft" fmla="*/ 0 w 76320"/>
                <a:gd name="textAreaRight" fmla="*/ 76680 w 76320"/>
                <a:gd name="textAreaTop" fmla="*/ 0 h 69480"/>
                <a:gd name="textAreaBottom" fmla="*/ 69840 h 69480"/>
              </a:gdLst>
              <a:ahLst/>
              <a:cxnLst/>
              <a:rect l="textAreaLeft" t="textAreaTop" r="textAreaRight" b="textAreaBottom"/>
              <a:pathLst>
                <a:path w="9471" h="8612">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79" name="Google Shape;5552;p50"/>
            <p:cNvSpPr/>
            <p:nvPr/>
          </p:nvSpPr>
          <p:spPr>
            <a:xfrm>
              <a:off x="4618440" y="2941200"/>
              <a:ext cx="83880" cy="77400"/>
            </a:xfrm>
            <a:custGeom>
              <a:avLst/>
              <a:gdLst>
                <a:gd name="textAreaLeft" fmla="*/ 0 w 83880"/>
                <a:gd name="textAreaRight" fmla="*/ 84240 w 83880"/>
                <a:gd name="textAreaTop" fmla="*/ 0 h 77400"/>
                <a:gd name="textAreaBottom" fmla="*/ 77760 h 77400"/>
              </a:gdLst>
              <a:ahLst/>
              <a:cxnLst/>
              <a:rect l="textAreaLeft" t="textAreaTop" r="textAreaRight" b="textAreaBottom"/>
              <a:pathLst>
                <a:path w="10418" h="9584">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0" name="Google Shape;5553;p50"/>
            <p:cNvSpPr/>
            <p:nvPr/>
          </p:nvSpPr>
          <p:spPr>
            <a:xfrm>
              <a:off x="4662720" y="2932200"/>
              <a:ext cx="43200" cy="29160"/>
            </a:xfrm>
            <a:custGeom>
              <a:avLst/>
              <a:gdLst>
                <a:gd name="textAreaLeft" fmla="*/ 0 w 43200"/>
                <a:gd name="textAreaRight" fmla="*/ 43560 w 43200"/>
                <a:gd name="textAreaTop" fmla="*/ 0 h 29160"/>
                <a:gd name="textAreaBottom" fmla="*/ 29520 h 29160"/>
              </a:gdLst>
              <a:ahLst/>
              <a:cxnLst/>
              <a:rect l="textAreaLeft" t="textAreaTop" r="textAreaRight" b="textAreaBottom"/>
              <a:pathLst>
                <a:path w="5393" h="365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81" name="Google Shape;5554;p50"/>
            <p:cNvSpPr/>
            <p:nvPr/>
          </p:nvSpPr>
          <p:spPr>
            <a:xfrm>
              <a:off x="4658760" y="2928600"/>
              <a:ext cx="50400" cy="35640"/>
            </a:xfrm>
            <a:custGeom>
              <a:avLst/>
              <a:gdLst>
                <a:gd name="textAreaLeft" fmla="*/ 0 w 50400"/>
                <a:gd name="textAreaRight" fmla="*/ 50760 w 50400"/>
                <a:gd name="textAreaTop" fmla="*/ 0 h 35640"/>
                <a:gd name="textAreaBottom" fmla="*/ 36000 h 35640"/>
              </a:gdLst>
              <a:ahLst/>
              <a:cxnLst/>
              <a:rect l="textAreaLeft" t="textAreaTop" r="textAreaRight" b="textAreaBottom"/>
              <a:pathLst>
                <a:path w="6264" h="4459">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2" name="Google Shape;5555;p50"/>
            <p:cNvSpPr/>
            <p:nvPr/>
          </p:nvSpPr>
          <p:spPr>
            <a:xfrm>
              <a:off x="4441680" y="3160440"/>
              <a:ext cx="53640" cy="42840"/>
            </a:xfrm>
            <a:custGeom>
              <a:avLst/>
              <a:gdLst>
                <a:gd name="textAreaLeft" fmla="*/ 0 w 53640"/>
                <a:gd name="textAreaRight" fmla="*/ 54000 w 53640"/>
                <a:gd name="textAreaTop" fmla="*/ 0 h 42840"/>
                <a:gd name="textAreaBottom" fmla="*/ 43200 h 42840"/>
              </a:gdLst>
              <a:ahLst/>
              <a:cxnLst/>
              <a:rect l="textAreaLeft" t="textAreaTop" r="textAreaRight" b="textAreaBottom"/>
              <a:pathLst>
                <a:path w="6655" h="5342">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83" name="Google Shape;5556;p50"/>
            <p:cNvSpPr/>
            <p:nvPr/>
          </p:nvSpPr>
          <p:spPr>
            <a:xfrm>
              <a:off x="4438800" y="3157200"/>
              <a:ext cx="59040" cy="49320"/>
            </a:xfrm>
            <a:custGeom>
              <a:avLst/>
              <a:gdLst>
                <a:gd name="textAreaLeft" fmla="*/ 0 w 59040"/>
                <a:gd name="textAreaRight" fmla="*/ 59400 w 59040"/>
                <a:gd name="textAreaTop" fmla="*/ 0 h 49320"/>
                <a:gd name="textAreaBottom" fmla="*/ 49680 h 49320"/>
              </a:gdLst>
              <a:ahLst/>
              <a:cxnLst/>
              <a:rect l="textAreaLeft" t="textAreaTop" r="textAreaRight" b="textAreaBottom"/>
              <a:pathLst>
                <a:path w="7312" h="6138">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4" name="Google Shape;5557;p50"/>
            <p:cNvSpPr/>
            <p:nvPr/>
          </p:nvSpPr>
          <p:spPr>
            <a:xfrm>
              <a:off x="4666680" y="3447360"/>
              <a:ext cx="18000" cy="11160"/>
            </a:xfrm>
            <a:custGeom>
              <a:avLst/>
              <a:gdLst>
                <a:gd name="textAreaLeft" fmla="*/ 0 w 18000"/>
                <a:gd name="textAreaRight" fmla="*/ 18360 w 18000"/>
                <a:gd name="textAreaTop" fmla="*/ 0 h 11160"/>
                <a:gd name="textAreaBottom" fmla="*/ 11520 h 11160"/>
              </a:gdLst>
              <a:ahLst/>
              <a:cxnLst/>
              <a:rect l="textAreaLeft" t="textAreaTop" r="textAreaRight" b="textAreaBottom"/>
              <a:pathLst>
                <a:path w="2287" h="1428">
                  <a:moveTo>
                    <a:pt x="1743" y="0"/>
                  </a:moveTo>
                  <a:lnTo>
                    <a:pt x="1" y="480"/>
                  </a:lnTo>
                  <a:lnTo>
                    <a:pt x="2286" y="1427"/>
                  </a:lnTo>
                  <a:lnTo>
                    <a:pt x="2286" y="1427"/>
                  </a:lnTo>
                  <a:lnTo>
                    <a:pt x="1743" y="0"/>
                  </a:lnTo>
                  <a:close/>
                </a:path>
              </a:pathLst>
            </a:custGeom>
            <a:solidFill>
              <a:srgbClr val="445d73"/>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85" name="Google Shape;5558;p50"/>
            <p:cNvSpPr/>
            <p:nvPr/>
          </p:nvSpPr>
          <p:spPr>
            <a:xfrm>
              <a:off x="4658760" y="3444480"/>
              <a:ext cx="30600" cy="18720"/>
            </a:xfrm>
            <a:custGeom>
              <a:avLst/>
              <a:gdLst>
                <a:gd name="textAreaLeft" fmla="*/ 0 w 30600"/>
                <a:gd name="textAreaRight" fmla="*/ 30960 w 30600"/>
                <a:gd name="textAreaTop" fmla="*/ 0 h 18720"/>
                <a:gd name="textAreaBottom" fmla="*/ 19080 h 18720"/>
              </a:gdLst>
              <a:ahLst/>
              <a:cxnLst/>
              <a:rect l="textAreaLeft" t="textAreaTop" r="textAreaRight" b="textAreaBottom"/>
              <a:pathLst>
                <a:path w="3827" h="2375">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6" name="Google Shape;5559;p50"/>
            <p:cNvSpPr/>
            <p:nvPr/>
          </p:nvSpPr>
          <p:spPr>
            <a:xfrm>
              <a:off x="4637160" y="3408840"/>
              <a:ext cx="13680" cy="21600"/>
            </a:xfrm>
            <a:custGeom>
              <a:avLst/>
              <a:gdLst>
                <a:gd name="textAreaLeft" fmla="*/ 0 w 13680"/>
                <a:gd name="textAreaRight" fmla="*/ 14040 w 13680"/>
                <a:gd name="textAreaTop" fmla="*/ 0 h 21600"/>
                <a:gd name="textAreaBottom" fmla="*/ 21960 h 21600"/>
              </a:gdLst>
              <a:ahLst/>
              <a:cxnLst/>
              <a:rect l="textAreaLeft" t="textAreaTop" r="textAreaRight" b="textAreaBottom"/>
              <a:pathLst>
                <a:path w="1731" h="2728">
                  <a:moveTo>
                    <a:pt x="733" y="0"/>
                  </a:moveTo>
                  <a:cubicBezTo>
                    <a:pt x="493" y="164"/>
                    <a:pt x="0" y="1288"/>
                    <a:pt x="0" y="1288"/>
                  </a:cubicBezTo>
                  <a:lnTo>
                    <a:pt x="695" y="2728"/>
                  </a:lnTo>
                  <a:lnTo>
                    <a:pt x="1730" y="2728"/>
                  </a:lnTo>
                  <a:lnTo>
                    <a:pt x="733" y="0"/>
                  </a:lnTo>
                  <a:close/>
                </a:path>
              </a:pathLst>
            </a:custGeom>
            <a:solidFill>
              <a:srgbClr val="445d73"/>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87" name="Google Shape;5560;p50"/>
            <p:cNvSpPr/>
            <p:nvPr/>
          </p:nvSpPr>
          <p:spPr>
            <a:xfrm>
              <a:off x="4634640" y="3404880"/>
              <a:ext cx="20160" cy="28080"/>
            </a:xfrm>
            <a:custGeom>
              <a:avLst/>
              <a:gdLst>
                <a:gd name="textAreaLeft" fmla="*/ 0 w 20160"/>
                <a:gd name="textAreaRight" fmla="*/ 20520 w 20160"/>
                <a:gd name="textAreaTop" fmla="*/ 0 h 28080"/>
                <a:gd name="textAreaBottom" fmla="*/ 28440 h 28080"/>
              </a:gdLst>
              <a:ahLst/>
              <a:cxnLst/>
              <a:rect l="textAreaLeft" t="textAreaTop" r="textAreaRight" b="textAreaBottom"/>
              <a:pathLst>
                <a:path w="2514" h="352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88" name="Google Shape;5561;p50"/>
            <p:cNvSpPr/>
            <p:nvPr/>
          </p:nvSpPr>
          <p:spPr>
            <a:xfrm>
              <a:off x="4635360" y="3426120"/>
              <a:ext cx="7920" cy="24840"/>
            </a:xfrm>
            <a:custGeom>
              <a:avLst/>
              <a:gdLst>
                <a:gd name="textAreaLeft" fmla="*/ 0 w 7920"/>
                <a:gd name="textAreaRight" fmla="*/ 8280 w 7920"/>
                <a:gd name="textAreaTop" fmla="*/ 0 h 24840"/>
                <a:gd name="textAreaBottom" fmla="*/ 25200 h 24840"/>
              </a:gdLst>
              <a:ahLst/>
              <a:cxnLst/>
              <a:rect l="textAreaLeft" t="textAreaTop" r="textAreaRight" b="textAreaBottom"/>
              <a:pathLst>
                <a:path w="1011" h="3120">
                  <a:moveTo>
                    <a:pt x="455" y="0"/>
                  </a:moveTo>
                  <a:lnTo>
                    <a:pt x="1" y="1402"/>
                  </a:lnTo>
                  <a:lnTo>
                    <a:pt x="581" y="3119"/>
                  </a:lnTo>
                  <a:lnTo>
                    <a:pt x="1011" y="3119"/>
                  </a:lnTo>
                  <a:lnTo>
                    <a:pt x="1011" y="278"/>
                  </a:lnTo>
                  <a:lnTo>
                    <a:pt x="455" y="0"/>
                  </a:lnTo>
                  <a:close/>
                </a:path>
              </a:pathLst>
            </a:custGeom>
            <a:solidFill>
              <a:srgbClr val="445d7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89" name="Google Shape;5562;p50"/>
            <p:cNvSpPr/>
            <p:nvPr/>
          </p:nvSpPr>
          <p:spPr>
            <a:xfrm>
              <a:off x="4632840" y="3423960"/>
              <a:ext cx="13680" cy="29520"/>
            </a:xfrm>
            <a:custGeom>
              <a:avLst/>
              <a:gdLst>
                <a:gd name="textAreaLeft" fmla="*/ 0 w 13680"/>
                <a:gd name="textAreaRight" fmla="*/ 14040 w 13680"/>
                <a:gd name="textAreaTop" fmla="*/ 0 h 29520"/>
                <a:gd name="textAreaBottom" fmla="*/ 29880 h 29520"/>
              </a:gdLst>
              <a:ahLst/>
              <a:cxnLst/>
              <a:rect l="textAreaLeft" t="textAreaTop" r="textAreaRight" b="textAreaBottom"/>
              <a:pathLst>
                <a:path w="1731" h="370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0" name="Google Shape;5563;p50"/>
            <p:cNvSpPr/>
            <p:nvPr/>
          </p:nvSpPr>
          <p:spPr>
            <a:xfrm>
              <a:off x="4850640" y="3119040"/>
              <a:ext cx="15120" cy="8640"/>
            </a:xfrm>
            <a:custGeom>
              <a:avLst/>
              <a:gdLst>
                <a:gd name="textAreaLeft" fmla="*/ 0 w 15120"/>
                <a:gd name="textAreaRight" fmla="*/ 15480 w 15120"/>
                <a:gd name="textAreaTop" fmla="*/ 0 h 8640"/>
                <a:gd name="textAreaBottom" fmla="*/ 9000 h 8640"/>
              </a:gdLst>
              <a:ahLst/>
              <a:cxnLst/>
              <a:rect l="textAreaLeft" t="textAreaTop" r="textAreaRight" b="textAreaBottom"/>
              <a:pathLst>
                <a:path w="1895" h="1099">
                  <a:moveTo>
                    <a:pt x="0" y="0"/>
                  </a:moveTo>
                  <a:lnTo>
                    <a:pt x="556" y="1099"/>
                  </a:lnTo>
                  <a:lnTo>
                    <a:pt x="1326" y="947"/>
                  </a:lnTo>
                  <a:lnTo>
                    <a:pt x="1894" y="0"/>
                  </a:lnTo>
                  <a:close/>
                </a:path>
              </a:pathLst>
            </a:custGeom>
            <a:solidFill>
              <a:srgbClr val="445d73"/>
            </a:solidFill>
            <a:ln w="0">
              <a:noFill/>
            </a:ln>
          </p:spPr>
          <p:style>
            <a:lnRef idx="0"/>
            <a:fillRef idx="0"/>
            <a:effectRef idx="0"/>
            <a:fontRef idx="minor"/>
          </p:style>
          <p:txBody>
            <a:bodyPr tIns="4320" bIns="4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91" name="Google Shape;5564;p50"/>
            <p:cNvSpPr/>
            <p:nvPr/>
          </p:nvSpPr>
          <p:spPr>
            <a:xfrm>
              <a:off x="4846320" y="3116520"/>
              <a:ext cx="23760" cy="14040"/>
            </a:xfrm>
            <a:custGeom>
              <a:avLst/>
              <a:gdLst>
                <a:gd name="textAreaLeft" fmla="*/ 0 w 23760"/>
                <a:gd name="textAreaRight" fmla="*/ 24120 w 23760"/>
                <a:gd name="textAreaTop" fmla="*/ 0 h 14040"/>
                <a:gd name="textAreaBottom" fmla="*/ 14400 h 14040"/>
              </a:gdLst>
              <a:ahLst/>
              <a:cxnLst/>
              <a:rect l="textAreaLeft" t="textAreaTop" r="textAreaRight" b="textAreaBottom"/>
              <a:pathLst>
                <a:path w="2968" h="1782">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2" name="Google Shape;5565;p50"/>
            <p:cNvSpPr/>
            <p:nvPr/>
          </p:nvSpPr>
          <p:spPr>
            <a:xfrm>
              <a:off x="4229640" y="2847960"/>
              <a:ext cx="298440" cy="387360"/>
            </a:xfrm>
            <a:custGeom>
              <a:avLst/>
              <a:gdLst>
                <a:gd name="textAreaLeft" fmla="*/ 0 w 298440"/>
                <a:gd name="textAreaRight" fmla="*/ 298800 w 298440"/>
                <a:gd name="textAreaTop" fmla="*/ 0 h 387360"/>
                <a:gd name="textAreaBottom" fmla="*/ 387720 h 387360"/>
              </a:gdLst>
              <a:ahLst/>
              <a:cxnLst/>
              <a:rect l="textAreaLeft" t="textAreaTop" r="textAreaRight" b="textAreaBottom"/>
              <a:pathLst>
                <a:path w="36897" h="47858">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93" name="Google Shape;5566;p50"/>
            <p:cNvSpPr/>
            <p:nvPr/>
          </p:nvSpPr>
          <p:spPr>
            <a:xfrm>
              <a:off x="4227120" y="2845080"/>
              <a:ext cx="304200" cy="394560"/>
            </a:xfrm>
            <a:custGeom>
              <a:avLst/>
              <a:gdLst>
                <a:gd name="textAreaLeft" fmla="*/ 0 w 304200"/>
                <a:gd name="textAreaRight" fmla="*/ 304560 w 304200"/>
                <a:gd name="textAreaTop" fmla="*/ 0 h 394560"/>
                <a:gd name="textAreaBottom" fmla="*/ 394920 h 394560"/>
              </a:gdLst>
              <a:ahLst/>
              <a:cxnLst/>
              <a:rect l="textAreaLeft" t="textAreaTop" r="textAreaRight" b="textAreaBottom"/>
              <a:pathLst>
                <a:path w="37592" h="48741">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4" name="Google Shape;5567;p50"/>
            <p:cNvSpPr/>
            <p:nvPr/>
          </p:nvSpPr>
          <p:spPr>
            <a:xfrm>
              <a:off x="4107240" y="2833200"/>
              <a:ext cx="216000" cy="171360"/>
            </a:xfrm>
            <a:custGeom>
              <a:avLst/>
              <a:gdLst>
                <a:gd name="textAreaLeft" fmla="*/ 0 w 216000"/>
                <a:gd name="textAreaRight" fmla="*/ 216360 w 216000"/>
                <a:gd name="textAreaTop" fmla="*/ 0 h 171360"/>
                <a:gd name="textAreaBottom" fmla="*/ 171720 h 171360"/>
              </a:gdLst>
              <a:ahLst/>
              <a:cxnLst/>
              <a:rect l="textAreaLeft" t="textAreaTop" r="textAreaRight" b="textAreaBottom"/>
              <a:pathLst>
                <a:path w="26694" h="21202">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95" name="Google Shape;5568;p50"/>
            <p:cNvSpPr/>
            <p:nvPr/>
          </p:nvSpPr>
          <p:spPr>
            <a:xfrm>
              <a:off x="4104360" y="2830680"/>
              <a:ext cx="221760" cy="176760"/>
            </a:xfrm>
            <a:custGeom>
              <a:avLst/>
              <a:gdLst>
                <a:gd name="textAreaLeft" fmla="*/ 0 w 221760"/>
                <a:gd name="textAreaRight" fmla="*/ 222120 w 221760"/>
                <a:gd name="textAreaTop" fmla="*/ 0 h 176760"/>
                <a:gd name="textAreaBottom" fmla="*/ 177120 h 176760"/>
              </a:gdLst>
              <a:ahLst/>
              <a:cxnLst/>
              <a:rect l="textAreaLeft" t="textAreaTop" r="textAreaRight" b="textAreaBottom"/>
              <a:pathLst>
                <a:path w="27415" h="21858">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6" name="Google Shape;5569;p50"/>
            <p:cNvSpPr/>
            <p:nvPr/>
          </p:nvSpPr>
          <p:spPr>
            <a:xfrm>
              <a:off x="4088160" y="2966760"/>
              <a:ext cx="15480" cy="18720"/>
            </a:xfrm>
            <a:custGeom>
              <a:avLst/>
              <a:gdLst>
                <a:gd name="textAreaLeft" fmla="*/ 0 w 15480"/>
                <a:gd name="textAreaRight" fmla="*/ 15840 w 15480"/>
                <a:gd name="textAreaTop" fmla="*/ 0 h 18720"/>
                <a:gd name="textAreaBottom" fmla="*/ 19080 h 18720"/>
              </a:gdLst>
              <a:ahLst/>
              <a:cxnLst/>
              <a:rect l="textAreaLeft" t="textAreaTop" r="textAreaRight" b="textAreaBottom"/>
              <a:pathLst>
                <a:path w="1971" h="2363">
                  <a:moveTo>
                    <a:pt x="1339" y="1"/>
                  </a:moveTo>
                  <a:cubicBezTo>
                    <a:pt x="1023" y="241"/>
                    <a:pt x="1" y="1554"/>
                    <a:pt x="1" y="1554"/>
                  </a:cubicBezTo>
                  <a:lnTo>
                    <a:pt x="1339" y="2362"/>
                  </a:lnTo>
                  <a:lnTo>
                    <a:pt x="1970" y="1188"/>
                  </a:lnTo>
                  <a:lnTo>
                    <a:pt x="1339" y="1"/>
                  </a:lnTo>
                  <a:close/>
                </a:path>
              </a:pathLst>
            </a:custGeom>
            <a:solidFill>
              <a:srgbClr val="445d73"/>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97" name="Google Shape;5570;p50"/>
            <p:cNvSpPr/>
            <p:nvPr/>
          </p:nvSpPr>
          <p:spPr>
            <a:xfrm>
              <a:off x="4084200" y="2962800"/>
              <a:ext cx="22320" cy="26280"/>
            </a:xfrm>
            <a:custGeom>
              <a:avLst/>
              <a:gdLst>
                <a:gd name="textAreaLeft" fmla="*/ 0 w 22320"/>
                <a:gd name="textAreaRight" fmla="*/ 22680 w 22320"/>
                <a:gd name="textAreaTop" fmla="*/ 0 h 26280"/>
                <a:gd name="textAreaBottom" fmla="*/ 26640 h 26280"/>
              </a:gdLst>
              <a:ahLst/>
              <a:cxnLst/>
              <a:rect l="textAreaLeft" t="textAreaTop" r="textAreaRight" b="textAreaBottom"/>
              <a:pathLst>
                <a:path w="2804" h="328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398" name="Google Shape;5571;p50"/>
            <p:cNvSpPr/>
            <p:nvPr/>
          </p:nvSpPr>
          <p:spPr>
            <a:xfrm>
              <a:off x="4115520" y="2902320"/>
              <a:ext cx="17280" cy="32760"/>
            </a:xfrm>
            <a:custGeom>
              <a:avLst/>
              <a:gdLst>
                <a:gd name="textAreaLeft" fmla="*/ 0 w 17280"/>
                <a:gd name="textAreaRight" fmla="*/ 17640 w 17280"/>
                <a:gd name="textAreaTop" fmla="*/ 0 h 32760"/>
                <a:gd name="textAreaBottom" fmla="*/ 33120 h 32760"/>
              </a:gdLst>
              <a:ahLst/>
              <a:cxnLst/>
              <a:rect l="textAreaLeft" t="textAreaTop" r="textAreaRight" b="textAreaBottom"/>
              <a:pathLst>
                <a:path w="2198" h="4067">
                  <a:moveTo>
                    <a:pt x="1125" y="0"/>
                  </a:moveTo>
                  <a:lnTo>
                    <a:pt x="1" y="2096"/>
                  </a:lnTo>
                  <a:lnTo>
                    <a:pt x="455" y="4066"/>
                  </a:lnTo>
                  <a:lnTo>
                    <a:pt x="847" y="4066"/>
                  </a:lnTo>
                  <a:lnTo>
                    <a:pt x="847" y="2488"/>
                  </a:lnTo>
                  <a:lnTo>
                    <a:pt x="2198" y="1717"/>
                  </a:lnTo>
                  <a:lnTo>
                    <a:pt x="1125" y="0"/>
                  </a:lnTo>
                  <a:close/>
                </a:path>
              </a:pathLst>
            </a:custGeom>
            <a:solidFill>
              <a:srgbClr val="445d73"/>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399" name="Google Shape;5572;p50"/>
            <p:cNvSpPr/>
            <p:nvPr/>
          </p:nvSpPr>
          <p:spPr>
            <a:xfrm>
              <a:off x="4113000" y="2897280"/>
              <a:ext cx="23760" cy="40320"/>
            </a:xfrm>
            <a:custGeom>
              <a:avLst/>
              <a:gdLst>
                <a:gd name="textAreaLeft" fmla="*/ 0 w 23760"/>
                <a:gd name="textAreaRight" fmla="*/ 24120 w 23760"/>
                <a:gd name="textAreaTop" fmla="*/ 0 h 40320"/>
                <a:gd name="textAreaBottom" fmla="*/ 40680 h 40320"/>
              </a:gdLst>
              <a:ahLst/>
              <a:cxnLst/>
              <a:rect l="textAreaLeft" t="textAreaTop" r="textAreaRight" b="textAreaBottom"/>
              <a:pathLst>
                <a:path w="2956" h="5014">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0" name="Google Shape;5573;p50"/>
            <p:cNvSpPr/>
            <p:nvPr/>
          </p:nvSpPr>
          <p:spPr>
            <a:xfrm>
              <a:off x="4085280" y="2876760"/>
              <a:ext cx="26640" cy="45720"/>
            </a:xfrm>
            <a:custGeom>
              <a:avLst/>
              <a:gdLst>
                <a:gd name="textAreaLeft" fmla="*/ 0 w 26640"/>
                <a:gd name="textAreaRight" fmla="*/ 27000 w 26640"/>
                <a:gd name="textAreaTop" fmla="*/ 0 h 45720"/>
                <a:gd name="textAreaBottom" fmla="*/ 46080 h 45720"/>
              </a:gdLst>
              <a:ahLst/>
              <a:cxnLst/>
              <a:rect l="textAreaLeft" t="textAreaTop" r="textAreaRight" b="textAreaBottom"/>
              <a:pathLst>
                <a:path w="3322" h="567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01" name="Google Shape;5574;p50"/>
            <p:cNvSpPr/>
            <p:nvPr/>
          </p:nvSpPr>
          <p:spPr>
            <a:xfrm>
              <a:off x="4082040" y="2873160"/>
              <a:ext cx="32400" cy="55800"/>
            </a:xfrm>
            <a:custGeom>
              <a:avLst/>
              <a:gdLst>
                <a:gd name="textAreaLeft" fmla="*/ 0 w 32400"/>
                <a:gd name="textAreaRight" fmla="*/ 32760 w 32400"/>
                <a:gd name="textAreaTop" fmla="*/ 0 h 55800"/>
                <a:gd name="textAreaBottom" fmla="*/ 56160 h 55800"/>
              </a:gdLst>
              <a:ahLst/>
              <a:cxnLst/>
              <a:rect l="textAreaLeft" t="textAreaTop" r="textAreaRight" b="textAreaBottom"/>
              <a:pathLst>
                <a:path w="4041" h="6945">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2" name="Google Shape;5575;p50"/>
            <p:cNvSpPr/>
            <p:nvPr/>
          </p:nvSpPr>
          <p:spPr>
            <a:xfrm>
              <a:off x="4061160" y="2932560"/>
              <a:ext cx="34200" cy="33480"/>
            </a:xfrm>
            <a:custGeom>
              <a:avLst/>
              <a:gdLst>
                <a:gd name="textAreaLeft" fmla="*/ 0 w 34200"/>
                <a:gd name="textAreaRight" fmla="*/ 34560 w 34200"/>
                <a:gd name="textAreaTop" fmla="*/ 0 h 33480"/>
                <a:gd name="textAreaBottom" fmla="*/ 33840 h 33480"/>
              </a:gdLst>
              <a:ahLst/>
              <a:cxnLst/>
              <a:rect l="textAreaLeft" t="textAreaTop" r="textAreaRight" b="textAreaBottom"/>
              <a:pathLst>
                <a:path w="4256" h="418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03" name="Google Shape;5576;p50"/>
            <p:cNvSpPr/>
            <p:nvPr/>
          </p:nvSpPr>
          <p:spPr>
            <a:xfrm>
              <a:off x="4058640" y="2928960"/>
              <a:ext cx="39960" cy="41400"/>
            </a:xfrm>
            <a:custGeom>
              <a:avLst/>
              <a:gdLst>
                <a:gd name="textAreaLeft" fmla="*/ 0 w 39960"/>
                <a:gd name="textAreaRight" fmla="*/ 40320 w 39960"/>
                <a:gd name="textAreaTop" fmla="*/ 0 h 41400"/>
                <a:gd name="textAreaBottom" fmla="*/ 41760 h 41400"/>
              </a:gdLst>
              <a:ahLst/>
              <a:cxnLst/>
              <a:rect l="textAreaLeft" t="textAreaTop" r="textAreaRight" b="textAreaBottom"/>
              <a:pathLst>
                <a:path w="4964" h="514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4" name="Google Shape;5577;p50"/>
            <p:cNvSpPr/>
            <p:nvPr/>
          </p:nvSpPr>
          <p:spPr>
            <a:xfrm>
              <a:off x="3990600" y="2922480"/>
              <a:ext cx="61920" cy="43920"/>
            </a:xfrm>
            <a:custGeom>
              <a:avLst/>
              <a:gdLst>
                <a:gd name="textAreaLeft" fmla="*/ 0 w 61920"/>
                <a:gd name="textAreaRight" fmla="*/ 62280 w 61920"/>
                <a:gd name="textAreaTop" fmla="*/ 0 h 43920"/>
                <a:gd name="textAreaBottom" fmla="*/ 44280 h 43920"/>
              </a:gdLst>
              <a:ahLst/>
              <a:cxnLst/>
              <a:rect l="textAreaLeft" t="textAreaTop" r="textAreaRight" b="textAreaBottom"/>
              <a:pathLst>
                <a:path w="7703" h="5456">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05" name="Google Shape;5578;p50"/>
            <p:cNvSpPr/>
            <p:nvPr/>
          </p:nvSpPr>
          <p:spPr>
            <a:xfrm>
              <a:off x="3987720" y="2918880"/>
              <a:ext cx="67680" cy="50400"/>
            </a:xfrm>
            <a:custGeom>
              <a:avLst/>
              <a:gdLst>
                <a:gd name="textAreaLeft" fmla="*/ 0 w 67680"/>
                <a:gd name="textAreaRight" fmla="*/ 68040 w 67680"/>
                <a:gd name="textAreaTop" fmla="*/ 0 h 50400"/>
                <a:gd name="textAreaBottom" fmla="*/ 50760 h 50400"/>
              </a:gdLst>
              <a:ahLst/>
              <a:cxnLst/>
              <a:rect l="textAreaLeft" t="textAreaTop" r="textAreaRight" b="textAreaBottom"/>
              <a:pathLst>
                <a:path w="8385" h="6264">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6" name="Google Shape;5579;p50"/>
            <p:cNvSpPr/>
            <p:nvPr/>
          </p:nvSpPr>
          <p:spPr>
            <a:xfrm>
              <a:off x="3969360" y="2891160"/>
              <a:ext cx="52200" cy="30960"/>
            </a:xfrm>
            <a:custGeom>
              <a:avLst/>
              <a:gdLst>
                <a:gd name="textAreaLeft" fmla="*/ 0 w 52200"/>
                <a:gd name="textAreaRight" fmla="*/ 52560 w 52200"/>
                <a:gd name="textAreaTop" fmla="*/ 0 h 30960"/>
                <a:gd name="textAreaBottom" fmla="*/ 31320 h 30960"/>
              </a:gdLst>
              <a:ahLst/>
              <a:cxnLst/>
              <a:rect l="textAreaLeft" t="textAreaTop" r="textAreaRight" b="textAreaBottom"/>
              <a:pathLst>
                <a:path w="6479" h="3865">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07" name="Google Shape;5580;p50"/>
            <p:cNvSpPr/>
            <p:nvPr/>
          </p:nvSpPr>
          <p:spPr>
            <a:xfrm>
              <a:off x="3965400" y="2888280"/>
              <a:ext cx="59400" cy="36360"/>
            </a:xfrm>
            <a:custGeom>
              <a:avLst/>
              <a:gdLst>
                <a:gd name="textAreaLeft" fmla="*/ 0 w 59400"/>
                <a:gd name="textAreaRight" fmla="*/ 59760 w 59400"/>
                <a:gd name="textAreaTop" fmla="*/ 0 h 36360"/>
                <a:gd name="textAreaBottom" fmla="*/ 36720 h 36360"/>
              </a:gdLst>
              <a:ahLst/>
              <a:cxnLst/>
              <a:rect l="textAreaLeft" t="textAreaTop" r="textAreaRight" b="textAreaBottom"/>
              <a:pathLst>
                <a:path w="7375" h="4546">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08" name="Google Shape;5581;p50"/>
            <p:cNvSpPr/>
            <p:nvPr/>
          </p:nvSpPr>
          <p:spPr>
            <a:xfrm>
              <a:off x="4034880" y="2904480"/>
              <a:ext cx="23400" cy="12600"/>
            </a:xfrm>
            <a:custGeom>
              <a:avLst/>
              <a:gdLst>
                <a:gd name="textAreaLeft" fmla="*/ 0 w 23400"/>
                <a:gd name="textAreaRight" fmla="*/ 23760 w 23400"/>
                <a:gd name="textAreaTop" fmla="*/ 0 h 12600"/>
                <a:gd name="textAreaBottom" fmla="*/ 12960 h 12600"/>
              </a:gdLst>
              <a:ahLst/>
              <a:cxnLst/>
              <a:rect l="textAreaLeft" t="textAreaTop" r="textAreaRight" b="textAreaBottom"/>
              <a:pathLst>
                <a:path w="2918" h="1605">
                  <a:moveTo>
                    <a:pt x="392" y="1"/>
                  </a:moveTo>
                  <a:lnTo>
                    <a:pt x="1" y="594"/>
                  </a:lnTo>
                  <a:lnTo>
                    <a:pt x="1024" y="1605"/>
                  </a:lnTo>
                  <a:lnTo>
                    <a:pt x="2211" y="670"/>
                  </a:lnTo>
                  <a:lnTo>
                    <a:pt x="2918" y="1"/>
                  </a:lnTo>
                  <a:close/>
                </a:path>
              </a:pathLst>
            </a:custGeom>
            <a:solidFill>
              <a:srgbClr val="445d73"/>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09" name="Google Shape;5582;p50"/>
            <p:cNvSpPr/>
            <p:nvPr/>
          </p:nvSpPr>
          <p:spPr>
            <a:xfrm>
              <a:off x="4031640" y="2902320"/>
              <a:ext cx="33120" cy="18360"/>
            </a:xfrm>
            <a:custGeom>
              <a:avLst/>
              <a:gdLst>
                <a:gd name="textAreaLeft" fmla="*/ 0 w 33120"/>
                <a:gd name="textAreaRight" fmla="*/ 33480 w 33120"/>
                <a:gd name="textAreaTop" fmla="*/ 0 h 18360"/>
                <a:gd name="textAreaBottom" fmla="*/ 18720 h 18360"/>
              </a:gdLst>
              <a:ahLst/>
              <a:cxnLst/>
              <a:rect l="textAreaLeft" t="textAreaTop" r="textAreaRight" b="textAreaBottom"/>
              <a:pathLst>
                <a:path w="4118" h="2325">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0" name="Google Shape;5583;p50"/>
            <p:cNvSpPr/>
            <p:nvPr/>
          </p:nvSpPr>
          <p:spPr>
            <a:xfrm>
              <a:off x="4053240" y="2879280"/>
              <a:ext cx="12600" cy="16200"/>
            </a:xfrm>
            <a:custGeom>
              <a:avLst/>
              <a:gdLst>
                <a:gd name="textAreaLeft" fmla="*/ 0 w 12600"/>
                <a:gd name="textAreaRight" fmla="*/ 12960 w 12600"/>
                <a:gd name="textAreaTop" fmla="*/ 0 h 16200"/>
                <a:gd name="textAreaBottom" fmla="*/ 16560 h 16200"/>
              </a:gdLst>
              <a:ahLst/>
              <a:cxnLst/>
              <a:rect l="textAreaLeft" t="textAreaTop" r="textAreaRight" b="textAreaBottom"/>
              <a:pathLst>
                <a:path w="1617" h="2060">
                  <a:moveTo>
                    <a:pt x="354" y="1"/>
                  </a:moveTo>
                  <a:lnTo>
                    <a:pt x="0" y="708"/>
                  </a:lnTo>
                  <a:lnTo>
                    <a:pt x="695" y="1137"/>
                  </a:lnTo>
                  <a:lnTo>
                    <a:pt x="1351" y="2059"/>
                  </a:lnTo>
                  <a:lnTo>
                    <a:pt x="1617" y="1339"/>
                  </a:lnTo>
                  <a:lnTo>
                    <a:pt x="1617" y="316"/>
                  </a:lnTo>
                  <a:lnTo>
                    <a:pt x="354" y="1"/>
                  </a:lnTo>
                  <a:close/>
                </a:path>
              </a:pathLst>
            </a:custGeom>
            <a:solidFill>
              <a:srgbClr val="445d73"/>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11" name="Google Shape;5584;p50"/>
            <p:cNvSpPr/>
            <p:nvPr/>
          </p:nvSpPr>
          <p:spPr>
            <a:xfrm>
              <a:off x="4050000" y="2876040"/>
              <a:ext cx="18720" cy="24840"/>
            </a:xfrm>
            <a:custGeom>
              <a:avLst/>
              <a:gdLst>
                <a:gd name="textAreaLeft" fmla="*/ 0 w 18720"/>
                <a:gd name="textAreaRight" fmla="*/ 19080 w 18720"/>
                <a:gd name="textAreaTop" fmla="*/ 0 h 24840"/>
                <a:gd name="textAreaBottom" fmla="*/ 25200 h 24840"/>
              </a:gdLst>
              <a:ahLst/>
              <a:cxnLst/>
              <a:rect l="textAreaLeft" t="textAreaTop" r="textAreaRight" b="textAreaBottom"/>
              <a:pathLst>
                <a:path w="2350" h="3119">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2" name="Google Shape;5585;p50"/>
            <p:cNvSpPr/>
            <p:nvPr/>
          </p:nvSpPr>
          <p:spPr>
            <a:xfrm>
              <a:off x="3904200" y="2949480"/>
              <a:ext cx="59760" cy="61920"/>
            </a:xfrm>
            <a:custGeom>
              <a:avLst/>
              <a:gdLst>
                <a:gd name="textAreaLeft" fmla="*/ 0 w 59760"/>
                <a:gd name="textAreaRight" fmla="*/ 60120 w 59760"/>
                <a:gd name="textAreaTop" fmla="*/ 0 h 61920"/>
                <a:gd name="textAreaBottom" fmla="*/ 62280 h 61920"/>
              </a:gdLst>
              <a:ahLst/>
              <a:cxnLst/>
              <a:rect l="textAreaLeft" t="textAreaTop" r="textAreaRight" b="textAreaBottom"/>
              <a:pathLst>
                <a:path w="7413" h="7691">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13" name="Google Shape;5586;p50"/>
            <p:cNvSpPr/>
            <p:nvPr/>
          </p:nvSpPr>
          <p:spPr>
            <a:xfrm>
              <a:off x="3901320" y="2946960"/>
              <a:ext cx="65160" cy="67320"/>
            </a:xfrm>
            <a:custGeom>
              <a:avLst/>
              <a:gdLst>
                <a:gd name="textAreaLeft" fmla="*/ 0 w 65160"/>
                <a:gd name="textAreaRight" fmla="*/ 65520 w 65160"/>
                <a:gd name="textAreaTop" fmla="*/ 0 h 67320"/>
                <a:gd name="textAreaBottom" fmla="*/ 67680 h 67320"/>
              </a:gdLst>
              <a:ahLst/>
              <a:cxnLst/>
              <a:rect l="textAreaLeft" t="textAreaTop" r="textAreaRight" b="textAreaBottom"/>
              <a:pathLst>
                <a:path w="8069" h="8348">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4" name="Google Shape;5587;p50"/>
            <p:cNvSpPr/>
            <p:nvPr/>
          </p:nvSpPr>
          <p:spPr>
            <a:xfrm>
              <a:off x="3928320" y="2985840"/>
              <a:ext cx="106200" cy="87120"/>
            </a:xfrm>
            <a:custGeom>
              <a:avLst/>
              <a:gdLst>
                <a:gd name="textAreaLeft" fmla="*/ 0 w 106200"/>
                <a:gd name="textAreaRight" fmla="*/ 106560 w 106200"/>
                <a:gd name="textAreaTop" fmla="*/ 0 h 87120"/>
                <a:gd name="textAreaBottom" fmla="*/ 87480 h 87120"/>
              </a:gdLst>
              <a:ahLst/>
              <a:cxnLst/>
              <a:rect l="textAreaLeft" t="textAreaTop" r="textAreaRight" b="textAreaBottom"/>
              <a:pathLst>
                <a:path w="13171" h="10809">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15" name="Google Shape;5588;p50"/>
            <p:cNvSpPr/>
            <p:nvPr/>
          </p:nvSpPr>
          <p:spPr>
            <a:xfrm>
              <a:off x="3925800" y="2982960"/>
              <a:ext cx="112680" cy="92880"/>
            </a:xfrm>
            <a:custGeom>
              <a:avLst/>
              <a:gdLst>
                <a:gd name="textAreaLeft" fmla="*/ 0 w 112680"/>
                <a:gd name="textAreaRight" fmla="*/ 113040 w 112680"/>
                <a:gd name="textAreaTop" fmla="*/ 0 h 92880"/>
                <a:gd name="textAreaBottom" fmla="*/ 93240 h 92880"/>
              </a:gdLst>
              <a:ahLst/>
              <a:cxnLst/>
              <a:rect l="textAreaLeft" t="textAreaTop" r="textAreaRight" b="textAreaBottom"/>
              <a:pathLst>
                <a:path w="13966" h="11504">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6" name="Google Shape;5589;p50"/>
            <p:cNvSpPr/>
            <p:nvPr/>
          </p:nvSpPr>
          <p:spPr>
            <a:xfrm>
              <a:off x="4034880" y="2988360"/>
              <a:ext cx="30960" cy="52560"/>
            </a:xfrm>
            <a:custGeom>
              <a:avLst/>
              <a:gdLst>
                <a:gd name="textAreaLeft" fmla="*/ 0 w 30960"/>
                <a:gd name="textAreaRight" fmla="*/ 31320 w 30960"/>
                <a:gd name="textAreaTop" fmla="*/ 0 h 52560"/>
                <a:gd name="textAreaBottom" fmla="*/ 52920 h 52560"/>
              </a:gdLst>
              <a:ahLst/>
              <a:cxnLst/>
              <a:rect l="textAreaLeft" t="textAreaTop" r="textAreaRight" b="textAreaBottom"/>
              <a:pathLst>
                <a:path w="3865" h="655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17" name="Google Shape;5590;p50"/>
            <p:cNvSpPr/>
            <p:nvPr/>
          </p:nvSpPr>
          <p:spPr>
            <a:xfrm>
              <a:off x="4032360" y="2983680"/>
              <a:ext cx="36360" cy="61560"/>
            </a:xfrm>
            <a:custGeom>
              <a:avLst/>
              <a:gdLst>
                <a:gd name="textAreaLeft" fmla="*/ 0 w 36360"/>
                <a:gd name="textAreaRight" fmla="*/ 36720 w 36360"/>
                <a:gd name="textAreaTop" fmla="*/ 0 h 61560"/>
                <a:gd name="textAreaBottom" fmla="*/ 61920 h 61560"/>
              </a:gdLst>
              <a:ahLst/>
              <a:cxnLst/>
              <a:rect l="textAreaLeft" t="textAreaTop" r="textAreaRight" b="textAreaBottom"/>
              <a:pathLst>
                <a:path w="4522" h="7628">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18" name="Google Shape;5591;p50"/>
            <p:cNvSpPr/>
            <p:nvPr/>
          </p:nvSpPr>
          <p:spPr>
            <a:xfrm>
              <a:off x="4019040" y="3065760"/>
              <a:ext cx="23760" cy="22320"/>
            </a:xfrm>
            <a:custGeom>
              <a:avLst/>
              <a:gdLst>
                <a:gd name="textAreaLeft" fmla="*/ 0 w 23760"/>
                <a:gd name="textAreaRight" fmla="*/ 24120 w 23760"/>
                <a:gd name="textAreaTop" fmla="*/ 0 h 22320"/>
                <a:gd name="textAreaBottom" fmla="*/ 22680 h 22320"/>
              </a:gdLst>
              <a:ahLst/>
              <a:cxnLst/>
              <a:rect l="textAreaLeft" t="textAreaTop" r="textAreaRight" b="textAreaBottom"/>
              <a:pathLst>
                <a:path w="2994" h="2792">
                  <a:moveTo>
                    <a:pt x="1971" y="1"/>
                  </a:moveTo>
                  <a:lnTo>
                    <a:pt x="872" y="847"/>
                  </a:lnTo>
                  <a:lnTo>
                    <a:pt x="1" y="1465"/>
                  </a:lnTo>
                  <a:lnTo>
                    <a:pt x="1504" y="2791"/>
                  </a:lnTo>
                  <a:lnTo>
                    <a:pt x="2994" y="2791"/>
                  </a:lnTo>
                  <a:lnTo>
                    <a:pt x="1971" y="1"/>
                  </a:lnTo>
                  <a:close/>
                </a:path>
              </a:pathLst>
            </a:custGeom>
            <a:solidFill>
              <a:srgbClr val="445d7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19" name="Google Shape;5592;p50"/>
            <p:cNvSpPr/>
            <p:nvPr/>
          </p:nvSpPr>
          <p:spPr>
            <a:xfrm>
              <a:off x="4015080" y="3061800"/>
              <a:ext cx="31680" cy="29160"/>
            </a:xfrm>
            <a:custGeom>
              <a:avLst/>
              <a:gdLst>
                <a:gd name="textAreaLeft" fmla="*/ 0 w 31680"/>
                <a:gd name="textAreaRight" fmla="*/ 32040 w 31680"/>
                <a:gd name="textAreaTop" fmla="*/ 0 h 29160"/>
                <a:gd name="textAreaBottom" fmla="*/ 29520 h 29160"/>
              </a:gdLst>
              <a:ahLst/>
              <a:cxnLst/>
              <a:rect l="textAreaLeft" t="textAreaTop" r="textAreaRight" b="textAreaBottom"/>
              <a:pathLst>
                <a:path w="3954" h="3625">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0" name="Google Shape;5593;p50"/>
            <p:cNvSpPr/>
            <p:nvPr/>
          </p:nvSpPr>
          <p:spPr>
            <a:xfrm>
              <a:off x="3515760" y="2943000"/>
              <a:ext cx="828720" cy="1258920"/>
            </a:xfrm>
            <a:custGeom>
              <a:avLst/>
              <a:gdLst>
                <a:gd name="textAreaLeft" fmla="*/ 0 w 828720"/>
                <a:gd name="textAreaRight" fmla="*/ 829080 w 828720"/>
                <a:gd name="textAreaTop" fmla="*/ 0 h 1258920"/>
                <a:gd name="textAreaBottom" fmla="*/ 1259280 h 1258920"/>
              </a:gdLst>
              <a:ahLst/>
              <a:cxnLst/>
              <a:rect l="textAreaLeft" t="textAreaTop" r="textAreaRight" b="textAreaBottom"/>
              <a:pathLst>
                <a:path w="102368" h="155481">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21" name="Google Shape;5594;p50"/>
            <p:cNvSpPr/>
            <p:nvPr/>
          </p:nvSpPr>
          <p:spPr>
            <a:xfrm>
              <a:off x="3514680" y="2940480"/>
              <a:ext cx="831960" cy="1263960"/>
            </a:xfrm>
            <a:custGeom>
              <a:avLst/>
              <a:gdLst>
                <a:gd name="textAreaLeft" fmla="*/ 0 w 831960"/>
                <a:gd name="textAreaRight" fmla="*/ 832320 w 831960"/>
                <a:gd name="textAreaTop" fmla="*/ 0 h 1263960"/>
                <a:gd name="textAreaBottom" fmla="*/ 1264320 h 1263960"/>
              </a:gdLst>
              <a:ahLst/>
              <a:cxnLst/>
              <a:rect l="textAreaLeft" t="textAreaTop" r="textAreaRight" b="textAreaBottom"/>
              <a:pathLst>
                <a:path w="102747" h="156081">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2" name="Google Shape;5595;p50"/>
            <p:cNvSpPr/>
            <p:nvPr/>
          </p:nvSpPr>
          <p:spPr>
            <a:xfrm>
              <a:off x="4066200" y="3129480"/>
              <a:ext cx="39960" cy="48240"/>
            </a:xfrm>
            <a:custGeom>
              <a:avLst/>
              <a:gdLst>
                <a:gd name="textAreaLeft" fmla="*/ 0 w 39960"/>
                <a:gd name="textAreaRight" fmla="*/ 40320 w 39960"/>
                <a:gd name="textAreaTop" fmla="*/ 0 h 48240"/>
                <a:gd name="textAreaBottom" fmla="*/ 48600 h 48240"/>
              </a:gdLst>
              <a:ahLst/>
              <a:cxnLst/>
              <a:rect l="textAreaLeft" t="textAreaTop" r="textAreaRight" b="textAreaBottom"/>
              <a:pathLst>
                <a:path w="4989" h="5986">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23" name="Google Shape;5596;p50"/>
            <p:cNvSpPr/>
            <p:nvPr/>
          </p:nvSpPr>
          <p:spPr>
            <a:xfrm>
              <a:off x="4063680" y="3125160"/>
              <a:ext cx="46800" cy="57600"/>
            </a:xfrm>
            <a:custGeom>
              <a:avLst/>
              <a:gdLst>
                <a:gd name="textAreaLeft" fmla="*/ 0 w 46800"/>
                <a:gd name="textAreaRight" fmla="*/ 47160 w 46800"/>
                <a:gd name="textAreaTop" fmla="*/ 0 h 57600"/>
                <a:gd name="textAreaBottom" fmla="*/ 57960 h 57600"/>
              </a:gdLst>
              <a:ahLst/>
              <a:cxnLst/>
              <a:rect l="textAreaLeft" t="textAreaTop" r="textAreaRight" b="textAreaBottom"/>
              <a:pathLst>
                <a:path w="5823" h="717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4" name="Google Shape;5597;p50"/>
            <p:cNvSpPr/>
            <p:nvPr/>
          </p:nvSpPr>
          <p:spPr>
            <a:xfrm>
              <a:off x="4091760" y="3012120"/>
              <a:ext cx="132480" cy="188640"/>
            </a:xfrm>
            <a:custGeom>
              <a:avLst/>
              <a:gdLst>
                <a:gd name="textAreaLeft" fmla="*/ 0 w 132480"/>
                <a:gd name="textAreaRight" fmla="*/ 132840 w 132480"/>
                <a:gd name="textAreaTop" fmla="*/ 0 h 188640"/>
                <a:gd name="textAreaBottom" fmla="*/ 189000 h 188640"/>
              </a:gdLst>
              <a:ahLst/>
              <a:cxnLst/>
              <a:rect l="textAreaLeft" t="textAreaTop" r="textAreaRight" b="textAreaBottom"/>
              <a:pathLst>
                <a:path w="16403" h="23335">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25" name="Google Shape;5598;p50"/>
            <p:cNvSpPr/>
            <p:nvPr/>
          </p:nvSpPr>
          <p:spPr>
            <a:xfrm>
              <a:off x="4089240" y="3004920"/>
              <a:ext cx="138240" cy="200160"/>
            </a:xfrm>
            <a:custGeom>
              <a:avLst/>
              <a:gdLst>
                <a:gd name="textAreaLeft" fmla="*/ 0 w 138240"/>
                <a:gd name="textAreaRight" fmla="*/ 138600 w 138240"/>
                <a:gd name="textAreaTop" fmla="*/ 0 h 200160"/>
                <a:gd name="textAreaBottom" fmla="*/ 200520 h 200160"/>
              </a:gdLst>
              <a:ahLst/>
              <a:cxnLst/>
              <a:rect l="textAreaLeft" t="textAreaTop" r="textAreaRight" b="textAreaBottom"/>
              <a:pathLst>
                <a:path w="17110" h="24763">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6" name="Google Shape;5599;p50"/>
            <p:cNvSpPr/>
            <p:nvPr/>
          </p:nvSpPr>
          <p:spPr>
            <a:xfrm>
              <a:off x="4196520" y="3329640"/>
              <a:ext cx="32760" cy="35280"/>
            </a:xfrm>
            <a:custGeom>
              <a:avLst/>
              <a:gdLst>
                <a:gd name="textAreaLeft" fmla="*/ 0 w 32760"/>
                <a:gd name="textAreaRight" fmla="*/ 33120 w 32760"/>
                <a:gd name="textAreaTop" fmla="*/ 0 h 35280"/>
                <a:gd name="textAreaBottom" fmla="*/ 35640 h 35280"/>
              </a:gdLst>
              <a:ahLst/>
              <a:cxnLst/>
              <a:rect l="textAreaLeft" t="textAreaTop" r="textAreaRight" b="textAreaBottom"/>
              <a:pathLst>
                <a:path w="4092" h="4395">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27" name="Google Shape;5600;p50"/>
            <p:cNvSpPr/>
            <p:nvPr/>
          </p:nvSpPr>
          <p:spPr>
            <a:xfrm>
              <a:off x="4194000" y="3322440"/>
              <a:ext cx="38160" cy="45720"/>
            </a:xfrm>
            <a:custGeom>
              <a:avLst/>
              <a:gdLst>
                <a:gd name="textAreaLeft" fmla="*/ 0 w 38160"/>
                <a:gd name="textAreaRight" fmla="*/ 38520 w 38160"/>
                <a:gd name="textAreaTop" fmla="*/ 0 h 45720"/>
                <a:gd name="textAreaBottom" fmla="*/ 46080 h 45720"/>
              </a:gdLst>
              <a:ahLst/>
              <a:cxnLst/>
              <a:rect l="textAreaLeft" t="textAreaTop" r="textAreaRight" b="textAreaBottom"/>
              <a:pathLst>
                <a:path w="4736" h="5683">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28" name="Google Shape;5601;p50"/>
            <p:cNvSpPr/>
            <p:nvPr/>
          </p:nvSpPr>
          <p:spPr>
            <a:xfrm>
              <a:off x="3992760" y="3568680"/>
              <a:ext cx="72360" cy="22320"/>
            </a:xfrm>
            <a:custGeom>
              <a:avLst/>
              <a:gdLst>
                <a:gd name="textAreaLeft" fmla="*/ 0 w 72360"/>
                <a:gd name="textAreaRight" fmla="*/ 72720 w 72360"/>
                <a:gd name="textAreaTop" fmla="*/ 0 h 22320"/>
                <a:gd name="textAreaBottom" fmla="*/ 22680 h 22320"/>
              </a:gdLst>
              <a:ahLst/>
              <a:cxnLst/>
              <a:rect l="textAreaLeft" t="textAreaTop" r="textAreaRight" b="textAreaBottom"/>
              <a:pathLst>
                <a:path w="8991" h="2797">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29" name="Google Shape;5602;p50"/>
            <p:cNvSpPr/>
            <p:nvPr/>
          </p:nvSpPr>
          <p:spPr>
            <a:xfrm>
              <a:off x="3985560" y="3566160"/>
              <a:ext cx="85680" cy="27720"/>
            </a:xfrm>
            <a:custGeom>
              <a:avLst/>
              <a:gdLst>
                <a:gd name="textAreaLeft" fmla="*/ 0 w 85680"/>
                <a:gd name="textAreaRight" fmla="*/ 86040 w 85680"/>
                <a:gd name="textAreaTop" fmla="*/ 0 h 27720"/>
                <a:gd name="textAreaBottom" fmla="*/ 28080 h 27720"/>
              </a:gdLst>
              <a:ahLst/>
              <a:cxnLst/>
              <a:rect l="textAreaLeft" t="textAreaTop" r="textAreaRight" b="textAreaBottom"/>
              <a:pathLst>
                <a:path w="10608" h="3473">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30" name="Google Shape;5603;p50"/>
            <p:cNvSpPr/>
            <p:nvPr/>
          </p:nvSpPr>
          <p:spPr>
            <a:xfrm>
              <a:off x="4065840" y="3587040"/>
              <a:ext cx="38520" cy="17640"/>
            </a:xfrm>
            <a:custGeom>
              <a:avLst/>
              <a:gdLst>
                <a:gd name="textAreaLeft" fmla="*/ 0 w 38520"/>
                <a:gd name="textAreaRight" fmla="*/ 38880 w 38520"/>
                <a:gd name="textAreaTop" fmla="*/ 0 h 17640"/>
                <a:gd name="textAreaBottom" fmla="*/ 18000 h 17640"/>
              </a:gdLst>
              <a:ahLst/>
              <a:cxnLst/>
              <a:rect l="textAreaLeft" t="textAreaTop" r="textAreaRight" b="textAreaBottom"/>
              <a:pathLst>
                <a:path w="4812" h="2211">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31" name="Google Shape;5604;p50"/>
            <p:cNvSpPr/>
            <p:nvPr/>
          </p:nvSpPr>
          <p:spPr>
            <a:xfrm>
              <a:off x="4058640" y="3584520"/>
              <a:ext cx="48960" cy="24120"/>
            </a:xfrm>
            <a:custGeom>
              <a:avLst/>
              <a:gdLst>
                <a:gd name="textAreaLeft" fmla="*/ 0 w 48960"/>
                <a:gd name="textAreaRight" fmla="*/ 49320 w 48960"/>
                <a:gd name="textAreaTop" fmla="*/ 0 h 24120"/>
                <a:gd name="textAreaBottom" fmla="*/ 24480 h 24120"/>
              </a:gdLst>
              <a:ahLst/>
              <a:cxnLst/>
              <a:rect l="textAreaLeft" t="textAreaTop" r="textAreaRight" b="textAreaBottom"/>
              <a:pathLst>
                <a:path w="6087" h="3019">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32" name="Google Shape;5605;p50"/>
            <p:cNvSpPr/>
            <p:nvPr/>
          </p:nvSpPr>
          <p:spPr>
            <a:xfrm>
              <a:off x="4034880" y="3604680"/>
              <a:ext cx="17640" cy="9000"/>
            </a:xfrm>
            <a:custGeom>
              <a:avLst/>
              <a:gdLst>
                <a:gd name="textAreaLeft" fmla="*/ 0 w 17640"/>
                <a:gd name="textAreaRight" fmla="*/ 18000 w 17640"/>
                <a:gd name="textAreaTop" fmla="*/ 0 h 9000"/>
                <a:gd name="textAreaBottom" fmla="*/ 9360 h 9000"/>
              </a:gdLst>
              <a:ahLst/>
              <a:cxnLst/>
              <a:rect l="textAreaLeft" t="textAreaTop" r="textAreaRight" b="textAreaBottom"/>
              <a:pathLst>
                <a:path w="2211" h="1163">
                  <a:moveTo>
                    <a:pt x="1" y="0"/>
                  </a:moveTo>
                  <a:lnTo>
                    <a:pt x="1226" y="1162"/>
                  </a:lnTo>
                  <a:lnTo>
                    <a:pt x="2211" y="278"/>
                  </a:lnTo>
                  <a:lnTo>
                    <a:pt x="1655" y="0"/>
                  </a:lnTo>
                  <a:close/>
                </a:path>
              </a:pathLst>
            </a:custGeom>
            <a:solidFill>
              <a:srgbClr val="445d73"/>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33" name="Google Shape;5606;p50"/>
            <p:cNvSpPr/>
            <p:nvPr/>
          </p:nvSpPr>
          <p:spPr>
            <a:xfrm>
              <a:off x="4028760" y="3601800"/>
              <a:ext cx="28440" cy="15120"/>
            </a:xfrm>
            <a:custGeom>
              <a:avLst/>
              <a:gdLst>
                <a:gd name="textAreaLeft" fmla="*/ 0 w 28440"/>
                <a:gd name="textAreaRight" fmla="*/ 28800 w 28440"/>
                <a:gd name="textAreaTop" fmla="*/ 0 h 15120"/>
                <a:gd name="textAreaBottom" fmla="*/ 15480 h 15120"/>
              </a:gdLst>
              <a:ahLst/>
              <a:cxnLst/>
              <a:rect l="textAreaLeft" t="textAreaTop" r="textAreaRight" b="textAreaBottom"/>
              <a:pathLst>
                <a:path w="3550" h="1908">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34" name="Google Shape;5607;p50"/>
            <p:cNvSpPr/>
            <p:nvPr/>
          </p:nvSpPr>
          <p:spPr>
            <a:xfrm>
              <a:off x="4114800" y="3599280"/>
              <a:ext cx="20880" cy="10440"/>
            </a:xfrm>
            <a:custGeom>
              <a:avLst/>
              <a:gdLst>
                <a:gd name="textAreaLeft" fmla="*/ 0 w 20880"/>
                <a:gd name="textAreaRight" fmla="*/ 21240 w 20880"/>
                <a:gd name="textAreaTop" fmla="*/ 0 h 10440"/>
                <a:gd name="textAreaBottom" fmla="*/ 10800 h 10440"/>
              </a:gdLst>
              <a:ahLst/>
              <a:cxnLst/>
              <a:rect l="textAreaLeft" t="textAreaTop" r="textAreaRight" b="textAreaBottom"/>
              <a:pathLst>
                <a:path w="2602" h="1327">
                  <a:moveTo>
                    <a:pt x="0" y="1"/>
                  </a:moveTo>
                  <a:lnTo>
                    <a:pt x="468" y="1327"/>
                  </a:lnTo>
                  <a:lnTo>
                    <a:pt x="2602" y="658"/>
                  </a:lnTo>
                  <a:lnTo>
                    <a:pt x="0" y="1"/>
                  </a:lnTo>
                  <a:close/>
                </a:path>
              </a:pathLst>
            </a:custGeom>
            <a:solidFill>
              <a:srgbClr val="445d73"/>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435" name="Google Shape;5608;p50"/>
            <p:cNvSpPr/>
            <p:nvPr/>
          </p:nvSpPr>
          <p:spPr>
            <a:xfrm>
              <a:off x="4110840" y="3595680"/>
              <a:ext cx="34200" cy="17280"/>
            </a:xfrm>
            <a:custGeom>
              <a:avLst/>
              <a:gdLst>
                <a:gd name="textAreaLeft" fmla="*/ 0 w 34200"/>
                <a:gd name="textAreaRight" fmla="*/ 34560 w 34200"/>
                <a:gd name="textAreaTop" fmla="*/ 0 h 17280"/>
                <a:gd name="textAreaBottom" fmla="*/ 17640 h 17280"/>
              </a:gdLst>
              <a:ahLst/>
              <a:cxnLst/>
              <a:rect l="textAreaLeft" t="textAreaTop" r="textAreaRight" b="textAreaBottom"/>
              <a:pathLst>
                <a:path w="4269" h="2173">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000000"/>
                </a:solidFill>
                <a:effectLst/>
                <a:uFillTx/>
                <a:latin typeface="Arial"/>
              </a:endParaRPr>
            </a:p>
          </p:txBody>
        </p:sp>
      </p:gr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436" name="Google Shape;5613;p51"/>
          <p:cNvGrpSpPr/>
          <p:nvPr/>
        </p:nvGrpSpPr>
        <p:grpSpPr>
          <a:xfrm>
            <a:off x="725400" y="969840"/>
            <a:ext cx="2507400" cy="206280"/>
            <a:chOff x="725400" y="969840"/>
            <a:chExt cx="2507400" cy="206280"/>
          </a:xfrm>
        </p:grpSpPr>
        <p:grpSp>
          <p:nvGrpSpPr>
            <p:cNvPr id="5437" name="Google Shape;5614;p51"/>
            <p:cNvGrpSpPr/>
            <p:nvPr/>
          </p:nvGrpSpPr>
          <p:grpSpPr>
            <a:xfrm>
              <a:off x="1915560" y="969840"/>
              <a:ext cx="605160" cy="122760"/>
              <a:chOff x="1915560" y="969840"/>
              <a:chExt cx="605160" cy="122760"/>
            </a:xfrm>
          </p:grpSpPr>
          <p:sp>
            <p:nvSpPr>
              <p:cNvPr id="5438" name="Google Shape;5615;p51"/>
              <p:cNvSpPr/>
              <p:nvPr/>
            </p:nvSpPr>
            <p:spPr>
              <a:xfrm>
                <a:off x="1927800" y="1053000"/>
                <a:ext cx="592920" cy="39600"/>
              </a:xfrm>
              <a:prstGeom prst="rect">
                <a:avLst/>
              </a:prstGeom>
              <a:solidFill>
                <a:srgbClr val="bac8d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439" name="Google Shape;5616;p51"/>
              <p:cNvGrpSpPr/>
              <p:nvPr/>
            </p:nvGrpSpPr>
            <p:grpSpPr>
              <a:xfrm>
                <a:off x="1915560" y="969840"/>
                <a:ext cx="27720" cy="122760"/>
                <a:chOff x="1915560" y="969840"/>
                <a:chExt cx="27720" cy="122760"/>
              </a:xfrm>
            </p:grpSpPr>
            <p:cxnSp>
              <p:nvCxnSpPr>
                <p:cNvPr id="5440" name="Google Shape;5617;p51"/>
                <p:cNvCxnSpPr/>
                <p:nvPr/>
              </p:nvCxnSpPr>
              <p:spPr>
                <a:xfrm>
                  <a:off x="1929240" y="985320"/>
                  <a:ext cx="360" cy="107640"/>
                </a:xfrm>
                <a:prstGeom prst="straightConnector1">
                  <a:avLst/>
                </a:prstGeom>
                <a:ln w="9525">
                  <a:solidFill>
                    <a:srgbClr val="667e92"/>
                  </a:solidFill>
                  <a:round/>
                </a:ln>
              </p:spPr>
            </p:cxnSp>
            <p:sp>
              <p:nvSpPr>
                <p:cNvPr id="5441" name="Google Shape;5618;p51"/>
                <p:cNvSpPr/>
                <p:nvPr/>
              </p:nvSpPr>
              <p:spPr>
                <a:xfrm>
                  <a:off x="1915560" y="969840"/>
                  <a:ext cx="27720" cy="2736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442" name="Google Shape;5619;p51"/>
            <p:cNvGrpSpPr/>
            <p:nvPr/>
          </p:nvGrpSpPr>
          <p:grpSpPr>
            <a:xfrm>
              <a:off x="725400" y="969840"/>
              <a:ext cx="608400" cy="122760"/>
              <a:chOff x="725400" y="969840"/>
              <a:chExt cx="608400" cy="122760"/>
            </a:xfrm>
          </p:grpSpPr>
          <p:sp>
            <p:nvSpPr>
              <p:cNvPr id="5443" name="Google Shape;5620;p51"/>
              <p:cNvSpPr/>
              <p:nvPr/>
            </p:nvSpPr>
            <p:spPr>
              <a:xfrm>
                <a:off x="740880" y="1053000"/>
                <a:ext cx="592920" cy="39600"/>
              </a:xfrm>
              <a:prstGeom prst="rect">
                <a:avLst/>
              </a:prstGeom>
              <a:solidFill>
                <a:srgbClr val="bac8d3"/>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444" name="Google Shape;5621;p51"/>
              <p:cNvGrpSpPr/>
              <p:nvPr/>
            </p:nvGrpSpPr>
            <p:grpSpPr>
              <a:xfrm>
                <a:off x="725400" y="969840"/>
                <a:ext cx="27720" cy="122760"/>
                <a:chOff x="725400" y="969840"/>
                <a:chExt cx="27720" cy="122760"/>
              </a:xfrm>
            </p:grpSpPr>
            <p:cxnSp>
              <p:nvCxnSpPr>
                <p:cNvPr id="5445" name="Google Shape;5622;p51"/>
                <p:cNvCxnSpPr/>
                <p:nvPr/>
              </p:nvCxnSpPr>
              <p:spPr>
                <a:xfrm>
                  <a:off x="739080" y="985320"/>
                  <a:ext cx="360" cy="107640"/>
                </a:xfrm>
                <a:prstGeom prst="straightConnector1">
                  <a:avLst/>
                </a:prstGeom>
                <a:ln w="9525">
                  <a:solidFill>
                    <a:srgbClr val="667e92"/>
                  </a:solidFill>
                  <a:round/>
                </a:ln>
              </p:spPr>
            </p:cxnSp>
            <p:sp>
              <p:nvSpPr>
                <p:cNvPr id="5446" name="Google Shape;5623;p51"/>
                <p:cNvSpPr/>
                <p:nvPr/>
              </p:nvSpPr>
              <p:spPr>
                <a:xfrm>
                  <a:off x="725400" y="969840"/>
                  <a:ext cx="27720" cy="2736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447" name="Google Shape;5624;p51"/>
            <p:cNvGrpSpPr/>
            <p:nvPr/>
          </p:nvGrpSpPr>
          <p:grpSpPr>
            <a:xfrm>
              <a:off x="1321920" y="1053000"/>
              <a:ext cx="605520" cy="123120"/>
              <a:chOff x="1321920" y="1053000"/>
              <a:chExt cx="605520" cy="123120"/>
            </a:xfrm>
          </p:grpSpPr>
          <p:sp>
            <p:nvSpPr>
              <p:cNvPr id="5448" name="Google Shape;5625;p51"/>
              <p:cNvSpPr/>
              <p:nvPr/>
            </p:nvSpPr>
            <p:spPr>
              <a:xfrm>
                <a:off x="1334520" y="1053000"/>
                <a:ext cx="592920" cy="39600"/>
              </a:xfrm>
              <a:prstGeom prst="rect">
                <a:avLst/>
              </a:prstGeom>
              <a:solidFill>
                <a:srgbClr val="869fb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449" name="Google Shape;5626;p51"/>
              <p:cNvGrpSpPr/>
              <p:nvPr/>
            </p:nvGrpSpPr>
            <p:grpSpPr>
              <a:xfrm>
                <a:off x="1321920" y="1053000"/>
                <a:ext cx="27720" cy="123120"/>
                <a:chOff x="1321920" y="1053000"/>
                <a:chExt cx="27720" cy="123120"/>
              </a:xfrm>
            </p:grpSpPr>
            <p:cxnSp>
              <p:nvCxnSpPr>
                <p:cNvPr id="5450" name="Google Shape;5627;p51"/>
                <p:cNvCxnSpPr/>
                <p:nvPr/>
              </p:nvCxnSpPr>
              <p:spPr>
                <a:xfrm flipV="1">
                  <a:off x="1335600" y="1053000"/>
                  <a:ext cx="360" cy="107640"/>
                </a:xfrm>
                <a:prstGeom prst="straightConnector1">
                  <a:avLst/>
                </a:prstGeom>
                <a:ln w="9525">
                  <a:solidFill>
                    <a:srgbClr val="667e92"/>
                  </a:solidFill>
                  <a:round/>
                </a:ln>
              </p:spPr>
            </p:cxnSp>
            <p:sp>
              <p:nvSpPr>
                <p:cNvPr id="5451" name="Google Shape;5628;p51"/>
                <p:cNvSpPr/>
                <p:nvPr/>
              </p:nvSpPr>
              <p:spPr>
                <a:xfrm rot="10800000">
                  <a:off x="1321920" y="1148760"/>
                  <a:ext cx="27720" cy="2736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452" name="Google Shape;5629;p51"/>
            <p:cNvGrpSpPr/>
            <p:nvPr/>
          </p:nvGrpSpPr>
          <p:grpSpPr>
            <a:xfrm>
              <a:off x="2507040" y="1053000"/>
              <a:ext cx="725760" cy="123120"/>
              <a:chOff x="2507040" y="1053000"/>
              <a:chExt cx="725760" cy="123120"/>
            </a:xfrm>
          </p:grpSpPr>
          <p:sp>
            <p:nvSpPr>
              <p:cNvPr id="5453" name="Google Shape;5630;p51"/>
              <p:cNvSpPr/>
              <p:nvPr/>
            </p:nvSpPr>
            <p:spPr>
              <a:xfrm>
                <a:off x="2521440" y="1053000"/>
                <a:ext cx="711360" cy="39600"/>
              </a:xfrm>
              <a:prstGeom prst="rect">
                <a:avLst/>
              </a:prstGeom>
              <a:solidFill>
                <a:srgbClr val="869fb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454" name="Google Shape;5631;p51"/>
              <p:cNvGrpSpPr/>
              <p:nvPr/>
            </p:nvGrpSpPr>
            <p:grpSpPr>
              <a:xfrm>
                <a:off x="2507040" y="1053000"/>
                <a:ext cx="27720" cy="123120"/>
                <a:chOff x="2507040" y="1053000"/>
                <a:chExt cx="27720" cy="123120"/>
              </a:xfrm>
            </p:grpSpPr>
            <p:cxnSp>
              <p:nvCxnSpPr>
                <p:cNvPr id="5455" name="Google Shape;5632;p51"/>
                <p:cNvCxnSpPr/>
                <p:nvPr/>
              </p:nvCxnSpPr>
              <p:spPr>
                <a:xfrm flipV="1">
                  <a:off x="2520720" y="1053000"/>
                  <a:ext cx="360" cy="107640"/>
                </a:xfrm>
                <a:prstGeom prst="straightConnector1">
                  <a:avLst/>
                </a:prstGeom>
                <a:ln w="9525">
                  <a:solidFill>
                    <a:srgbClr val="667e92"/>
                  </a:solidFill>
                  <a:round/>
                </a:ln>
              </p:spPr>
            </p:cxnSp>
            <p:sp>
              <p:nvSpPr>
                <p:cNvPr id="5456" name="Google Shape;5633;p51"/>
                <p:cNvSpPr/>
                <p:nvPr/>
              </p:nvSpPr>
              <p:spPr>
                <a:xfrm rot="10800000">
                  <a:off x="2507040" y="1148760"/>
                  <a:ext cx="27720" cy="27360"/>
                </a:xfrm>
                <a:prstGeom prst="ellipse">
                  <a:avLst/>
                </a:prstGeom>
                <a:solidFill>
                  <a:srgbClr val="667e9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5457" name="Google Shape;5634;p51"/>
          <p:cNvGrpSpPr/>
          <p:nvPr/>
        </p:nvGrpSpPr>
        <p:grpSpPr>
          <a:xfrm>
            <a:off x="2143800" y="3368880"/>
            <a:ext cx="1086120" cy="799200"/>
            <a:chOff x="2143800" y="3368880"/>
            <a:chExt cx="1086120" cy="799200"/>
          </a:xfrm>
        </p:grpSpPr>
        <p:sp>
          <p:nvSpPr>
            <p:cNvPr id="5458" name="Google Shape;5635;p51"/>
            <p:cNvSpPr/>
            <p:nvPr/>
          </p:nvSpPr>
          <p:spPr>
            <a:xfrm>
              <a:off x="2612160" y="4129560"/>
              <a:ext cx="257760" cy="10800"/>
            </a:xfrm>
            <a:custGeom>
              <a:avLst/>
              <a:gdLst>
                <a:gd name="textAreaLeft" fmla="*/ 0 w 257760"/>
                <a:gd name="textAreaRight" fmla="*/ 258120 w 257760"/>
                <a:gd name="textAreaTop" fmla="*/ 0 h 10800"/>
                <a:gd name="textAreaBottom" fmla="*/ 11160 h 10800"/>
              </a:gdLst>
              <a:ahLst/>
              <a:cxn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459" name="Google Shape;5636;p51"/>
            <p:cNvGrpSpPr/>
            <p:nvPr/>
          </p:nvGrpSpPr>
          <p:grpSpPr>
            <a:xfrm>
              <a:off x="2164680" y="3447360"/>
              <a:ext cx="1042200" cy="693000"/>
              <a:chOff x="2164680" y="3447360"/>
              <a:chExt cx="1042200" cy="693000"/>
            </a:xfrm>
          </p:grpSpPr>
          <p:sp>
            <p:nvSpPr>
              <p:cNvPr id="5460" name="Google Shape;5637;p51"/>
              <p:cNvSpPr/>
              <p:nvPr/>
            </p:nvSpPr>
            <p:spPr>
              <a:xfrm>
                <a:off x="2164680" y="3989520"/>
                <a:ext cx="530640" cy="150480"/>
              </a:xfrm>
              <a:custGeom>
                <a:avLst/>
                <a:gdLst>
                  <a:gd name="textAreaLeft" fmla="*/ 0 w 530640"/>
                  <a:gd name="textAreaRight" fmla="*/ 531000 w 530640"/>
                  <a:gd name="textAreaTop" fmla="*/ 0 h 150480"/>
                  <a:gd name="textAreaBottom" fmla="*/ 150840 h 150480"/>
                </a:gdLst>
                <a:ahLst/>
                <a:cxnLst/>
                <a:rect l="textAreaLeft" t="textAreaTop" r="textAreaRight" b="textAreaBottom"/>
                <a:pathLst>
                  <a:path w="128485" h="36518">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1" name="Google Shape;5638;p51"/>
              <p:cNvSpPr/>
              <p:nvPr/>
            </p:nvSpPr>
            <p:spPr>
              <a:xfrm>
                <a:off x="2165760" y="3788280"/>
                <a:ext cx="208800" cy="146520"/>
              </a:xfrm>
              <a:custGeom>
                <a:avLst/>
                <a:gdLst>
                  <a:gd name="textAreaLeft" fmla="*/ 0 w 208800"/>
                  <a:gd name="textAreaRight" fmla="*/ 209160 w 208800"/>
                  <a:gd name="textAreaTop" fmla="*/ 0 h 146520"/>
                  <a:gd name="textAreaBottom" fmla="*/ 146880 h 146520"/>
                </a:gdLst>
                <a:ahLst/>
                <a:cxnLst/>
                <a:rect l="textAreaLeft" t="textAreaTop" r="textAreaRight" b="textAreaBottom"/>
                <a:pathLst>
                  <a:path w="50609" h="3548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2" name="Google Shape;5639;p51"/>
              <p:cNvSpPr/>
              <p:nvPr/>
            </p:nvSpPr>
            <p:spPr>
              <a:xfrm>
                <a:off x="2433600" y="3648600"/>
                <a:ext cx="773280" cy="150480"/>
              </a:xfrm>
              <a:custGeom>
                <a:avLst/>
                <a:gdLst>
                  <a:gd name="textAreaLeft" fmla="*/ 0 w 773280"/>
                  <a:gd name="textAreaRight" fmla="*/ 773640 w 773280"/>
                  <a:gd name="textAreaTop" fmla="*/ 0 h 150480"/>
                  <a:gd name="textAreaBottom" fmla="*/ 150840 h 150480"/>
                </a:gdLst>
                <a:ahLst/>
                <a:cxnLst/>
                <a:rect l="textAreaLeft" t="textAreaTop" r="textAreaRight" b="textAreaBottom"/>
                <a:pathLst>
                  <a:path w="187100" h="36518">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3" name="Google Shape;5640;p51"/>
              <p:cNvSpPr/>
              <p:nvPr/>
            </p:nvSpPr>
            <p:spPr>
              <a:xfrm>
                <a:off x="2846880" y="3447360"/>
                <a:ext cx="358200" cy="141480"/>
              </a:xfrm>
              <a:custGeom>
                <a:avLst/>
                <a:gdLst>
                  <a:gd name="textAreaLeft" fmla="*/ 0 w 358200"/>
                  <a:gd name="textAreaRight" fmla="*/ 358560 w 358200"/>
                  <a:gd name="textAreaTop" fmla="*/ 0 h 141480"/>
                  <a:gd name="textAreaBottom" fmla="*/ 141840 h 141480"/>
                </a:gdLst>
                <a:ahLst/>
                <a:cxnLst/>
                <a:rect l="textAreaLeft" t="textAreaTop" r="textAreaRight" b="textAreaBottom"/>
                <a:pathLst>
                  <a:path w="86774" h="34353">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4" name="Google Shape;5641;p51"/>
              <p:cNvSpPr/>
              <p:nvPr/>
            </p:nvSpPr>
            <p:spPr>
              <a:xfrm>
                <a:off x="2190960" y="3447360"/>
                <a:ext cx="593640" cy="10800"/>
              </a:xfrm>
              <a:custGeom>
                <a:avLst/>
                <a:gdLst>
                  <a:gd name="textAreaLeft" fmla="*/ 0 w 593640"/>
                  <a:gd name="textAreaRight" fmla="*/ 594000 w 593640"/>
                  <a:gd name="textAreaTop" fmla="*/ 0 h 10800"/>
                  <a:gd name="textAreaBottom" fmla="*/ 11160 h 10800"/>
                </a:gdLst>
                <a:ahLst/>
                <a:cxnLst/>
                <a:rect l="textAreaLeft" t="textAreaTop" r="textAreaRight" b="textAreaBottom"/>
                <a:pathLst>
                  <a:path w="143713" h="2706">
                    <a:moveTo>
                      <a:pt x="0" y="0"/>
                    </a:moveTo>
                    <a:lnTo>
                      <a:pt x="0" y="2705"/>
                    </a:lnTo>
                    <a:lnTo>
                      <a:pt x="143712" y="2705"/>
                    </a:lnTo>
                    <a:lnTo>
                      <a:pt x="143712" y="0"/>
                    </a:lnTo>
                    <a:close/>
                  </a:path>
                </a:pathLst>
              </a:custGeom>
              <a:solidFill>
                <a:srgbClr val="a5b7c6"/>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465" name="Google Shape;5642;p51"/>
              <p:cNvSpPr/>
              <p:nvPr/>
            </p:nvSpPr>
            <p:spPr>
              <a:xfrm>
                <a:off x="2928600" y="4129560"/>
                <a:ext cx="257760" cy="10800"/>
              </a:xfrm>
              <a:custGeom>
                <a:avLst/>
                <a:gdLst>
                  <a:gd name="textAreaLeft" fmla="*/ 0 w 257760"/>
                  <a:gd name="textAreaRight" fmla="*/ 258120 w 257760"/>
                  <a:gd name="textAreaTop" fmla="*/ 0 h 10800"/>
                  <a:gd name="textAreaBottom" fmla="*/ 11160 h 10800"/>
                </a:gdLst>
                <a:ahLst/>
                <a:cxnLst/>
                <a:rect l="textAreaLeft" t="textAreaTop" r="textAreaRight" b="textAreaBottom"/>
                <a:pathLst>
                  <a:path w="106520" h="2706">
                    <a:moveTo>
                      <a:pt x="0" y="0"/>
                    </a:moveTo>
                    <a:lnTo>
                      <a:pt x="0" y="2705"/>
                    </a:lnTo>
                    <a:lnTo>
                      <a:pt x="106520" y="2705"/>
                    </a:lnTo>
                    <a:lnTo>
                      <a:pt x="106520" y="0"/>
                    </a:lnTo>
                    <a:close/>
                  </a:path>
                </a:pathLst>
              </a:custGeom>
              <a:solidFill>
                <a:srgbClr val="a5b7c6"/>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466" name="Google Shape;5643;p51"/>
            <p:cNvSpPr/>
            <p:nvPr/>
          </p:nvSpPr>
          <p:spPr>
            <a:xfrm rot="5400000">
              <a:off x="2783880" y="3423600"/>
              <a:ext cx="66600" cy="57600"/>
            </a:xfrm>
            <a:custGeom>
              <a:avLst/>
              <a:gdLst>
                <a:gd name="textAreaLeft" fmla="*/ 0 w 66600"/>
                <a:gd name="textAreaRight" fmla="*/ 66960 w 66600"/>
                <a:gd name="textAreaTop" fmla="*/ 0 h 57600"/>
                <a:gd name="textAreaBottom" fmla="*/ 57960 h 57600"/>
              </a:gdLst>
              <a:ahLst/>
              <a:cxn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solidFill>
              <a:srgbClr val="435d74"/>
            </a:solidFill>
            <a:ln w="9525">
              <a:solidFill>
                <a:srgbClr val="869fb2"/>
              </a:solidFill>
              <a:round/>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5467" name="Google Shape;5644;p51"/>
            <p:cNvCxnSpPr/>
            <p:nvPr/>
          </p:nvCxnSpPr>
          <p:spPr>
            <a:xfrm>
              <a:off x="2817000" y="3368880"/>
              <a:ext cx="360" cy="50760"/>
            </a:xfrm>
            <a:prstGeom prst="straightConnector1">
              <a:avLst/>
            </a:prstGeom>
            <a:ln w="9525">
              <a:solidFill>
                <a:srgbClr val="bac8d3"/>
              </a:solidFill>
              <a:round/>
              <a:headEnd len="med" type="diamond" w="med"/>
            </a:ln>
          </p:spPr>
        </p:cxnSp>
        <p:grpSp>
          <p:nvGrpSpPr>
            <p:cNvPr id="5468" name="Google Shape;5645;p51"/>
            <p:cNvGrpSpPr/>
            <p:nvPr/>
          </p:nvGrpSpPr>
          <p:grpSpPr>
            <a:xfrm>
              <a:off x="3090240" y="3583080"/>
              <a:ext cx="139680" cy="66600"/>
              <a:chOff x="3090240" y="3583080"/>
              <a:chExt cx="139680" cy="66600"/>
            </a:xfrm>
          </p:grpSpPr>
          <p:cxnSp>
            <p:nvCxnSpPr>
              <p:cNvPr id="5469" name="Google Shape;5646;p51"/>
              <p:cNvCxnSpPr/>
              <p:nvPr/>
            </p:nvCxnSpPr>
            <p:spPr>
              <a:xfrm flipH="1">
                <a:off x="3090240" y="3619080"/>
                <a:ext cx="90720" cy="360"/>
              </a:xfrm>
              <a:prstGeom prst="straightConnector1">
                <a:avLst/>
              </a:prstGeom>
              <a:ln w="9525">
                <a:solidFill>
                  <a:srgbClr val="bac8d3"/>
                </a:solidFill>
                <a:round/>
                <a:tailEnd len="med" type="diamond" w="med"/>
              </a:ln>
            </p:spPr>
          </p:cxnSp>
          <p:sp>
            <p:nvSpPr>
              <p:cNvPr id="5470" name="Google Shape;5647;p51"/>
              <p:cNvSpPr/>
              <p:nvPr/>
            </p:nvSpPr>
            <p:spPr>
              <a:xfrm rot="5400000">
                <a:off x="3167640" y="3587400"/>
                <a:ext cx="66600" cy="57600"/>
              </a:xfrm>
              <a:custGeom>
                <a:avLst/>
                <a:gdLst>
                  <a:gd name="textAreaLeft" fmla="*/ 0 w 66600"/>
                  <a:gd name="textAreaRight" fmla="*/ 66960 w 66600"/>
                  <a:gd name="textAreaTop" fmla="*/ 0 h 57600"/>
                  <a:gd name="textAreaBottom" fmla="*/ 57960 h 57600"/>
                </a:gdLst>
                <a:ahLst/>
                <a:cxn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solidFill>
                <a:srgbClr val="435d74"/>
              </a:solidFill>
              <a:ln w="9525">
                <a:solidFill>
                  <a:srgbClr val="869fb2"/>
                </a:solidFill>
                <a:round/>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471" name="Google Shape;5648;p51"/>
            <p:cNvGrpSpPr/>
            <p:nvPr/>
          </p:nvGrpSpPr>
          <p:grpSpPr>
            <a:xfrm>
              <a:off x="2143800" y="3927600"/>
              <a:ext cx="137880" cy="66600"/>
              <a:chOff x="2143800" y="3927600"/>
              <a:chExt cx="137880" cy="66600"/>
            </a:xfrm>
          </p:grpSpPr>
          <p:cxnSp>
            <p:nvCxnSpPr>
              <p:cNvPr id="5472" name="Google Shape;5649;p51"/>
              <p:cNvCxnSpPr/>
              <p:nvPr/>
            </p:nvCxnSpPr>
            <p:spPr>
              <a:xfrm flipH="1">
                <a:off x="2196360" y="3960720"/>
                <a:ext cx="85680" cy="360"/>
              </a:xfrm>
              <a:prstGeom prst="straightConnector1">
                <a:avLst/>
              </a:prstGeom>
              <a:ln w="9525">
                <a:solidFill>
                  <a:srgbClr val="bac8d3"/>
                </a:solidFill>
                <a:round/>
                <a:headEnd len="med" type="diamond" w="med"/>
              </a:ln>
            </p:spPr>
          </p:cxnSp>
          <p:sp>
            <p:nvSpPr>
              <p:cNvPr id="5473" name="Google Shape;5650;p51"/>
              <p:cNvSpPr/>
              <p:nvPr/>
            </p:nvSpPr>
            <p:spPr>
              <a:xfrm rot="5400000">
                <a:off x="2139120" y="3931920"/>
                <a:ext cx="66600" cy="57600"/>
              </a:xfrm>
              <a:custGeom>
                <a:avLst/>
                <a:gdLst>
                  <a:gd name="textAreaLeft" fmla="*/ 0 w 66600"/>
                  <a:gd name="textAreaRight" fmla="*/ 66960 w 66600"/>
                  <a:gd name="textAreaTop" fmla="*/ 0 h 57600"/>
                  <a:gd name="textAreaBottom" fmla="*/ 57960 h 57600"/>
                </a:gdLst>
                <a:ahLst/>
                <a:cxn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solidFill>
                <a:srgbClr val="435d74"/>
              </a:solidFill>
              <a:ln w="9525">
                <a:solidFill>
                  <a:srgbClr val="869fb2"/>
                </a:solidFill>
                <a:round/>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474" name="Google Shape;5651;p51"/>
            <p:cNvSpPr/>
            <p:nvPr/>
          </p:nvSpPr>
          <p:spPr>
            <a:xfrm rot="5400000">
              <a:off x="2370600" y="3763080"/>
              <a:ext cx="66600" cy="57600"/>
            </a:xfrm>
            <a:custGeom>
              <a:avLst/>
              <a:gdLst>
                <a:gd name="textAreaLeft" fmla="*/ 0 w 66600"/>
                <a:gd name="textAreaRight" fmla="*/ 66960 w 66600"/>
                <a:gd name="textAreaTop" fmla="*/ 0 h 57600"/>
                <a:gd name="textAreaBottom" fmla="*/ 57960 h 57600"/>
              </a:gdLst>
              <a:ahLst/>
              <a:cxn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solidFill>
              <a:srgbClr val="435d74"/>
            </a:solidFill>
            <a:ln w="9525">
              <a:solidFill>
                <a:srgbClr val="869fb2"/>
              </a:solidFill>
              <a:round/>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5475" name="Google Shape;5652;p51"/>
            <p:cNvCxnSpPr/>
            <p:nvPr/>
          </p:nvCxnSpPr>
          <p:spPr>
            <a:xfrm>
              <a:off x="2403720" y="3709440"/>
              <a:ext cx="360" cy="50760"/>
            </a:xfrm>
            <a:prstGeom prst="straightConnector1">
              <a:avLst/>
            </a:prstGeom>
            <a:ln w="9525">
              <a:solidFill>
                <a:srgbClr val="bac8d3"/>
              </a:solidFill>
              <a:round/>
              <a:headEnd len="med" type="diamond" w="med"/>
            </a:ln>
          </p:spPr>
        </p:cxnSp>
        <p:grpSp>
          <p:nvGrpSpPr>
            <p:cNvPr id="5476" name="Google Shape;5653;p51"/>
            <p:cNvGrpSpPr/>
            <p:nvPr/>
          </p:nvGrpSpPr>
          <p:grpSpPr>
            <a:xfrm>
              <a:off x="2871000" y="4051080"/>
              <a:ext cx="57600" cy="117000"/>
              <a:chOff x="2871000" y="4051080"/>
              <a:chExt cx="57600" cy="117000"/>
            </a:xfrm>
          </p:grpSpPr>
          <p:sp>
            <p:nvSpPr>
              <p:cNvPr id="5477" name="Google Shape;5654;p51"/>
              <p:cNvSpPr/>
              <p:nvPr/>
            </p:nvSpPr>
            <p:spPr>
              <a:xfrm rot="5400000">
                <a:off x="2866320" y="4105800"/>
                <a:ext cx="66600" cy="57600"/>
              </a:xfrm>
              <a:custGeom>
                <a:avLst/>
                <a:gdLst>
                  <a:gd name="textAreaLeft" fmla="*/ 0 w 66600"/>
                  <a:gd name="textAreaRight" fmla="*/ 66960 w 66600"/>
                  <a:gd name="textAreaTop" fmla="*/ 0 h 57600"/>
                  <a:gd name="textAreaBottom" fmla="*/ 57960 h 57600"/>
                </a:gdLst>
                <a:ahLst/>
                <a:cxnLst/>
                <a:rect l="textAreaLeft" t="textAreaTop" r="textAreaRight" b="textAreaBottom"/>
                <a:pathLst>
                  <a:path w="31949" h="27693">
                    <a:moveTo>
                      <a:pt x="7959" y="1"/>
                    </a:moveTo>
                    <a:lnTo>
                      <a:pt x="1" y="13847"/>
                    </a:lnTo>
                    <a:lnTo>
                      <a:pt x="7959" y="27693"/>
                    </a:lnTo>
                    <a:lnTo>
                      <a:pt x="23991" y="27693"/>
                    </a:lnTo>
                    <a:lnTo>
                      <a:pt x="31949" y="13847"/>
                    </a:lnTo>
                    <a:lnTo>
                      <a:pt x="23991" y="1"/>
                    </a:lnTo>
                    <a:close/>
                  </a:path>
                </a:pathLst>
              </a:custGeom>
              <a:solidFill>
                <a:srgbClr val="435d74"/>
              </a:solidFill>
              <a:ln w="9525">
                <a:solidFill>
                  <a:srgbClr val="869fb2"/>
                </a:solidFill>
                <a:round/>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5478" name="Google Shape;5655;p51"/>
              <p:cNvCxnSpPr/>
              <p:nvPr/>
            </p:nvCxnSpPr>
            <p:spPr>
              <a:xfrm>
                <a:off x="2899440" y="4051080"/>
                <a:ext cx="360" cy="50760"/>
              </a:xfrm>
              <a:prstGeom prst="straightConnector1">
                <a:avLst/>
              </a:prstGeom>
              <a:ln w="9525">
                <a:solidFill>
                  <a:srgbClr val="bac8d3"/>
                </a:solidFill>
                <a:round/>
                <a:headEnd len="med" type="diamond" w="med"/>
              </a:ln>
            </p:spPr>
          </p:cxnSp>
        </p:grpSp>
      </p:grpSp>
      <p:grpSp>
        <p:nvGrpSpPr>
          <p:cNvPr id="5479" name="Google Shape;5656;p51"/>
          <p:cNvGrpSpPr/>
          <p:nvPr/>
        </p:nvGrpSpPr>
        <p:grpSpPr>
          <a:xfrm>
            <a:off x="3405960" y="1290240"/>
            <a:ext cx="1675800" cy="757800"/>
            <a:chOff x="3405960" y="1290240"/>
            <a:chExt cx="1675800" cy="757800"/>
          </a:xfrm>
        </p:grpSpPr>
        <p:cxnSp>
          <p:nvCxnSpPr>
            <p:cNvPr id="5480" name="Google Shape;5657;p51"/>
            <p:cNvCxnSpPr/>
            <p:nvPr/>
          </p:nvCxnSpPr>
          <p:spPr>
            <a:xfrm>
              <a:off x="3463200" y="1677600"/>
              <a:ext cx="1618920" cy="360"/>
            </a:xfrm>
            <a:prstGeom prst="straightConnector1">
              <a:avLst/>
            </a:prstGeom>
            <a:ln w="28575">
              <a:solidFill>
                <a:srgbClr val="a5b7c6"/>
              </a:solidFill>
              <a:round/>
              <a:tailEnd len="med" type="triangle" w="med"/>
            </a:ln>
          </p:spPr>
        </p:cxnSp>
        <p:grpSp>
          <p:nvGrpSpPr>
            <p:cNvPr id="5481" name="Google Shape;5658;p51"/>
            <p:cNvGrpSpPr/>
            <p:nvPr/>
          </p:nvGrpSpPr>
          <p:grpSpPr>
            <a:xfrm>
              <a:off x="3405960" y="1290240"/>
              <a:ext cx="347040" cy="497160"/>
              <a:chOff x="3405960" y="1290240"/>
              <a:chExt cx="347040" cy="497160"/>
            </a:xfrm>
          </p:grpSpPr>
          <p:grpSp>
            <p:nvGrpSpPr>
              <p:cNvPr id="5482" name="Google Shape;5659;p51"/>
              <p:cNvGrpSpPr/>
              <p:nvPr/>
            </p:nvGrpSpPr>
            <p:grpSpPr>
              <a:xfrm>
                <a:off x="3445920" y="1290240"/>
                <a:ext cx="307080" cy="387360"/>
                <a:chOff x="3445920" y="1290240"/>
                <a:chExt cx="307080" cy="387360"/>
              </a:xfrm>
            </p:grpSpPr>
            <p:cxnSp>
              <p:nvCxnSpPr>
                <p:cNvPr id="5483" name="Google Shape;5660;p51"/>
                <p:cNvCxnSpPr/>
                <p:nvPr/>
              </p:nvCxnSpPr>
              <p:spPr>
                <a:xfrm flipV="1">
                  <a:off x="3508920" y="1364400"/>
                  <a:ext cx="360" cy="313560"/>
                </a:xfrm>
                <a:prstGeom prst="straightConnector1">
                  <a:avLst/>
                </a:prstGeom>
                <a:ln w="28575">
                  <a:solidFill>
                    <a:srgbClr val="a5b7c6"/>
                  </a:solidFill>
                  <a:round/>
                </a:ln>
              </p:spPr>
            </p:cxnSp>
            <p:sp>
              <p:nvSpPr>
                <p:cNvPr id="5484" name="Google Shape;5661;p51"/>
                <p:cNvSpPr/>
                <p:nvPr/>
              </p:nvSpPr>
              <p:spPr>
                <a:xfrm>
                  <a:off x="3445920" y="1290240"/>
                  <a:ext cx="307080" cy="106920"/>
                </a:xfrm>
                <a:prstGeom prst="rect">
                  <a:avLst/>
                </a:prstGeom>
                <a:solidFill>
                  <a:srgbClr val="5f7d9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485" name="Google Shape;5662;p51"/>
              <p:cNvSpPr/>
              <p:nvPr/>
            </p:nvSpPr>
            <p:spPr>
              <a:xfrm>
                <a:off x="3405960" y="1586160"/>
                <a:ext cx="201240" cy="201240"/>
              </a:xfrm>
              <a:prstGeom prst="ellipse">
                <a:avLst/>
              </a:prstGeom>
              <a:solidFill>
                <a:srgbClr val="5f7d95"/>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486" name="Google Shape;5663;p51"/>
            <p:cNvGrpSpPr/>
            <p:nvPr/>
          </p:nvGrpSpPr>
          <p:grpSpPr>
            <a:xfrm>
              <a:off x="3793320" y="1593720"/>
              <a:ext cx="347400" cy="454320"/>
              <a:chOff x="3793320" y="1593720"/>
              <a:chExt cx="347400" cy="454320"/>
            </a:xfrm>
          </p:grpSpPr>
          <p:grpSp>
            <p:nvGrpSpPr>
              <p:cNvPr id="5487" name="Google Shape;5664;p51"/>
              <p:cNvGrpSpPr/>
              <p:nvPr/>
            </p:nvGrpSpPr>
            <p:grpSpPr>
              <a:xfrm>
                <a:off x="3833640" y="1703520"/>
                <a:ext cx="307080" cy="344520"/>
                <a:chOff x="3833640" y="1703520"/>
                <a:chExt cx="307080" cy="344520"/>
              </a:xfrm>
            </p:grpSpPr>
            <p:cxnSp>
              <p:nvCxnSpPr>
                <p:cNvPr id="5488" name="Google Shape;5665;p51"/>
                <p:cNvCxnSpPr/>
                <p:nvPr/>
              </p:nvCxnSpPr>
              <p:spPr>
                <a:xfrm flipV="1">
                  <a:off x="3897000" y="1703520"/>
                  <a:ext cx="360" cy="313560"/>
                </a:xfrm>
                <a:prstGeom prst="straightConnector1">
                  <a:avLst/>
                </a:prstGeom>
                <a:ln w="28575">
                  <a:solidFill>
                    <a:srgbClr val="a5b7c6"/>
                  </a:solidFill>
                  <a:round/>
                </a:ln>
              </p:spPr>
            </p:cxnSp>
            <p:sp>
              <p:nvSpPr>
                <p:cNvPr id="5489" name="Google Shape;5666;p51"/>
                <p:cNvSpPr/>
                <p:nvPr/>
              </p:nvSpPr>
              <p:spPr>
                <a:xfrm>
                  <a:off x="3833640" y="1941120"/>
                  <a:ext cx="307080" cy="106920"/>
                </a:xfrm>
                <a:prstGeom prst="rect">
                  <a:avLst/>
                </a:prstGeom>
                <a:solidFill>
                  <a:srgbClr val="5f7d9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490" name="Google Shape;5667;p51"/>
              <p:cNvSpPr/>
              <p:nvPr/>
            </p:nvSpPr>
            <p:spPr>
              <a:xfrm>
                <a:off x="3793320" y="1593720"/>
                <a:ext cx="201240" cy="201240"/>
              </a:xfrm>
              <a:prstGeom prst="ellipse">
                <a:avLst/>
              </a:prstGeom>
              <a:solidFill>
                <a:srgbClr val="5f7d95"/>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491" name="Google Shape;5668;p51"/>
            <p:cNvGrpSpPr/>
            <p:nvPr/>
          </p:nvGrpSpPr>
          <p:grpSpPr>
            <a:xfrm>
              <a:off x="4180680" y="1290240"/>
              <a:ext cx="348120" cy="497160"/>
              <a:chOff x="4180680" y="1290240"/>
              <a:chExt cx="348120" cy="497160"/>
            </a:xfrm>
          </p:grpSpPr>
          <p:grpSp>
            <p:nvGrpSpPr>
              <p:cNvPr id="5492" name="Google Shape;5669;p51"/>
              <p:cNvGrpSpPr/>
              <p:nvPr/>
            </p:nvGrpSpPr>
            <p:grpSpPr>
              <a:xfrm>
                <a:off x="4221720" y="1290240"/>
                <a:ext cx="307080" cy="387360"/>
                <a:chOff x="4221720" y="1290240"/>
                <a:chExt cx="307080" cy="387360"/>
              </a:xfrm>
            </p:grpSpPr>
            <p:cxnSp>
              <p:nvCxnSpPr>
                <p:cNvPr id="5493" name="Google Shape;5670;p51"/>
                <p:cNvCxnSpPr/>
                <p:nvPr/>
              </p:nvCxnSpPr>
              <p:spPr>
                <a:xfrm flipV="1">
                  <a:off x="4285080" y="1364400"/>
                  <a:ext cx="360" cy="313560"/>
                </a:xfrm>
                <a:prstGeom prst="straightConnector1">
                  <a:avLst/>
                </a:prstGeom>
                <a:ln w="28575">
                  <a:solidFill>
                    <a:srgbClr val="a5b7c6"/>
                  </a:solidFill>
                  <a:round/>
                </a:ln>
              </p:spPr>
            </p:cxnSp>
            <p:sp>
              <p:nvSpPr>
                <p:cNvPr id="5494" name="Google Shape;5671;p51"/>
                <p:cNvSpPr/>
                <p:nvPr/>
              </p:nvSpPr>
              <p:spPr>
                <a:xfrm>
                  <a:off x="4221720" y="1290240"/>
                  <a:ext cx="307080" cy="106920"/>
                </a:xfrm>
                <a:prstGeom prst="rect">
                  <a:avLst/>
                </a:prstGeom>
                <a:solidFill>
                  <a:srgbClr val="5f7d9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495" name="Google Shape;5672;p51"/>
              <p:cNvSpPr/>
              <p:nvPr/>
            </p:nvSpPr>
            <p:spPr>
              <a:xfrm>
                <a:off x="4180680" y="1586160"/>
                <a:ext cx="201240" cy="201240"/>
              </a:xfrm>
              <a:prstGeom prst="ellipse">
                <a:avLst/>
              </a:prstGeom>
              <a:solidFill>
                <a:srgbClr val="5f7d95"/>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496" name="Google Shape;5673;p51"/>
            <p:cNvGrpSpPr/>
            <p:nvPr/>
          </p:nvGrpSpPr>
          <p:grpSpPr>
            <a:xfrm>
              <a:off x="4568040" y="1577160"/>
              <a:ext cx="348840" cy="470880"/>
              <a:chOff x="4568040" y="1577160"/>
              <a:chExt cx="348840" cy="470880"/>
            </a:xfrm>
          </p:grpSpPr>
          <p:grpSp>
            <p:nvGrpSpPr>
              <p:cNvPr id="5497" name="Google Shape;5674;p51"/>
              <p:cNvGrpSpPr/>
              <p:nvPr/>
            </p:nvGrpSpPr>
            <p:grpSpPr>
              <a:xfrm>
                <a:off x="4609800" y="1701360"/>
                <a:ext cx="307080" cy="346680"/>
                <a:chOff x="4609800" y="1701360"/>
                <a:chExt cx="307080" cy="346680"/>
              </a:xfrm>
            </p:grpSpPr>
            <p:cxnSp>
              <p:nvCxnSpPr>
                <p:cNvPr id="5498" name="Google Shape;5675;p51"/>
                <p:cNvCxnSpPr/>
                <p:nvPr/>
              </p:nvCxnSpPr>
              <p:spPr>
                <a:xfrm flipV="1">
                  <a:off x="4668840" y="1701360"/>
                  <a:ext cx="360" cy="315720"/>
                </a:xfrm>
                <a:prstGeom prst="straightConnector1">
                  <a:avLst/>
                </a:prstGeom>
                <a:ln w="28575">
                  <a:solidFill>
                    <a:srgbClr val="a5b7c6"/>
                  </a:solidFill>
                  <a:round/>
                </a:ln>
              </p:spPr>
            </p:cxnSp>
            <p:sp>
              <p:nvSpPr>
                <p:cNvPr id="5499" name="Google Shape;5676;p51"/>
                <p:cNvSpPr/>
                <p:nvPr/>
              </p:nvSpPr>
              <p:spPr>
                <a:xfrm>
                  <a:off x="4609800" y="1941120"/>
                  <a:ext cx="307080" cy="106920"/>
                </a:xfrm>
                <a:prstGeom prst="rect">
                  <a:avLst/>
                </a:prstGeom>
                <a:solidFill>
                  <a:srgbClr val="5f7d9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500" name="Google Shape;5677;p51"/>
              <p:cNvSpPr/>
              <p:nvPr/>
            </p:nvSpPr>
            <p:spPr>
              <a:xfrm>
                <a:off x="4568040" y="1577160"/>
                <a:ext cx="201240" cy="201240"/>
              </a:xfrm>
              <a:prstGeom prst="ellipse">
                <a:avLst/>
              </a:prstGeom>
              <a:solidFill>
                <a:srgbClr val="5f7d95"/>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501" name="Google Shape;5678;p51"/>
          <p:cNvGrpSpPr/>
          <p:nvPr/>
        </p:nvGrpSpPr>
        <p:grpSpPr>
          <a:xfrm>
            <a:off x="3417840" y="2143440"/>
            <a:ext cx="1651680" cy="391680"/>
            <a:chOff x="3417840" y="2143440"/>
            <a:chExt cx="1651680" cy="391680"/>
          </a:xfrm>
        </p:grpSpPr>
        <p:cxnSp>
          <p:nvCxnSpPr>
            <p:cNvPr id="5502" name="Google Shape;5679;p51"/>
            <p:cNvCxnSpPr>
              <a:stCxn id="5503" idx="6"/>
              <a:endCxn id="5504" idx="2"/>
            </p:cNvCxnSpPr>
            <p:nvPr/>
          </p:nvCxnSpPr>
          <p:spPr>
            <a:xfrm>
              <a:off x="3650760" y="2345040"/>
              <a:ext cx="1186200" cy="360"/>
            </a:xfrm>
            <a:prstGeom prst="straightConnector1">
              <a:avLst/>
            </a:prstGeom>
            <a:ln w="19050">
              <a:solidFill>
                <a:srgbClr val="435d74"/>
              </a:solidFill>
              <a:round/>
            </a:ln>
          </p:spPr>
        </p:cxnSp>
        <p:grpSp>
          <p:nvGrpSpPr>
            <p:cNvPr id="5505" name="Google Shape;5682;p51"/>
            <p:cNvGrpSpPr/>
            <p:nvPr/>
          </p:nvGrpSpPr>
          <p:grpSpPr>
            <a:xfrm>
              <a:off x="3417840" y="2143440"/>
              <a:ext cx="232920" cy="318240"/>
              <a:chOff x="3417840" y="2143440"/>
              <a:chExt cx="232920" cy="318240"/>
            </a:xfrm>
          </p:grpSpPr>
          <p:cxnSp>
            <p:nvCxnSpPr>
              <p:cNvPr id="5506" name="Google Shape;5683;p51"/>
              <p:cNvCxnSpPr/>
              <p:nvPr/>
            </p:nvCxnSpPr>
            <p:spPr>
              <a:xfrm flipV="1">
                <a:off x="3534480" y="2143440"/>
                <a:ext cx="360" cy="115200"/>
              </a:xfrm>
              <a:prstGeom prst="straightConnector1">
                <a:avLst/>
              </a:prstGeom>
              <a:ln w="9525">
                <a:solidFill>
                  <a:srgbClr val="435d74"/>
                </a:solidFill>
                <a:round/>
              </a:ln>
            </p:spPr>
          </p:cxnSp>
          <p:sp>
            <p:nvSpPr>
              <p:cNvPr id="5503" name="Google Shape;5680;p51"/>
              <p:cNvSpPr/>
              <p:nvPr/>
            </p:nvSpPr>
            <p:spPr>
              <a:xfrm>
                <a:off x="3417840" y="2228400"/>
                <a:ext cx="232920" cy="233280"/>
              </a:xfrm>
              <a:prstGeom prst="ellipse">
                <a:avLst/>
              </a:prstGeom>
              <a:noFill/>
              <a:ln w="19050">
                <a:solidFill>
                  <a:srgbClr val="bac8d3"/>
                </a:solidFill>
                <a:round/>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07" name="Google Shape;5684;p51"/>
              <p:cNvSpPr/>
              <p:nvPr/>
            </p:nvSpPr>
            <p:spPr>
              <a:xfrm>
                <a:off x="3447720" y="2258280"/>
                <a:ext cx="173520" cy="173520"/>
              </a:xfrm>
              <a:prstGeom prst="ellipse">
                <a:avLst/>
              </a:prstGeom>
              <a:solidFill>
                <a:srgbClr val="435d74"/>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08" name="Google Shape;5685;p51"/>
            <p:cNvGrpSpPr/>
            <p:nvPr/>
          </p:nvGrpSpPr>
          <p:grpSpPr>
            <a:xfrm>
              <a:off x="3890880" y="2228400"/>
              <a:ext cx="233280" cy="306720"/>
              <a:chOff x="3890880" y="2228400"/>
              <a:chExt cx="233280" cy="306720"/>
            </a:xfrm>
          </p:grpSpPr>
          <p:cxnSp>
            <p:nvCxnSpPr>
              <p:cNvPr id="5509" name="Google Shape;5686;p51"/>
              <p:cNvCxnSpPr/>
              <p:nvPr/>
            </p:nvCxnSpPr>
            <p:spPr>
              <a:xfrm>
                <a:off x="4007160" y="2431800"/>
                <a:ext cx="360" cy="103680"/>
              </a:xfrm>
              <a:prstGeom prst="straightConnector1">
                <a:avLst/>
              </a:prstGeom>
              <a:ln w="9525">
                <a:solidFill>
                  <a:srgbClr val="435d74"/>
                </a:solidFill>
                <a:round/>
              </a:ln>
            </p:spPr>
          </p:cxnSp>
          <p:sp>
            <p:nvSpPr>
              <p:cNvPr id="5510" name="Google Shape;5687;p51"/>
              <p:cNvSpPr/>
              <p:nvPr/>
            </p:nvSpPr>
            <p:spPr>
              <a:xfrm>
                <a:off x="3890880" y="2228400"/>
                <a:ext cx="233280" cy="233280"/>
              </a:xfrm>
              <a:prstGeom prst="ellipse">
                <a:avLst/>
              </a:prstGeom>
              <a:noFill/>
              <a:ln w="19050">
                <a:solidFill>
                  <a:srgbClr val="bac8d3"/>
                </a:solidFill>
                <a:round/>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11" name="Google Shape;5688;p51"/>
              <p:cNvSpPr/>
              <p:nvPr/>
            </p:nvSpPr>
            <p:spPr>
              <a:xfrm>
                <a:off x="3920400" y="2258280"/>
                <a:ext cx="173520" cy="173520"/>
              </a:xfrm>
              <a:prstGeom prst="ellipse">
                <a:avLst/>
              </a:prstGeom>
              <a:solidFill>
                <a:srgbClr val="435d74"/>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12" name="Google Shape;5689;p51"/>
            <p:cNvGrpSpPr/>
            <p:nvPr/>
          </p:nvGrpSpPr>
          <p:grpSpPr>
            <a:xfrm>
              <a:off x="4363920" y="2143440"/>
              <a:ext cx="232920" cy="318240"/>
              <a:chOff x="4363920" y="2143440"/>
              <a:chExt cx="232920" cy="318240"/>
            </a:xfrm>
          </p:grpSpPr>
          <p:cxnSp>
            <p:nvCxnSpPr>
              <p:cNvPr id="5513" name="Google Shape;5690;p51"/>
              <p:cNvCxnSpPr/>
              <p:nvPr/>
            </p:nvCxnSpPr>
            <p:spPr>
              <a:xfrm flipV="1">
                <a:off x="4480560" y="2143440"/>
                <a:ext cx="360" cy="115200"/>
              </a:xfrm>
              <a:prstGeom prst="straightConnector1">
                <a:avLst/>
              </a:prstGeom>
              <a:ln w="9525">
                <a:solidFill>
                  <a:srgbClr val="435d74"/>
                </a:solidFill>
                <a:round/>
              </a:ln>
            </p:spPr>
          </p:cxnSp>
          <p:sp>
            <p:nvSpPr>
              <p:cNvPr id="5514" name="Google Shape;5692;p51"/>
              <p:cNvSpPr/>
              <p:nvPr/>
            </p:nvSpPr>
            <p:spPr>
              <a:xfrm>
                <a:off x="4363920" y="2228400"/>
                <a:ext cx="232920" cy="233280"/>
              </a:xfrm>
              <a:prstGeom prst="ellipse">
                <a:avLst/>
              </a:prstGeom>
              <a:noFill/>
              <a:ln w="19050">
                <a:solidFill>
                  <a:srgbClr val="bac8d3"/>
                </a:solidFill>
                <a:round/>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15" name="Google Shape;5691;p51"/>
              <p:cNvSpPr/>
              <p:nvPr/>
            </p:nvSpPr>
            <p:spPr>
              <a:xfrm>
                <a:off x="4393800" y="2258280"/>
                <a:ext cx="173520" cy="173520"/>
              </a:xfrm>
              <a:prstGeom prst="ellipse">
                <a:avLst/>
              </a:prstGeom>
              <a:solidFill>
                <a:srgbClr val="435d74"/>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16" name="Google Shape;5693;p51"/>
            <p:cNvGrpSpPr/>
            <p:nvPr/>
          </p:nvGrpSpPr>
          <p:grpSpPr>
            <a:xfrm>
              <a:off x="4836600" y="2228400"/>
              <a:ext cx="232920" cy="306720"/>
              <a:chOff x="4836600" y="2228400"/>
              <a:chExt cx="232920" cy="306720"/>
            </a:xfrm>
          </p:grpSpPr>
          <p:cxnSp>
            <p:nvCxnSpPr>
              <p:cNvPr id="5517" name="Google Shape;5694;p51"/>
              <p:cNvCxnSpPr/>
              <p:nvPr/>
            </p:nvCxnSpPr>
            <p:spPr>
              <a:xfrm>
                <a:off x="4953240" y="2432160"/>
                <a:ext cx="360" cy="103320"/>
              </a:xfrm>
              <a:prstGeom prst="straightConnector1">
                <a:avLst/>
              </a:prstGeom>
              <a:ln w="9525">
                <a:solidFill>
                  <a:srgbClr val="435d74"/>
                </a:solidFill>
                <a:round/>
              </a:ln>
            </p:spPr>
          </p:cxnSp>
          <p:sp>
            <p:nvSpPr>
              <p:cNvPr id="5504" name="Google Shape;5681;p51"/>
              <p:cNvSpPr/>
              <p:nvPr/>
            </p:nvSpPr>
            <p:spPr>
              <a:xfrm>
                <a:off x="4836600" y="2228400"/>
                <a:ext cx="232920" cy="233280"/>
              </a:xfrm>
              <a:prstGeom prst="ellipse">
                <a:avLst/>
              </a:prstGeom>
              <a:noFill/>
              <a:ln w="19050">
                <a:solidFill>
                  <a:srgbClr val="bac8d3"/>
                </a:solidFill>
                <a:round/>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18" name="Google Shape;5695;p51"/>
              <p:cNvSpPr/>
              <p:nvPr/>
            </p:nvSpPr>
            <p:spPr>
              <a:xfrm>
                <a:off x="4866480" y="2258280"/>
                <a:ext cx="173520" cy="173520"/>
              </a:xfrm>
              <a:prstGeom prst="ellipse">
                <a:avLst/>
              </a:prstGeom>
              <a:solidFill>
                <a:srgbClr val="435d74"/>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519" name="Google Shape;5696;p51"/>
          <p:cNvGrpSpPr/>
          <p:nvPr/>
        </p:nvGrpSpPr>
        <p:grpSpPr>
          <a:xfrm>
            <a:off x="6838920" y="979920"/>
            <a:ext cx="1581480" cy="732600"/>
            <a:chOff x="6838920" y="979920"/>
            <a:chExt cx="1581480" cy="732600"/>
          </a:xfrm>
        </p:grpSpPr>
        <p:cxnSp>
          <p:nvCxnSpPr>
            <p:cNvPr id="5520" name="Google Shape;5697;p51"/>
            <p:cNvCxnSpPr>
              <a:stCxn id="5521" idx="4"/>
              <a:endCxn id="5522" idx="0"/>
            </p:cNvCxnSpPr>
            <p:nvPr/>
          </p:nvCxnSpPr>
          <p:spPr>
            <a:xfrm>
              <a:off x="6987600" y="1276920"/>
              <a:ext cx="297360" cy="138960"/>
            </a:xfrm>
            <a:prstGeom prst="straightConnector1">
              <a:avLst/>
            </a:prstGeom>
            <a:ln w="19050">
              <a:solidFill>
                <a:srgbClr val="435d74"/>
              </a:solidFill>
              <a:round/>
            </a:ln>
          </p:spPr>
        </p:cxnSp>
        <p:cxnSp>
          <p:nvCxnSpPr>
            <p:cNvPr id="5523" name="Google Shape;5700;p51"/>
            <p:cNvCxnSpPr>
              <a:stCxn id="5522" idx="0"/>
              <a:endCxn id="5524" idx="4"/>
            </p:cNvCxnSpPr>
            <p:nvPr/>
          </p:nvCxnSpPr>
          <p:spPr>
            <a:xfrm flipV="1">
              <a:off x="7284600" y="1276920"/>
              <a:ext cx="345600" cy="138960"/>
            </a:xfrm>
            <a:prstGeom prst="straightConnector1">
              <a:avLst/>
            </a:prstGeom>
            <a:ln w="19050">
              <a:solidFill>
                <a:srgbClr val="435d74"/>
              </a:solidFill>
              <a:round/>
            </a:ln>
          </p:spPr>
        </p:cxnSp>
        <p:cxnSp>
          <p:nvCxnSpPr>
            <p:cNvPr id="5525" name="Google Shape;5702;p51"/>
            <p:cNvCxnSpPr>
              <a:stCxn id="5524" idx="4"/>
              <a:endCxn id="5526" idx="0"/>
            </p:cNvCxnSpPr>
            <p:nvPr/>
          </p:nvCxnSpPr>
          <p:spPr>
            <a:xfrm>
              <a:off x="7629840" y="1276920"/>
              <a:ext cx="345240" cy="138960"/>
            </a:xfrm>
            <a:prstGeom prst="straightConnector1">
              <a:avLst/>
            </a:prstGeom>
            <a:ln w="19050">
              <a:solidFill>
                <a:srgbClr val="435d74"/>
              </a:solidFill>
              <a:round/>
            </a:ln>
          </p:spPr>
        </p:cxnSp>
        <p:cxnSp>
          <p:nvCxnSpPr>
            <p:cNvPr id="5527" name="Google Shape;5704;p51"/>
            <p:cNvCxnSpPr>
              <a:stCxn id="5526" idx="0"/>
              <a:endCxn id="5528" idx="4"/>
            </p:cNvCxnSpPr>
            <p:nvPr/>
          </p:nvCxnSpPr>
          <p:spPr>
            <a:xfrm flipV="1">
              <a:off x="7974720" y="1276920"/>
              <a:ext cx="297720" cy="138960"/>
            </a:xfrm>
            <a:prstGeom prst="straightConnector1">
              <a:avLst/>
            </a:prstGeom>
            <a:ln w="19050">
              <a:solidFill>
                <a:srgbClr val="435d74"/>
              </a:solidFill>
              <a:round/>
            </a:ln>
          </p:spPr>
        </p:cxnSp>
        <p:sp>
          <p:nvSpPr>
            <p:cNvPr id="5528" name="Google Shape;5705;p51"/>
            <p:cNvSpPr/>
            <p:nvPr/>
          </p:nvSpPr>
          <p:spPr>
            <a:xfrm>
              <a:off x="8123400" y="979920"/>
              <a:ext cx="297000" cy="297000"/>
            </a:xfrm>
            <a:prstGeom prst="ellipse">
              <a:avLst/>
            </a:prstGeom>
            <a:solidFill>
              <a:srgbClr val="a5b7c6"/>
            </a:solidFill>
            <a:ln w="19050">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524" name="Google Shape;5701;p51"/>
            <p:cNvSpPr/>
            <p:nvPr/>
          </p:nvSpPr>
          <p:spPr>
            <a:xfrm>
              <a:off x="7481160" y="979920"/>
              <a:ext cx="297000" cy="297000"/>
            </a:xfrm>
            <a:prstGeom prst="ellipse">
              <a:avLst/>
            </a:prstGeom>
            <a:solidFill>
              <a:srgbClr val="a5b7c6"/>
            </a:solidFill>
            <a:ln w="19050">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521" name="Google Shape;5698;p51"/>
            <p:cNvSpPr/>
            <p:nvPr/>
          </p:nvSpPr>
          <p:spPr>
            <a:xfrm>
              <a:off x="6838920" y="979920"/>
              <a:ext cx="297000" cy="297000"/>
            </a:xfrm>
            <a:prstGeom prst="ellipse">
              <a:avLst/>
            </a:prstGeom>
            <a:solidFill>
              <a:srgbClr val="a5b7c6"/>
            </a:solidFill>
            <a:ln w="19050">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526" name="Google Shape;5703;p51"/>
            <p:cNvSpPr/>
            <p:nvPr/>
          </p:nvSpPr>
          <p:spPr>
            <a:xfrm>
              <a:off x="7826040" y="1415520"/>
              <a:ext cx="297000" cy="297000"/>
            </a:xfrm>
            <a:prstGeom prst="ellipse">
              <a:avLst/>
            </a:prstGeom>
            <a:solidFill>
              <a:srgbClr val="a5b7c6"/>
            </a:solidFill>
            <a:ln w="19050">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522" name="Google Shape;5699;p51"/>
            <p:cNvSpPr/>
            <p:nvPr/>
          </p:nvSpPr>
          <p:spPr>
            <a:xfrm>
              <a:off x="7135920" y="1415520"/>
              <a:ext cx="297000" cy="297000"/>
            </a:xfrm>
            <a:prstGeom prst="ellipse">
              <a:avLst/>
            </a:prstGeom>
            <a:solidFill>
              <a:srgbClr val="a5b7c6"/>
            </a:solidFill>
            <a:ln w="19050">
              <a:solidFill>
                <a:srgbClr val="435d74"/>
              </a:solidFill>
              <a:round/>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grpSp>
      <p:grpSp>
        <p:nvGrpSpPr>
          <p:cNvPr id="5529" name="Google Shape;5706;p51"/>
          <p:cNvGrpSpPr/>
          <p:nvPr/>
        </p:nvGrpSpPr>
        <p:grpSpPr>
          <a:xfrm>
            <a:off x="3406680" y="2674440"/>
            <a:ext cx="1674720" cy="313200"/>
            <a:chOff x="3406680" y="2674440"/>
            <a:chExt cx="1674720" cy="313200"/>
          </a:xfrm>
        </p:grpSpPr>
        <p:sp>
          <p:nvSpPr>
            <p:cNvPr id="5530" name="Google Shape;5707;p51"/>
            <p:cNvSpPr/>
            <p:nvPr/>
          </p:nvSpPr>
          <p:spPr>
            <a:xfrm>
              <a:off x="3406680" y="2674440"/>
              <a:ext cx="1674720" cy="313200"/>
            </a:xfrm>
            <a:custGeom>
              <a:avLst/>
              <a:gdLst>
                <a:gd name="textAreaLeft" fmla="*/ 0 w 1674720"/>
                <a:gd name="textAreaRight" fmla="*/ 1675080 w 1674720"/>
                <a:gd name="textAreaTop" fmla="*/ 0 h 313200"/>
                <a:gd name="textAreaBottom" fmla="*/ 313560 h 313200"/>
              </a:gdLst>
              <a:ahLst/>
              <a:cxnLst/>
              <a:rect l="textAreaLeft" t="textAreaTop" r="textAreaRight" b="textAreaBottom"/>
              <a:pathLst>
                <a:path w="42616" h="798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31" name="Google Shape;5708;p51"/>
            <p:cNvSpPr/>
            <p:nvPr/>
          </p:nvSpPr>
          <p:spPr>
            <a:xfrm>
              <a:off x="3436200" y="2691720"/>
              <a:ext cx="278640" cy="278640"/>
            </a:xfrm>
            <a:custGeom>
              <a:avLst/>
              <a:gdLst>
                <a:gd name="textAreaLeft" fmla="*/ 0 w 278640"/>
                <a:gd name="textAreaRight" fmla="*/ 279000 w 278640"/>
                <a:gd name="textAreaTop" fmla="*/ 0 h 278640"/>
                <a:gd name="textAreaBottom" fmla="*/ 279000 h 278640"/>
              </a:gdLst>
              <a:ahLst/>
              <a:cxn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2" name="Google Shape;5709;p51"/>
            <p:cNvSpPr/>
            <p:nvPr/>
          </p:nvSpPr>
          <p:spPr>
            <a:xfrm>
              <a:off x="3885840" y="2691720"/>
              <a:ext cx="278640" cy="278640"/>
            </a:xfrm>
            <a:custGeom>
              <a:avLst/>
              <a:gdLst>
                <a:gd name="textAreaLeft" fmla="*/ 0 w 278640"/>
                <a:gd name="textAreaRight" fmla="*/ 279000 w 278640"/>
                <a:gd name="textAreaTop" fmla="*/ 0 h 278640"/>
                <a:gd name="textAreaBottom" fmla="*/ 279000 h 278640"/>
              </a:gdLst>
              <a:ahLst/>
              <a:cxnLst/>
              <a:rect l="textAreaLeft" t="textAreaTop" r="textAreaRight" b="textAreaBottom"/>
              <a:pathLst>
                <a:path w="7099" h="710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3" name="Google Shape;5710;p51"/>
            <p:cNvSpPr/>
            <p:nvPr/>
          </p:nvSpPr>
          <p:spPr>
            <a:xfrm>
              <a:off x="4335480" y="2691720"/>
              <a:ext cx="278640" cy="278640"/>
            </a:xfrm>
            <a:custGeom>
              <a:avLst/>
              <a:gdLst>
                <a:gd name="textAreaLeft" fmla="*/ 0 w 278640"/>
                <a:gd name="textAreaRight" fmla="*/ 279000 w 278640"/>
                <a:gd name="textAreaTop" fmla="*/ 0 h 278640"/>
                <a:gd name="textAreaBottom" fmla="*/ 279000 h 278640"/>
              </a:gdLst>
              <a:ahLst/>
              <a:cxnLst/>
              <a:rect l="textAreaLeft" t="textAreaTop" r="textAreaRight" b="textAreaBottom"/>
              <a:pathLst>
                <a:path w="7099" h="710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4" name="Google Shape;5711;p51"/>
            <p:cNvSpPr/>
            <p:nvPr/>
          </p:nvSpPr>
          <p:spPr>
            <a:xfrm>
              <a:off x="4785120" y="2691720"/>
              <a:ext cx="278640" cy="278640"/>
            </a:xfrm>
            <a:custGeom>
              <a:avLst/>
              <a:gdLst>
                <a:gd name="textAreaLeft" fmla="*/ 0 w 278640"/>
                <a:gd name="textAreaRight" fmla="*/ 279000 w 278640"/>
                <a:gd name="textAreaTop" fmla="*/ 0 h 278640"/>
                <a:gd name="textAreaBottom" fmla="*/ 279000 h 278640"/>
              </a:gdLst>
              <a:ahLst/>
              <a:cxnLst/>
              <a:rect l="textAreaLeft" t="textAreaTop" r="textAreaRight" b="textAreaBottom"/>
              <a:pathLst>
                <a:path w="7101" h="710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535" name="Google Shape;5712;p51"/>
          <p:cNvGrpSpPr/>
          <p:nvPr/>
        </p:nvGrpSpPr>
        <p:grpSpPr>
          <a:xfrm>
            <a:off x="3406680" y="3630240"/>
            <a:ext cx="1674360" cy="525240"/>
            <a:chOff x="3406680" y="3630240"/>
            <a:chExt cx="1674360" cy="525240"/>
          </a:xfrm>
        </p:grpSpPr>
        <p:grpSp>
          <p:nvGrpSpPr>
            <p:cNvPr id="5536" name="Google Shape;5713;p51"/>
            <p:cNvGrpSpPr/>
            <p:nvPr/>
          </p:nvGrpSpPr>
          <p:grpSpPr>
            <a:xfrm>
              <a:off x="4649760" y="3630240"/>
              <a:ext cx="431280" cy="525240"/>
              <a:chOff x="4649760" y="3630240"/>
              <a:chExt cx="431280" cy="525240"/>
            </a:xfrm>
          </p:grpSpPr>
          <p:sp>
            <p:nvSpPr>
              <p:cNvPr id="5537" name="Google Shape;5714;p51"/>
              <p:cNvSpPr/>
              <p:nvPr/>
            </p:nvSpPr>
            <p:spPr>
              <a:xfrm>
                <a:off x="4719240" y="3699720"/>
                <a:ext cx="292680" cy="292680"/>
              </a:xfrm>
              <a:custGeom>
                <a:avLst/>
                <a:gdLst>
                  <a:gd name="textAreaLeft" fmla="*/ 0 w 292680"/>
                  <a:gd name="textAreaRight" fmla="*/ 293040 w 292680"/>
                  <a:gd name="textAreaTop" fmla="*/ 0 h 292680"/>
                  <a:gd name="textAreaBottom" fmla="*/ 293040 h 292680"/>
                </a:gdLst>
                <a:ahLst/>
                <a:cxn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8" name="Google Shape;5715;p51"/>
              <p:cNvSpPr/>
              <p:nvPr/>
            </p:nvSpPr>
            <p:spPr>
              <a:xfrm>
                <a:off x="4649760" y="3630240"/>
                <a:ext cx="431280" cy="504000"/>
              </a:xfrm>
              <a:custGeom>
                <a:avLst/>
                <a:gdLst>
                  <a:gd name="textAreaLeft" fmla="*/ 0 w 431280"/>
                  <a:gd name="textAreaRight" fmla="*/ 431640 w 431280"/>
                  <a:gd name="textAreaTop" fmla="*/ 0 h 504000"/>
                  <a:gd name="textAreaBottom" fmla="*/ 504360 h 504000"/>
                </a:gdLst>
                <a:ahLst/>
                <a:cxn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39" name="Google Shape;5716;p51"/>
              <p:cNvSpPr/>
              <p:nvPr/>
            </p:nvSpPr>
            <p:spPr>
              <a:xfrm>
                <a:off x="4806360" y="4087080"/>
                <a:ext cx="118800" cy="68400"/>
              </a:xfrm>
              <a:custGeom>
                <a:avLst/>
                <a:gdLst>
                  <a:gd name="textAreaLeft" fmla="*/ 0 w 118800"/>
                  <a:gd name="textAreaRight" fmla="*/ 119160 w 118800"/>
                  <a:gd name="textAreaTop" fmla="*/ 0 h 68400"/>
                  <a:gd name="textAreaBottom" fmla="*/ 68760 h 68400"/>
                </a:gdLst>
                <a:ahLst/>
                <a:cxnLst/>
                <a:rect l="textAreaLeft" t="textAreaTop" r="textAreaRight" b="textAreaBottom"/>
                <a:pathLst>
                  <a:path w="12035" h="6932">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540" name="Google Shape;5717;p51"/>
            <p:cNvGrpSpPr/>
            <p:nvPr/>
          </p:nvGrpSpPr>
          <p:grpSpPr>
            <a:xfrm>
              <a:off x="4235400" y="3630240"/>
              <a:ext cx="431280" cy="525240"/>
              <a:chOff x="4235400" y="3630240"/>
              <a:chExt cx="431280" cy="525240"/>
            </a:xfrm>
          </p:grpSpPr>
          <p:sp>
            <p:nvSpPr>
              <p:cNvPr id="5541" name="Google Shape;5718;p51"/>
              <p:cNvSpPr/>
              <p:nvPr/>
            </p:nvSpPr>
            <p:spPr>
              <a:xfrm>
                <a:off x="4304880" y="3699720"/>
                <a:ext cx="292680" cy="292680"/>
              </a:xfrm>
              <a:custGeom>
                <a:avLst/>
                <a:gdLst>
                  <a:gd name="textAreaLeft" fmla="*/ 0 w 292680"/>
                  <a:gd name="textAreaRight" fmla="*/ 293040 w 292680"/>
                  <a:gd name="textAreaTop" fmla="*/ 0 h 292680"/>
                  <a:gd name="textAreaBottom" fmla="*/ 293040 h 292680"/>
                </a:gdLst>
                <a:ahLst/>
                <a:cxn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42" name="Google Shape;5719;p51"/>
              <p:cNvSpPr/>
              <p:nvPr/>
            </p:nvSpPr>
            <p:spPr>
              <a:xfrm>
                <a:off x="4235400" y="3630240"/>
                <a:ext cx="431280" cy="504000"/>
              </a:xfrm>
              <a:custGeom>
                <a:avLst/>
                <a:gdLst>
                  <a:gd name="textAreaLeft" fmla="*/ 0 w 431280"/>
                  <a:gd name="textAreaRight" fmla="*/ 431640 w 431280"/>
                  <a:gd name="textAreaTop" fmla="*/ 0 h 504000"/>
                  <a:gd name="textAreaBottom" fmla="*/ 504360 h 504000"/>
                </a:gdLst>
                <a:ahLst/>
                <a:cxnLst/>
                <a:rect l="textAreaLeft" t="textAreaTop" r="textAreaRight" b="textAreaBottom"/>
                <a:pathLst>
                  <a:path w="43631" h="50958">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43" name="Google Shape;5720;p51"/>
              <p:cNvSpPr/>
              <p:nvPr/>
            </p:nvSpPr>
            <p:spPr>
              <a:xfrm>
                <a:off x="4392000" y="4087080"/>
                <a:ext cx="118800" cy="68400"/>
              </a:xfrm>
              <a:custGeom>
                <a:avLst/>
                <a:gdLst>
                  <a:gd name="textAreaLeft" fmla="*/ 0 w 118800"/>
                  <a:gd name="textAreaRight" fmla="*/ 119160 w 118800"/>
                  <a:gd name="textAreaTop" fmla="*/ 0 h 68400"/>
                  <a:gd name="textAreaBottom" fmla="*/ 68760 h 68400"/>
                </a:gdLst>
                <a:ahLst/>
                <a:cxn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44" name="Google Shape;5721;p51"/>
            <p:cNvGrpSpPr/>
            <p:nvPr/>
          </p:nvGrpSpPr>
          <p:grpSpPr>
            <a:xfrm>
              <a:off x="3821040" y="3630240"/>
              <a:ext cx="431280" cy="525240"/>
              <a:chOff x="3821040" y="3630240"/>
              <a:chExt cx="431280" cy="525240"/>
            </a:xfrm>
          </p:grpSpPr>
          <p:sp>
            <p:nvSpPr>
              <p:cNvPr id="5545" name="Google Shape;5722;p51"/>
              <p:cNvSpPr/>
              <p:nvPr/>
            </p:nvSpPr>
            <p:spPr>
              <a:xfrm>
                <a:off x="3890160" y="3699720"/>
                <a:ext cx="292680" cy="292680"/>
              </a:xfrm>
              <a:custGeom>
                <a:avLst/>
                <a:gdLst>
                  <a:gd name="textAreaLeft" fmla="*/ 0 w 292680"/>
                  <a:gd name="textAreaRight" fmla="*/ 293040 w 292680"/>
                  <a:gd name="textAreaTop" fmla="*/ 0 h 292680"/>
                  <a:gd name="textAreaBottom" fmla="*/ 293040 h 292680"/>
                </a:gdLst>
                <a:ahLst/>
                <a:cxnLst/>
                <a:rect l="textAreaLeft" t="textAreaTop" r="textAreaRight" b="textAreaBottom"/>
                <a:pathLst>
                  <a:path w="29619" h="29615">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46" name="Google Shape;5723;p51"/>
              <p:cNvSpPr/>
              <p:nvPr/>
            </p:nvSpPr>
            <p:spPr>
              <a:xfrm>
                <a:off x="3821040" y="3630240"/>
                <a:ext cx="431280" cy="504000"/>
              </a:xfrm>
              <a:custGeom>
                <a:avLst/>
                <a:gdLst>
                  <a:gd name="textAreaLeft" fmla="*/ 0 w 431280"/>
                  <a:gd name="textAreaRight" fmla="*/ 431640 w 431280"/>
                  <a:gd name="textAreaTop" fmla="*/ 0 h 504000"/>
                  <a:gd name="textAreaBottom" fmla="*/ 504360 h 504000"/>
                </a:gdLst>
                <a:ahLst/>
                <a:cxnLst/>
                <a:rect l="textAreaLeft" t="textAreaTop" r="textAreaRight" b="textAreaBottom"/>
                <a:pathLst>
                  <a:path w="43626" h="50958">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47" name="Google Shape;5724;p51"/>
              <p:cNvSpPr/>
              <p:nvPr/>
            </p:nvSpPr>
            <p:spPr>
              <a:xfrm>
                <a:off x="3977640" y="4087080"/>
                <a:ext cx="118800" cy="68400"/>
              </a:xfrm>
              <a:custGeom>
                <a:avLst/>
                <a:gdLst>
                  <a:gd name="textAreaLeft" fmla="*/ 0 w 118800"/>
                  <a:gd name="textAreaRight" fmla="*/ 119160 w 118800"/>
                  <a:gd name="textAreaTop" fmla="*/ 0 h 68400"/>
                  <a:gd name="textAreaBottom" fmla="*/ 68760 h 68400"/>
                </a:gdLst>
                <a:ahLst/>
                <a:cxnLst/>
                <a:rect l="textAreaLeft" t="textAreaTop" r="textAreaRight" b="textAreaBottom"/>
                <a:pathLst>
                  <a:path w="12034" h="6932">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48" name="Google Shape;5725;p51"/>
            <p:cNvGrpSpPr/>
            <p:nvPr/>
          </p:nvGrpSpPr>
          <p:grpSpPr>
            <a:xfrm>
              <a:off x="3406680" y="3630240"/>
              <a:ext cx="431280" cy="525240"/>
              <a:chOff x="3406680" y="3630240"/>
              <a:chExt cx="431280" cy="525240"/>
            </a:xfrm>
          </p:grpSpPr>
          <p:sp>
            <p:nvSpPr>
              <p:cNvPr id="5549" name="Google Shape;5726;p51"/>
              <p:cNvSpPr/>
              <p:nvPr/>
            </p:nvSpPr>
            <p:spPr>
              <a:xfrm>
                <a:off x="3475800" y="3699720"/>
                <a:ext cx="292680" cy="292680"/>
              </a:xfrm>
              <a:custGeom>
                <a:avLst/>
                <a:gdLst>
                  <a:gd name="textAreaLeft" fmla="*/ 0 w 292680"/>
                  <a:gd name="textAreaRight" fmla="*/ 293040 w 292680"/>
                  <a:gd name="textAreaTop" fmla="*/ 0 h 292680"/>
                  <a:gd name="textAreaBottom" fmla="*/ 293040 h 292680"/>
                </a:gdLst>
                <a:ahLst/>
                <a:cxnLst/>
                <a:rect l="textAreaLeft" t="textAreaTop" r="textAreaRight" b="textAreaBottom"/>
                <a:pathLst>
                  <a:path w="29615" h="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50" name="Google Shape;5727;p51"/>
              <p:cNvSpPr/>
              <p:nvPr/>
            </p:nvSpPr>
            <p:spPr>
              <a:xfrm>
                <a:off x="3406680" y="3630240"/>
                <a:ext cx="431280" cy="504000"/>
              </a:xfrm>
              <a:custGeom>
                <a:avLst/>
                <a:gdLst>
                  <a:gd name="textAreaLeft" fmla="*/ 0 w 431280"/>
                  <a:gd name="textAreaRight" fmla="*/ 431640 w 431280"/>
                  <a:gd name="textAreaTop" fmla="*/ 0 h 504000"/>
                  <a:gd name="textAreaBottom" fmla="*/ 504360 h 504000"/>
                </a:gdLst>
                <a:ahLst/>
                <a:cxnLst/>
                <a:rect l="textAreaLeft" t="textAreaTop" r="textAreaRight" b="textAreaBottom"/>
                <a:pathLst>
                  <a:path w="43630" h="50958">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51" name="Google Shape;5728;p51"/>
              <p:cNvSpPr/>
              <p:nvPr/>
            </p:nvSpPr>
            <p:spPr>
              <a:xfrm>
                <a:off x="3563280" y="4087080"/>
                <a:ext cx="118800" cy="68400"/>
              </a:xfrm>
              <a:custGeom>
                <a:avLst/>
                <a:gdLst>
                  <a:gd name="textAreaLeft" fmla="*/ 0 w 118800"/>
                  <a:gd name="textAreaRight" fmla="*/ 119160 w 118800"/>
                  <a:gd name="textAreaTop" fmla="*/ 0 h 68400"/>
                  <a:gd name="textAreaBottom" fmla="*/ 68760 h 68400"/>
                </a:gdLst>
                <a:ahLst/>
                <a:cxnLst/>
                <a:rect l="textAreaLeft" t="textAreaTop" r="textAreaRight" b="textAreaBottom"/>
                <a:pathLst>
                  <a:path w="12038" h="6932">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552" name="Google Shape;5729;p51"/>
          <p:cNvGrpSpPr/>
          <p:nvPr/>
        </p:nvGrpSpPr>
        <p:grpSpPr>
          <a:xfrm>
            <a:off x="6840360" y="2276280"/>
            <a:ext cx="1578600" cy="521640"/>
            <a:chOff x="6840360" y="2276280"/>
            <a:chExt cx="1578600" cy="521640"/>
          </a:xfrm>
        </p:grpSpPr>
        <p:grpSp>
          <p:nvGrpSpPr>
            <p:cNvPr id="5553" name="Google Shape;5730;p51"/>
            <p:cNvGrpSpPr/>
            <p:nvPr/>
          </p:nvGrpSpPr>
          <p:grpSpPr>
            <a:xfrm>
              <a:off x="6840360" y="2364480"/>
              <a:ext cx="1578600" cy="338040"/>
              <a:chOff x="6840360" y="2364480"/>
              <a:chExt cx="1578600" cy="338040"/>
            </a:xfrm>
          </p:grpSpPr>
          <p:sp>
            <p:nvSpPr>
              <p:cNvPr id="5554" name="Google Shape;5731;p51"/>
              <p:cNvSpPr/>
              <p:nvPr/>
            </p:nvSpPr>
            <p:spPr>
              <a:xfrm>
                <a:off x="7770960" y="2533680"/>
                <a:ext cx="337680" cy="168840"/>
              </a:xfrm>
              <a:custGeom>
                <a:avLst/>
                <a:gdLst>
                  <a:gd name="textAreaLeft" fmla="*/ 0 w 337680"/>
                  <a:gd name="textAreaRight" fmla="*/ 338040 w 337680"/>
                  <a:gd name="textAreaTop" fmla="*/ 0 h 168840"/>
                  <a:gd name="textAreaBottom" fmla="*/ 169200 h 168840"/>
                </a:gdLst>
                <a:ahLst/>
                <a:cxnLst/>
                <a:rect l="textAreaLeft" t="textAreaTop" r="textAreaRight" b="textAreaBottom"/>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55" name="Google Shape;5732;p51"/>
              <p:cNvSpPr/>
              <p:nvPr/>
            </p:nvSpPr>
            <p:spPr>
              <a:xfrm>
                <a:off x="7461000" y="2364480"/>
                <a:ext cx="337680" cy="168840"/>
              </a:xfrm>
              <a:custGeom>
                <a:avLst/>
                <a:gdLst>
                  <a:gd name="textAreaLeft" fmla="*/ 0 w 337680"/>
                  <a:gd name="textAreaRight" fmla="*/ 338040 w 337680"/>
                  <a:gd name="textAreaTop" fmla="*/ 0 h 168840"/>
                  <a:gd name="textAreaBottom" fmla="*/ 169200 h 168840"/>
                </a:gdLst>
                <a:ahLst/>
                <a:cxnLst/>
                <a:rect l="textAreaLeft" t="textAreaTop" r="textAreaRight" b="textAreaBottom"/>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56" name="Google Shape;5733;p51"/>
              <p:cNvSpPr/>
              <p:nvPr/>
            </p:nvSpPr>
            <p:spPr>
              <a:xfrm>
                <a:off x="6840360" y="2364480"/>
                <a:ext cx="338040" cy="169200"/>
              </a:xfrm>
              <a:custGeom>
                <a:avLst/>
                <a:gdLst>
                  <a:gd name="textAreaLeft" fmla="*/ 0 w 338040"/>
                  <a:gd name="textAreaRight" fmla="*/ 338400 w 338040"/>
                  <a:gd name="textAreaTop" fmla="*/ 0 h 169200"/>
                  <a:gd name="textAreaBottom" fmla="*/ 169560 h 169200"/>
                </a:gdLst>
                <a:ahLst/>
                <a:cxnLst/>
                <a:rect l="textAreaLeft" t="textAreaTop" r="textAreaRight" b="textAreaBottom"/>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57" name="Google Shape;5734;p51"/>
              <p:cNvSpPr/>
              <p:nvPr/>
            </p:nvSpPr>
            <p:spPr>
              <a:xfrm>
                <a:off x="7150680" y="2533680"/>
                <a:ext cx="337680" cy="168840"/>
              </a:xfrm>
              <a:custGeom>
                <a:avLst/>
                <a:gdLst>
                  <a:gd name="textAreaLeft" fmla="*/ 0 w 337680"/>
                  <a:gd name="textAreaRight" fmla="*/ 338040 w 337680"/>
                  <a:gd name="textAreaTop" fmla="*/ 0 h 168840"/>
                  <a:gd name="textAreaBottom" fmla="*/ 169200 h 168840"/>
                </a:gdLst>
                <a:ahLst/>
                <a:cxnLst/>
                <a:rect l="textAreaLeft" t="textAreaTop" r="textAreaRight" b="textAreaBottom"/>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58" name="Google Shape;5735;p51"/>
              <p:cNvSpPr/>
              <p:nvPr/>
            </p:nvSpPr>
            <p:spPr>
              <a:xfrm>
                <a:off x="8080920" y="2364480"/>
                <a:ext cx="338040" cy="169200"/>
              </a:xfrm>
              <a:custGeom>
                <a:avLst/>
                <a:gdLst>
                  <a:gd name="textAreaLeft" fmla="*/ 0 w 338040"/>
                  <a:gd name="textAreaRight" fmla="*/ 338400 w 338040"/>
                  <a:gd name="textAreaTop" fmla="*/ 0 h 169200"/>
                  <a:gd name="textAreaBottom" fmla="*/ 169560 h 169200"/>
                </a:gdLst>
                <a:ahLst/>
                <a:cxnLst/>
                <a:rect l="textAreaLeft" t="textAreaTop" r="textAreaRight" b="textAreaBottom"/>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559" name="Google Shape;5736;p51"/>
            <p:cNvSpPr/>
            <p:nvPr/>
          </p:nvSpPr>
          <p:spPr>
            <a:xfrm>
              <a:off x="6887880" y="2421720"/>
              <a:ext cx="234360" cy="376200"/>
            </a:xfrm>
            <a:custGeom>
              <a:avLst/>
              <a:gdLst>
                <a:gd name="textAreaLeft" fmla="*/ 0 w 234360"/>
                <a:gd name="textAreaRight" fmla="*/ 234720 w 234360"/>
                <a:gd name="textAreaTop" fmla="*/ 0 h 376200"/>
                <a:gd name="textAreaBottom" fmla="*/ 376560 h 376200"/>
              </a:gdLst>
              <a:ahLst/>
              <a:cxnLst/>
              <a:rect l="textAreaLeft" t="textAreaTop" r="textAreaRight" b="textAreaBottom"/>
              <a:pathLst>
                <a:path w="5485" h="8802">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60" name="Google Shape;5737;p51"/>
            <p:cNvSpPr/>
            <p:nvPr/>
          </p:nvSpPr>
          <p:spPr>
            <a:xfrm>
              <a:off x="7199280" y="2276280"/>
              <a:ext cx="244800" cy="375120"/>
            </a:xfrm>
            <a:custGeom>
              <a:avLst/>
              <a:gdLst>
                <a:gd name="textAreaLeft" fmla="*/ 0 w 244800"/>
                <a:gd name="textAreaRight" fmla="*/ 245160 w 244800"/>
                <a:gd name="textAreaTop" fmla="*/ 0 h 375120"/>
                <a:gd name="textAreaBottom" fmla="*/ 375480 h 375120"/>
              </a:gdLst>
              <a:ahLst/>
              <a:cxnLst/>
              <a:rect l="textAreaLeft" t="textAreaTop" r="textAreaRight" b="textAreaBottom"/>
              <a:pathLst>
                <a:path w="5729" h="877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61" name="Google Shape;5738;p51"/>
            <p:cNvSpPr/>
            <p:nvPr/>
          </p:nvSpPr>
          <p:spPr>
            <a:xfrm>
              <a:off x="7507080" y="2421720"/>
              <a:ext cx="234360" cy="376200"/>
            </a:xfrm>
            <a:custGeom>
              <a:avLst/>
              <a:gdLst>
                <a:gd name="textAreaLeft" fmla="*/ 0 w 234360"/>
                <a:gd name="textAreaRight" fmla="*/ 234720 w 234360"/>
                <a:gd name="textAreaTop" fmla="*/ 0 h 376200"/>
                <a:gd name="textAreaBottom" fmla="*/ 376560 h 376200"/>
              </a:gdLst>
              <a:ahLst/>
              <a:cxnLst/>
              <a:rect l="textAreaLeft" t="textAreaTop" r="textAreaRight" b="textAreaBottom"/>
              <a:pathLst>
                <a:path w="5484" h="8802">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62" name="Google Shape;5739;p51"/>
            <p:cNvSpPr/>
            <p:nvPr/>
          </p:nvSpPr>
          <p:spPr>
            <a:xfrm>
              <a:off x="7818120" y="2276280"/>
              <a:ext cx="244800" cy="375120"/>
            </a:xfrm>
            <a:custGeom>
              <a:avLst/>
              <a:gdLst>
                <a:gd name="textAreaLeft" fmla="*/ 0 w 244800"/>
                <a:gd name="textAreaRight" fmla="*/ 245160 w 244800"/>
                <a:gd name="textAreaTop" fmla="*/ 0 h 375120"/>
                <a:gd name="textAreaBottom" fmla="*/ 375480 h 375120"/>
              </a:gdLst>
              <a:ahLst/>
              <a:cxnLst/>
              <a:rect l="textAreaLeft" t="textAreaTop" r="textAreaRight" b="textAreaBottom"/>
              <a:pathLst>
                <a:path w="5729" h="877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63" name="Google Shape;5740;p51"/>
            <p:cNvSpPr/>
            <p:nvPr/>
          </p:nvSpPr>
          <p:spPr>
            <a:xfrm>
              <a:off x="8128440" y="2421720"/>
              <a:ext cx="235080" cy="376200"/>
            </a:xfrm>
            <a:custGeom>
              <a:avLst/>
              <a:gdLst>
                <a:gd name="textAreaLeft" fmla="*/ 0 w 235080"/>
                <a:gd name="textAreaRight" fmla="*/ 235440 w 235080"/>
                <a:gd name="textAreaTop" fmla="*/ 0 h 376200"/>
                <a:gd name="textAreaBottom" fmla="*/ 376560 h 376200"/>
              </a:gdLst>
              <a:ahLst/>
              <a:cxnLst/>
              <a:rect l="textAreaLeft" t="textAreaTop" r="textAreaRight" b="textAreaBottom"/>
              <a:pathLst>
                <a:path w="5500" h="8803">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64" name="Google Shape;5741;p51"/>
          <p:cNvGrpSpPr/>
          <p:nvPr/>
        </p:nvGrpSpPr>
        <p:grpSpPr>
          <a:xfrm>
            <a:off x="3435120" y="3151080"/>
            <a:ext cx="1617480" cy="346320"/>
            <a:chOff x="3435120" y="3151080"/>
            <a:chExt cx="1617480" cy="346320"/>
          </a:xfrm>
        </p:grpSpPr>
        <p:sp>
          <p:nvSpPr>
            <p:cNvPr id="5565" name="Google Shape;5742;p51"/>
            <p:cNvSpPr/>
            <p:nvPr/>
          </p:nvSpPr>
          <p:spPr>
            <a:xfrm>
              <a:off x="3482280" y="3213000"/>
              <a:ext cx="252000" cy="252360"/>
            </a:xfrm>
            <a:custGeom>
              <a:avLst/>
              <a:gdLst>
                <a:gd name="textAreaLeft" fmla="*/ 0 w 252000"/>
                <a:gd name="textAreaRight" fmla="*/ 252360 w 252000"/>
                <a:gd name="textAreaTop" fmla="*/ 0 h 252360"/>
                <a:gd name="textAreaBottom" fmla="*/ 252720 h 25236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66" name="Google Shape;5743;p51"/>
            <p:cNvSpPr/>
            <p:nvPr/>
          </p:nvSpPr>
          <p:spPr>
            <a:xfrm>
              <a:off x="4388760" y="3324600"/>
              <a:ext cx="346320" cy="172800"/>
            </a:xfrm>
            <a:custGeom>
              <a:avLst/>
              <a:gdLst>
                <a:gd name="textAreaLeft" fmla="*/ 0 w 346320"/>
                <a:gd name="textAreaRight" fmla="*/ 346680 w 346320"/>
                <a:gd name="textAreaTop" fmla="*/ 0 h 172800"/>
                <a:gd name="textAreaBottom" fmla="*/ 173160 h 172800"/>
              </a:gdLst>
              <a:ahLst/>
              <a:cxnLst/>
              <a:rect l="textAreaLeft" t="textAreaTop" r="textAreaRight" b="textAreaBottom"/>
              <a:pathLst>
                <a:path w="7904" h="3951">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67" name="Google Shape;5744;p51"/>
            <p:cNvSpPr/>
            <p:nvPr/>
          </p:nvSpPr>
          <p:spPr>
            <a:xfrm>
              <a:off x="4071240" y="3151080"/>
              <a:ext cx="345960" cy="172800"/>
            </a:xfrm>
            <a:custGeom>
              <a:avLst/>
              <a:gdLst>
                <a:gd name="textAreaLeft" fmla="*/ 0 w 345960"/>
                <a:gd name="textAreaRight" fmla="*/ 346320 w 345960"/>
                <a:gd name="textAreaTop" fmla="*/ 0 h 172800"/>
                <a:gd name="textAreaBottom" fmla="*/ 173160 h 172800"/>
              </a:gdLst>
              <a:ahLst/>
              <a:cxnLst/>
              <a:rect l="textAreaLeft" t="textAreaTop" r="textAreaRight" b="textAreaBottom"/>
              <a:pathLst>
                <a:path w="7902" h="3951">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68" name="Google Shape;5745;p51"/>
            <p:cNvSpPr/>
            <p:nvPr/>
          </p:nvSpPr>
          <p:spPr>
            <a:xfrm>
              <a:off x="3435120" y="3151080"/>
              <a:ext cx="346320" cy="173520"/>
            </a:xfrm>
            <a:custGeom>
              <a:avLst/>
              <a:gdLst>
                <a:gd name="textAreaLeft" fmla="*/ 0 w 346320"/>
                <a:gd name="textAreaRight" fmla="*/ 346680 w 346320"/>
                <a:gd name="textAreaTop" fmla="*/ 0 h 173520"/>
                <a:gd name="textAreaBottom" fmla="*/ 173880 h 173520"/>
              </a:gdLst>
              <a:ahLst/>
              <a:cxnLst/>
              <a:rect l="textAreaLeft" t="textAreaTop" r="textAreaRight" b="textAreaBottom"/>
              <a:pathLst>
                <a:path w="7910" h="3964">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69" name="Google Shape;5746;p51"/>
            <p:cNvSpPr/>
            <p:nvPr/>
          </p:nvSpPr>
          <p:spPr>
            <a:xfrm>
              <a:off x="3753360" y="3324600"/>
              <a:ext cx="346320" cy="172800"/>
            </a:xfrm>
            <a:custGeom>
              <a:avLst/>
              <a:gdLst>
                <a:gd name="textAreaLeft" fmla="*/ 0 w 346320"/>
                <a:gd name="textAreaRight" fmla="*/ 346680 w 346320"/>
                <a:gd name="textAreaTop" fmla="*/ 0 h 172800"/>
                <a:gd name="textAreaBottom" fmla="*/ 173160 h 172800"/>
              </a:gdLst>
              <a:ahLst/>
              <a:cxnLst/>
              <a:rect l="textAreaLeft" t="textAreaTop" r="textAreaRight" b="textAreaBottom"/>
              <a:pathLst>
                <a:path w="7904" h="3951">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70" name="Google Shape;5747;p51"/>
            <p:cNvSpPr/>
            <p:nvPr/>
          </p:nvSpPr>
          <p:spPr>
            <a:xfrm>
              <a:off x="4706280" y="3151080"/>
              <a:ext cx="346320" cy="173520"/>
            </a:xfrm>
            <a:custGeom>
              <a:avLst/>
              <a:gdLst>
                <a:gd name="textAreaLeft" fmla="*/ 0 w 346320"/>
                <a:gd name="textAreaRight" fmla="*/ 346680 w 346320"/>
                <a:gd name="textAreaTop" fmla="*/ 0 h 173520"/>
                <a:gd name="textAreaBottom" fmla="*/ 173880 h 173520"/>
              </a:gdLst>
              <a:ahLst/>
              <a:cxnLst/>
              <a:rect l="textAreaLeft" t="textAreaTop" r="textAreaRight" b="textAreaBottom"/>
              <a:pathLst>
                <a:path w="7910" h="3964">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71" name="Google Shape;5748;p51"/>
            <p:cNvSpPr/>
            <p:nvPr/>
          </p:nvSpPr>
          <p:spPr>
            <a:xfrm>
              <a:off x="3800160" y="3178440"/>
              <a:ext cx="252000" cy="252360"/>
            </a:xfrm>
            <a:custGeom>
              <a:avLst/>
              <a:gdLst>
                <a:gd name="textAreaLeft" fmla="*/ 0 w 252000"/>
                <a:gd name="textAreaRight" fmla="*/ 252360 w 252000"/>
                <a:gd name="textAreaTop" fmla="*/ 0 h 252360"/>
                <a:gd name="textAreaBottom" fmla="*/ 252720 h 25236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72" name="Google Shape;5749;p51"/>
            <p:cNvSpPr/>
            <p:nvPr/>
          </p:nvSpPr>
          <p:spPr>
            <a:xfrm>
              <a:off x="4118400" y="3213000"/>
              <a:ext cx="252000" cy="252360"/>
            </a:xfrm>
            <a:custGeom>
              <a:avLst/>
              <a:gdLst>
                <a:gd name="textAreaLeft" fmla="*/ 0 w 252000"/>
                <a:gd name="textAreaRight" fmla="*/ 252360 w 252000"/>
                <a:gd name="textAreaTop" fmla="*/ 0 h 252360"/>
                <a:gd name="textAreaBottom" fmla="*/ 252720 h 25236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73" name="Google Shape;5750;p51"/>
            <p:cNvSpPr/>
            <p:nvPr/>
          </p:nvSpPr>
          <p:spPr>
            <a:xfrm>
              <a:off x="4436640" y="3178440"/>
              <a:ext cx="252000" cy="252360"/>
            </a:xfrm>
            <a:custGeom>
              <a:avLst/>
              <a:gdLst>
                <a:gd name="textAreaLeft" fmla="*/ 0 w 252000"/>
                <a:gd name="textAreaRight" fmla="*/ 252360 w 252000"/>
                <a:gd name="textAreaTop" fmla="*/ 0 h 252360"/>
                <a:gd name="textAreaBottom" fmla="*/ 252720 h 25236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74" name="Google Shape;5751;p51"/>
            <p:cNvSpPr/>
            <p:nvPr/>
          </p:nvSpPr>
          <p:spPr>
            <a:xfrm>
              <a:off x="4756320" y="3213000"/>
              <a:ext cx="252000" cy="252360"/>
            </a:xfrm>
            <a:custGeom>
              <a:avLst/>
              <a:gdLst>
                <a:gd name="textAreaLeft" fmla="*/ 0 w 252000"/>
                <a:gd name="textAreaRight" fmla="*/ 252360 w 252000"/>
                <a:gd name="textAreaTop" fmla="*/ 0 h 252360"/>
                <a:gd name="textAreaBottom" fmla="*/ 252720 h 25236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575" name="Google Shape;5752;p51"/>
          <p:cNvGrpSpPr/>
          <p:nvPr/>
        </p:nvGrpSpPr>
        <p:grpSpPr>
          <a:xfrm>
            <a:off x="5261400" y="3818160"/>
            <a:ext cx="1416600" cy="350280"/>
            <a:chOff x="5261400" y="3818160"/>
            <a:chExt cx="1416600" cy="350280"/>
          </a:xfrm>
        </p:grpSpPr>
        <p:sp>
          <p:nvSpPr>
            <p:cNvPr id="5576" name="Google Shape;5753;p51"/>
            <p:cNvSpPr/>
            <p:nvPr/>
          </p:nvSpPr>
          <p:spPr>
            <a:xfrm rot="10800000">
              <a:off x="6367680" y="3857760"/>
              <a:ext cx="277200" cy="277200"/>
            </a:xfrm>
            <a:custGeom>
              <a:avLst/>
              <a:gdLst>
                <a:gd name="textAreaLeft" fmla="*/ 0 w 277200"/>
                <a:gd name="textAreaRight" fmla="*/ 277560 w 277200"/>
                <a:gd name="textAreaTop" fmla="*/ 0 h 277200"/>
                <a:gd name="textAreaBottom" fmla="*/ 277560 h 277200"/>
              </a:gdLst>
              <a:ahLst/>
              <a:cxnLst/>
              <a:rect l="textAreaLeft" t="textAreaTop" r="textAreaRight" b="textAreaBottom"/>
              <a:pathLst>
                <a:path w="34893" h="34893">
                  <a:moveTo>
                    <a:pt x="1" y="1"/>
                  </a:moveTo>
                  <a:lnTo>
                    <a:pt x="1" y="34892"/>
                  </a:lnTo>
                  <a:lnTo>
                    <a:pt x="34892" y="34892"/>
                  </a:lnTo>
                  <a:lnTo>
                    <a:pt x="34892" y="1"/>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77" name="Google Shape;5754;p51"/>
            <p:cNvSpPr/>
            <p:nvPr/>
          </p:nvSpPr>
          <p:spPr>
            <a:xfrm rot="10800000">
              <a:off x="6017760" y="3857760"/>
              <a:ext cx="277560" cy="277200"/>
            </a:xfrm>
            <a:custGeom>
              <a:avLst/>
              <a:gdLst>
                <a:gd name="textAreaLeft" fmla="*/ 0 w 277560"/>
                <a:gd name="textAreaRight" fmla="*/ 277920 w 277560"/>
                <a:gd name="textAreaTop" fmla="*/ 0 h 277200"/>
                <a:gd name="textAreaBottom" fmla="*/ 277560 h 277200"/>
              </a:gdLst>
              <a:ahLst/>
              <a:cxnLst/>
              <a:rect l="textAreaLeft" t="textAreaTop" r="textAreaRight" b="textAreaBottom"/>
              <a:pathLst>
                <a:path w="34926" h="34893">
                  <a:moveTo>
                    <a:pt x="1" y="1"/>
                  </a:moveTo>
                  <a:lnTo>
                    <a:pt x="1" y="34892"/>
                  </a:lnTo>
                  <a:lnTo>
                    <a:pt x="34926" y="34892"/>
                  </a:lnTo>
                  <a:lnTo>
                    <a:pt x="34926" y="1"/>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78" name="Google Shape;5755;p51"/>
            <p:cNvSpPr/>
            <p:nvPr/>
          </p:nvSpPr>
          <p:spPr>
            <a:xfrm rot="10800000">
              <a:off x="5663160" y="3857760"/>
              <a:ext cx="277560" cy="277200"/>
            </a:xfrm>
            <a:custGeom>
              <a:avLst/>
              <a:gdLst>
                <a:gd name="textAreaLeft" fmla="*/ 0 w 277560"/>
                <a:gd name="textAreaRight" fmla="*/ 277920 w 277560"/>
                <a:gd name="textAreaTop" fmla="*/ 0 h 277200"/>
                <a:gd name="textAreaBottom" fmla="*/ 277560 h 277200"/>
              </a:gdLst>
              <a:ahLst/>
              <a:cxnLst/>
              <a:rect l="textAreaLeft" t="textAreaTop" r="textAreaRight" b="textAreaBottom"/>
              <a:pathLst>
                <a:path w="34926" h="34893">
                  <a:moveTo>
                    <a:pt x="0" y="1"/>
                  </a:moveTo>
                  <a:lnTo>
                    <a:pt x="0" y="34892"/>
                  </a:lnTo>
                  <a:lnTo>
                    <a:pt x="34925" y="34892"/>
                  </a:lnTo>
                  <a:lnTo>
                    <a:pt x="34925" y="1"/>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79" name="Google Shape;5756;p51"/>
            <p:cNvSpPr/>
            <p:nvPr/>
          </p:nvSpPr>
          <p:spPr>
            <a:xfrm rot="10800000">
              <a:off x="5308560" y="3857760"/>
              <a:ext cx="277200" cy="277200"/>
            </a:xfrm>
            <a:custGeom>
              <a:avLst/>
              <a:gdLst>
                <a:gd name="textAreaLeft" fmla="*/ 0 w 277200"/>
                <a:gd name="textAreaRight" fmla="*/ 277560 w 277200"/>
                <a:gd name="textAreaTop" fmla="*/ 0 h 277200"/>
                <a:gd name="textAreaBottom" fmla="*/ 277560 h 277200"/>
              </a:gdLst>
              <a:ahLst/>
              <a:cxnLst/>
              <a:rect l="textAreaLeft" t="textAreaTop" r="textAreaRight" b="textAreaBottom"/>
              <a:pathLst>
                <a:path w="34893" h="34893">
                  <a:moveTo>
                    <a:pt x="1" y="1"/>
                  </a:moveTo>
                  <a:lnTo>
                    <a:pt x="1" y="34892"/>
                  </a:lnTo>
                  <a:lnTo>
                    <a:pt x="34892" y="34892"/>
                  </a:lnTo>
                  <a:lnTo>
                    <a:pt x="34892" y="1"/>
                  </a:lnTo>
                  <a:close/>
                </a:path>
              </a:pathLst>
            </a:cu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0" name="Google Shape;5757;p51"/>
            <p:cNvSpPr/>
            <p:nvPr/>
          </p:nvSpPr>
          <p:spPr>
            <a:xfrm rot="10800000">
              <a:off x="6327720" y="3993480"/>
              <a:ext cx="350280" cy="174960"/>
            </a:xfrm>
            <a:custGeom>
              <a:avLst/>
              <a:gdLst>
                <a:gd name="textAreaLeft" fmla="*/ 0 w 350280"/>
                <a:gd name="textAreaRight" fmla="*/ 350640 w 350280"/>
                <a:gd name="textAreaTop" fmla="*/ 0 h 174960"/>
                <a:gd name="textAreaBottom" fmla="*/ 175320 h 174960"/>
              </a:gdLst>
              <a:ahLst/>
              <a:cxnLst/>
              <a:rect l="textAreaLeft" t="textAreaTop" r="textAreaRight" b="textAreaBottom"/>
              <a:pathLst>
                <a:path fill="none" w="44066" h="22050">
                  <a:moveTo>
                    <a:pt x="1" y="22050"/>
                  </a:moveTo>
                  <a:cubicBezTo>
                    <a:pt x="1" y="9874"/>
                    <a:pt x="9874" y="1"/>
                    <a:pt x="22050" y="1"/>
                  </a:cubicBezTo>
                  <a:cubicBezTo>
                    <a:pt x="34192" y="1"/>
                    <a:pt x="44065" y="9874"/>
                    <a:pt x="44065" y="22050"/>
                  </a:cubicBezTo>
                </a:path>
              </a:pathLst>
            </a:custGeom>
            <a:noFill/>
            <a:ln cap="rnd" w="20850">
              <a:solidFill>
                <a:srgbClr val="435d74"/>
              </a:solidFill>
              <a:miter/>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81" name="Google Shape;5758;p51"/>
            <p:cNvSpPr/>
            <p:nvPr/>
          </p:nvSpPr>
          <p:spPr>
            <a:xfrm rot="10800000">
              <a:off x="5977080" y="3818160"/>
              <a:ext cx="350280" cy="174960"/>
            </a:xfrm>
            <a:custGeom>
              <a:avLst/>
              <a:gdLst>
                <a:gd name="textAreaLeft" fmla="*/ 0 w 350280"/>
                <a:gd name="textAreaRight" fmla="*/ 350640 w 350280"/>
                <a:gd name="textAreaTop" fmla="*/ 0 h 174960"/>
                <a:gd name="textAreaBottom" fmla="*/ 175320 h 174960"/>
              </a:gdLst>
              <a:ahLst/>
              <a:cxnLst/>
              <a:rect l="textAreaLeft" t="textAreaTop" r="textAreaRight" b="textAreaBottom"/>
              <a:pathLst>
                <a:path fill="none" w="44066" h="22017">
                  <a:moveTo>
                    <a:pt x="44065" y="1"/>
                  </a:moveTo>
                  <a:cubicBezTo>
                    <a:pt x="44065" y="12176"/>
                    <a:pt x="34191" y="22016"/>
                    <a:pt x="22049" y="22016"/>
                  </a:cubicBezTo>
                  <a:cubicBezTo>
                    <a:pt x="9874" y="22016"/>
                    <a:pt x="0" y="12176"/>
                    <a:pt x="0" y="1"/>
                  </a:cubicBezTo>
                </a:path>
              </a:pathLst>
            </a:custGeom>
            <a:noFill/>
            <a:ln cap="rnd" w="20850">
              <a:solidFill>
                <a:srgbClr val="5f7d95"/>
              </a:solidFill>
              <a:miter/>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82" name="Google Shape;5759;p51"/>
            <p:cNvSpPr/>
            <p:nvPr/>
          </p:nvSpPr>
          <p:spPr>
            <a:xfrm rot="10800000">
              <a:off x="5626800" y="3993480"/>
              <a:ext cx="350280" cy="174960"/>
            </a:xfrm>
            <a:custGeom>
              <a:avLst/>
              <a:gdLst>
                <a:gd name="textAreaLeft" fmla="*/ 0 w 350280"/>
                <a:gd name="textAreaRight" fmla="*/ 350640 w 350280"/>
                <a:gd name="textAreaTop" fmla="*/ 0 h 174960"/>
                <a:gd name="textAreaBottom" fmla="*/ 175320 h 174960"/>
              </a:gdLst>
              <a:ahLst/>
              <a:cxnLst/>
              <a:rect l="textAreaLeft" t="textAreaTop" r="textAreaRight" b="textAreaBottom"/>
              <a:pathLst>
                <a:path fill="none" w="44065" h="22050">
                  <a:moveTo>
                    <a:pt x="0" y="22050"/>
                  </a:moveTo>
                  <a:cubicBezTo>
                    <a:pt x="0" y="9874"/>
                    <a:pt x="9874" y="1"/>
                    <a:pt x="22049" y="1"/>
                  </a:cubicBezTo>
                  <a:cubicBezTo>
                    <a:pt x="34191" y="1"/>
                    <a:pt x="44065" y="9874"/>
                    <a:pt x="44065" y="22050"/>
                  </a:cubicBezTo>
                </a:path>
              </a:pathLst>
            </a:custGeom>
            <a:noFill/>
            <a:ln cap="rnd" w="20850">
              <a:solidFill>
                <a:srgbClr val="869fb2"/>
              </a:solidFill>
              <a:miter/>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83" name="Google Shape;5760;p51"/>
            <p:cNvSpPr/>
            <p:nvPr/>
          </p:nvSpPr>
          <p:spPr>
            <a:xfrm rot="10800000">
              <a:off x="5276160" y="3818160"/>
              <a:ext cx="350280" cy="174960"/>
            </a:xfrm>
            <a:custGeom>
              <a:avLst/>
              <a:gdLst>
                <a:gd name="textAreaLeft" fmla="*/ 0 w 350280"/>
                <a:gd name="textAreaRight" fmla="*/ 350640 w 350280"/>
                <a:gd name="textAreaTop" fmla="*/ 0 h 174960"/>
                <a:gd name="textAreaBottom" fmla="*/ 175320 h 174960"/>
              </a:gdLst>
              <a:ahLst/>
              <a:cxnLst/>
              <a:rect l="textAreaLeft" t="textAreaTop" r="textAreaRight" b="textAreaBottom"/>
              <a:pathLst>
                <a:path fill="none" w="44066" h="22017">
                  <a:moveTo>
                    <a:pt x="44066" y="1"/>
                  </a:moveTo>
                  <a:cubicBezTo>
                    <a:pt x="44066" y="12176"/>
                    <a:pt x="34192" y="22016"/>
                    <a:pt x="22017" y="22016"/>
                  </a:cubicBezTo>
                  <a:cubicBezTo>
                    <a:pt x="9875" y="22016"/>
                    <a:pt x="1" y="12176"/>
                    <a:pt x="1" y="1"/>
                  </a:cubicBezTo>
                </a:path>
              </a:pathLst>
            </a:custGeom>
            <a:noFill/>
            <a:ln cap="rnd" w="20850">
              <a:solidFill>
                <a:srgbClr val="bac8d3"/>
              </a:solidFill>
              <a:miter/>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84" name="Google Shape;5761;p51"/>
            <p:cNvSpPr/>
            <p:nvPr/>
          </p:nvSpPr>
          <p:spPr>
            <a:xfrm rot="10800000">
              <a:off x="6313320" y="3975840"/>
              <a:ext cx="28800" cy="28800"/>
            </a:xfrm>
            <a:custGeom>
              <a:avLst/>
              <a:gdLst>
                <a:gd name="textAreaLeft" fmla="*/ 0 w 28800"/>
                <a:gd name="textAreaRight" fmla="*/ 29160 w 28800"/>
                <a:gd name="textAreaTop" fmla="*/ 0 h 28800"/>
                <a:gd name="textAreaBottom" fmla="*/ 29160 h 28800"/>
              </a:gdLst>
              <a:ahLst/>
              <a:cxnLst/>
              <a:rect l="textAreaLeft" t="textAreaTop" r="textAreaRight" b="textAreaBottom"/>
              <a:pathLst>
                <a:path w="3671" h="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5" name="Google Shape;5762;p51"/>
            <p:cNvSpPr/>
            <p:nvPr/>
          </p:nvSpPr>
          <p:spPr>
            <a:xfrm rot="10800000">
              <a:off x="5962680" y="3975840"/>
              <a:ext cx="28800" cy="28800"/>
            </a:xfrm>
            <a:custGeom>
              <a:avLst/>
              <a:gdLst>
                <a:gd name="textAreaLeft" fmla="*/ 0 w 28800"/>
                <a:gd name="textAreaRight" fmla="*/ 29160 w 28800"/>
                <a:gd name="textAreaTop" fmla="*/ 0 h 28800"/>
                <a:gd name="textAreaBottom" fmla="*/ 29160 h 28800"/>
              </a:gdLst>
              <a:ahLst/>
              <a:cxnLst/>
              <a:rect l="textAreaLeft" t="textAreaTop" r="textAreaRight" b="textAreaBottom"/>
              <a:pathLst>
                <a:path w="3670" h="3671">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6" name="Google Shape;5763;p51"/>
            <p:cNvSpPr/>
            <p:nvPr/>
          </p:nvSpPr>
          <p:spPr>
            <a:xfrm rot="10800000">
              <a:off x="5612040" y="3975840"/>
              <a:ext cx="28800" cy="28800"/>
            </a:xfrm>
            <a:custGeom>
              <a:avLst/>
              <a:gdLst>
                <a:gd name="textAreaLeft" fmla="*/ 0 w 28800"/>
                <a:gd name="textAreaRight" fmla="*/ 29160 w 28800"/>
                <a:gd name="textAreaTop" fmla="*/ 0 h 28800"/>
                <a:gd name="textAreaBottom" fmla="*/ 29160 h 28800"/>
              </a:gdLst>
              <a:ahLst/>
              <a:cxnLst/>
              <a:rect l="textAreaLeft" t="textAreaTop" r="textAreaRight" b="textAreaBottom"/>
              <a:pathLst>
                <a:path w="3670" h="3671">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7" name="Google Shape;5764;p51"/>
            <p:cNvSpPr/>
            <p:nvPr/>
          </p:nvSpPr>
          <p:spPr>
            <a:xfrm rot="10800000">
              <a:off x="5261400" y="3975840"/>
              <a:ext cx="28800" cy="28800"/>
            </a:xfrm>
            <a:custGeom>
              <a:avLst/>
              <a:gdLst>
                <a:gd name="textAreaLeft" fmla="*/ 0 w 28800"/>
                <a:gd name="textAreaRight" fmla="*/ 29160 w 28800"/>
                <a:gd name="textAreaTop" fmla="*/ 0 h 28800"/>
                <a:gd name="textAreaBottom" fmla="*/ 29160 h 28800"/>
              </a:gdLst>
              <a:ahLst/>
              <a:cxnLst/>
              <a:rect l="textAreaLeft" t="textAreaTop" r="textAreaRight" b="textAreaBottom"/>
              <a:pathLst>
                <a:path w="3670" h="3671">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8" name="Google Shape;5765;p51"/>
            <p:cNvSpPr/>
            <p:nvPr/>
          </p:nvSpPr>
          <p:spPr>
            <a:xfrm rot="10800000">
              <a:off x="6371640" y="3862080"/>
              <a:ext cx="268920" cy="268560"/>
            </a:xfrm>
            <a:custGeom>
              <a:avLst/>
              <a:gdLst>
                <a:gd name="textAreaLeft" fmla="*/ 0 w 268920"/>
                <a:gd name="textAreaRight" fmla="*/ 269280 w 268920"/>
                <a:gd name="textAreaTop" fmla="*/ 0 h 268560"/>
                <a:gd name="textAreaBottom" fmla="*/ 268920 h 268560"/>
              </a:gdLst>
              <a:ahLst/>
              <a:cxnLst/>
              <a:rect l="textAreaLeft" t="textAreaTop" r="textAreaRight" b="textAreaBottom"/>
              <a:pathLst>
                <a:path w="33825" h="33792">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89" name="Google Shape;5766;p51"/>
            <p:cNvSpPr/>
            <p:nvPr/>
          </p:nvSpPr>
          <p:spPr>
            <a:xfrm rot="10800000">
              <a:off x="6018120" y="3862080"/>
              <a:ext cx="268560" cy="268560"/>
            </a:xfrm>
            <a:custGeom>
              <a:avLst/>
              <a:gdLst>
                <a:gd name="textAreaLeft" fmla="*/ 0 w 268560"/>
                <a:gd name="textAreaRight" fmla="*/ 268920 w 268560"/>
                <a:gd name="textAreaTop" fmla="*/ 0 h 268560"/>
                <a:gd name="textAreaBottom" fmla="*/ 268920 h 268560"/>
              </a:gdLst>
              <a:ahLst/>
              <a:cxnLst/>
              <a:rect l="textAreaLeft" t="textAreaTop" r="textAreaRight" b="textAreaBottom"/>
              <a:pathLst>
                <a:path w="33792" h="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90" name="Google Shape;5767;p51"/>
            <p:cNvSpPr/>
            <p:nvPr/>
          </p:nvSpPr>
          <p:spPr>
            <a:xfrm rot="10800000">
              <a:off x="5664240" y="3862080"/>
              <a:ext cx="268560" cy="268560"/>
            </a:xfrm>
            <a:custGeom>
              <a:avLst/>
              <a:gdLst>
                <a:gd name="textAreaLeft" fmla="*/ 0 w 268560"/>
                <a:gd name="textAreaRight" fmla="*/ 268920 w 268560"/>
                <a:gd name="textAreaTop" fmla="*/ 0 h 268560"/>
                <a:gd name="textAreaBottom" fmla="*/ 268920 h 268560"/>
              </a:gdLst>
              <a:ahLst/>
              <a:cxnLst/>
              <a:rect l="textAreaLeft" t="textAreaTop" r="textAreaRight" b="textAreaBottom"/>
              <a:pathLst>
                <a:path w="33792" h="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591" name="Google Shape;5768;p51"/>
            <p:cNvSpPr/>
            <p:nvPr/>
          </p:nvSpPr>
          <p:spPr>
            <a:xfrm rot="10800000">
              <a:off x="5310720" y="3862080"/>
              <a:ext cx="268560" cy="268560"/>
            </a:xfrm>
            <a:custGeom>
              <a:avLst/>
              <a:gdLst>
                <a:gd name="textAreaLeft" fmla="*/ 0 w 268560"/>
                <a:gd name="textAreaRight" fmla="*/ 268920 w 268560"/>
                <a:gd name="textAreaTop" fmla="*/ 0 h 268560"/>
                <a:gd name="textAreaBottom" fmla="*/ 268920 h 268560"/>
              </a:gdLst>
              <a:ahLst/>
              <a:cxnLst/>
              <a:rect l="textAreaLeft" t="textAreaTop" r="textAreaRight" b="textAreaBottom"/>
              <a:pathLst>
                <a:path w="33791" h="33792">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592" name="Google Shape;5769;p51"/>
          <p:cNvGrpSpPr/>
          <p:nvPr/>
        </p:nvGrpSpPr>
        <p:grpSpPr>
          <a:xfrm>
            <a:off x="6836400" y="1808640"/>
            <a:ext cx="1585800" cy="371160"/>
            <a:chOff x="6836400" y="1808640"/>
            <a:chExt cx="1585800" cy="371160"/>
          </a:xfrm>
        </p:grpSpPr>
        <p:sp>
          <p:nvSpPr>
            <p:cNvPr id="5593" name="Google Shape;5770;p51"/>
            <p:cNvSpPr/>
            <p:nvPr/>
          </p:nvSpPr>
          <p:spPr>
            <a:xfrm>
              <a:off x="8121600" y="1808640"/>
              <a:ext cx="227160" cy="196560"/>
            </a:xfrm>
            <a:custGeom>
              <a:avLst/>
              <a:gdLst>
                <a:gd name="textAreaLeft" fmla="*/ 0 w 227160"/>
                <a:gd name="textAreaRight" fmla="*/ 227520 w 227160"/>
                <a:gd name="textAreaTop" fmla="*/ 0 h 196560"/>
                <a:gd name="textAreaBottom" fmla="*/ 196920 h 196560"/>
              </a:gdLst>
              <a:ahLst/>
              <a:cxnLst/>
              <a:rect l="textAreaLeft" t="textAreaTop" r="textAreaRight" b="textAreaBottom"/>
              <a:pathLst>
                <a:path w="57767" h="50027">
                  <a:moveTo>
                    <a:pt x="14439" y="0"/>
                  </a:moveTo>
                  <a:lnTo>
                    <a:pt x="0" y="25014"/>
                  </a:lnTo>
                  <a:lnTo>
                    <a:pt x="14439" y="50027"/>
                  </a:lnTo>
                  <a:lnTo>
                    <a:pt x="43329" y="50027"/>
                  </a:lnTo>
                  <a:lnTo>
                    <a:pt x="57767" y="25014"/>
                  </a:lnTo>
                  <a:lnTo>
                    <a:pt x="43329"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94" name="Google Shape;5771;p51"/>
            <p:cNvSpPr/>
            <p:nvPr/>
          </p:nvSpPr>
          <p:spPr>
            <a:xfrm>
              <a:off x="7817400" y="1983240"/>
              <a:ext cx="227160" cy="196560"/>
            </a:xfrm>
            <a:custGeom>
              <a:avLst/>
              <a:gdLst>
                <a:gd name="textAreaLeft" fmla="*/ 0 w 227160"/>
                <a:gd name="textAreaRight" fmla="*/ 227520 w 227160"/>
                <a:gd name="textAreaTop" fmla="*/ 0 h 196560"/>
                <a:gd name="textAreaBottom" fmla="*/ 196920 h 196560"/>
              </a:gdLst>
              <a:ahLst/>
              <a:cxnLst/>
              <a:rect l="textAreaLeft" t="textAreaTop" r="textAreaRight" b="textAreaBottom"/>
              <a:pathLst>
                <a:path w="57768" h="50027">
                  <a:moveTo>
                    <a:pt x="14439" y="0"/>
                  </a:moveTo>
                  <a:lnTo>
                    <a:pt x="1" y="25013"/>
                  </a:lnTo>
                  <a:lnTo>
                    <a:pt x="14439" y="50027"/>
                  </a:lnTo>
                  <a:lnTo>
                    <a:pt x="43329" y="50027"/>
                  </a:lnTo>
                  <a:lnTo>
                    <a:pt x="57767" y="25013"/>
                  </a:lnTo>
                  <a:lnTo>
                    <a:pt x="43329"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95" name="Google Shape;5772;p51"/>
            <p:cNvSpPr/>
            <p:nvPr/>
          </p:nvSpPr>
          <p:spPr>
            <a:xfrm>
              <a:off x="6921000" y="1808640"/>
              <a:ext cx="227160" cy="196560"/>
            </a:xfrm>
            <a:custGeom>
              <a:avLst/>
              <a:gdLst>
                <a:gd name="textAreaLeft" fmla="*/ 0 w 227160"/>
                <a:gd name="textAreaRight" fmla="*/ 227520 w 227160"/>
                <a:gd name="textAreaTop" fmla="*/ 0 h 196560"/>
                <a:gd name="textAreaBottom" fmla="*/ 196920 h 196560"/>
              </a:gdLst>
              <a:ahLst/>
              <a:cxnLst/>
              <a:rect l="textAreaLeft" t="textAreaTop" r="textAreaRight" b="textAreaBottom"/>
              <a:pathLst>
                <a:path w="57768" h="50027">
                  <a:moveTo>
                    <a:pt x="14439" y="0"/>
                  </a:moveTo>
                  <a:lnTo>
                    <a:pt x="1" y="25013"/>
                  </a:lnTo>
                  <a:lnTo>
                    <a:pt x="14439" y="50027"/>
                  </a:lnTo>
                  <a:lnTo>
                    <a:pt x="43329" y="50027"/>
                  </a:lnTo>
                  <a:lnTo>
                    <a:pt x="57768" y="25013"/>
                  </a:lnTo>
                  <a:lnTo>
                    <a:pt x="43329"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96" name="Google Shape;5773;p51"/>
            <p:cNvSpPr/>
            <p:nvPr/>
          </p:nvSpPr>
          <p:spPr>
            <a:xfrm>
              <a:off x="7220880" y="1983240"/>
              <a:ext cx="227160" cy="196560"/>
            </a:xfrm>
            <a:custGeom>
              <a:avLst/>
              <a:gdLst>
                <a:gd name="textAreaLeft" fmla="*/ 0 w 227160"/>
                <a:gd name="textAreaRight" fmla="*/ 227520 w 227160"/>
                <a:gd name="textAreaTop" fmla="*/ 0 h 196560"/>
                <a:gd name="textAreaBottom" fmla="*/ 196920 h 196560"/>
              </a:gdLst>
              <a:ahLst/>
              <a:cxnLst/>
              <a:rect l="textAreaLeft" t="textAreaTop" r="textAreaRight" b="textAreaBottom"/>
              <a:pathLst>
                <a:path w="57780" h="50027">
                  <a:moveTo>
                    <a:pt x="14452" y="0"/>
                  </a:moveTo>
                  <a:lnTo>
                    <a:pt x="0" y="25013"/>
                  </a:lnTo>
                  <a:lnTo>
                    <a:pt x="14452" y="50027"/>
                  </a:lnTo>
                  <a:lnTo>
                    <a:pt x="43328" y="50027"/>
                  </a:lnTo>
                  <a:lnTo>
                    <a:pt x="57780" y="25013"/>
                  </a:lnTo>
                  <a:lnTo>
                    <a:pt x="43328"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97" name="Google Shape;5774;p51"/>
            <p:cNvSpPr/>
            <p:nvPr/>
          </p:nvSpPr>
          <p:spPr>
            <a:xfrm>
              <a:off x="7516440" y="1808640"/>
              <a:ext cx="227160" cy="196560"/>
            </a:xfrm>
            <a:custGeom>
              <a:avLst/>
              <a:gdLst>
                <a:gd name="textAreaLeft" fmla="*/ 0 w 227160"/>
                <a:gd name="textAreaRight" fmla="*/ 227520 w 227160"/>
                <a:gd name="textAreaTop" fmla="*/ 0 h 196560"/>
                <a:gd name="textAreaBottom" fmla="*/ 196920 h 196560"/>
              </a:gdLst>
              <a:ahLst/>
              <a:cxnLst/>
              <a:rect l="textAreaLeft" t="textAreaTop" r="textAreaRight" b="textAreaBottom"/>
              <a:pathLst>
                <a:path w="57767" h="50027">
                  <a:moveTo>
                    <a:pt x="14439" y="0"/>
                  </a:moveTo>
                  <a:lnTo>
                    <a:pt x="0" y="25013"/>
                  </a:lnTo>
                  <a:lnTo>
                    <a:pt x="14439" y="50027"/>
                  </a:lnTo>
                  <a:lnTo>
                    <a:pt x="43328" y="50027"/>
                  </a:lnTo>
                  <a:lnTo>
                    <a:pt x="57767" y="25013"/>
                  </a:lnTo>
                  <a:lnTo>
                    <a:pt x="43328"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598" name="Google Shape;5775;p51"/>
            <p:cNvSpPr/>
            <p:nvPr/>
          </p:nvSpPr>
          <p:spPr>
            <a:xfrm>
              <a:off x="6836400" y="1907640"/>
              <a:ext cx="1585800" cy="173520"/>
            </a:xfrm>
            <a:custGeom>
              <a:avLst/>
              <a:gdLst>
                <a:gd name="textAreaLeft" fmla="*/ 0 w 1585800"/>
                <a:gd name="textAreaRight" fmla="*/ 1586160 w 1585800"/>
                <a:gd name="textAreaTop" fmla="*/ 0 h 173520"/>
                <a:gd name="textAreaBottom" fmla="*/ 173880 h 173520"/>
              </a:gdLst>
              <a:ahLst/>
              <a:cxnLst/>
              <a:rect l="textAreaLeft" t="textAreaTop" r="textAreaRight" b="textAreaBottom"/>
              <a:pathLst>
                <a:path fill="none" w="285373" h="3131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a:solidFill>
                <a:srgbClr val="869fb2"/>
              </a:solidFill>
              <a:miter/>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599" name="Google Shape;5776;p51"/>
          <p:cNvGrpSpPr/>
          <p:nvPr/>
        </p:nvGrpSpPr>
        <p:grpSpPr>
          <a:xfrm>
            <a:off x="2797920" y="961920"/>
            <a:ext cx="3885120" cy="2779920"/>
            <a:chOff x="2797920" y="961920"/>
            <a:chExt cx="3885120" cy="2779920"/>
          </a:xfrm>
        </p:grpSpPr>
        <p:sp>
          <p:nvSpPr>
            <p:cNvPr id="5600" name="Google Shape;5777;p51"/>
            <p:cNvSpPr/>
            <p:nvPr/>
          </p:nvSpPr>
          <p:spPr>
            <a:xfrm>
              <a:off x="5267880" y="9619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01" name="Google Shape;5778;p51"/>
            <p:cNvSpPr/>
            <p:nvPr/>
          </p:nvSpPr>
          <p:spPr>
            <a:xfrm>
              <a:off x="6258960" y="9619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02" name="Google Shape;5779;p51"/>
            <p:cNvSpPr/>
            <p:nvPr/>
          </p:nvSpPr>
          <p:spPr>
            <a:xfrm>
              <a:off x="6258960" y="15757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5603" name="Google Shape;5780;p51"/>
            <p:cNvCxnSpPr>
              <a:stCxn id="5600" idx="6"/>
              <a:endCxn id="5601" idx="2"/>
            </p:cNvCxnSpPr>
            <p:nvPr/>
          </p:nvCxnSpPr>
          <p:spPr>
            <a:xfrm>
              <a:off x="5691960" y="1173960"/>
              <a:ext cx="567360" cy="360"/>
            </a:xfrm>
            <a:prstGeom prst="bentConnector2">
              <a:avLst/>
            </a:prstGeom>
            <a:ln w="19050">
              <a:solidFill>
                <a:srgbClr val="374957"/>
              </a:solidFill>
              <a:round/>
            </a:ln>
          </p:spPr>
        </p:cxnSp>
        <p:cxnSp>
          <p:nvCxnSpPr>
            <p:cNvPr id="5604" name="Google Shape;5781;p51"/>
            <p:cNvCxnSpPr>
              <a:stCxn id="5601" idx="4"/>
              <a:endCxn id="5605" idx="0"/>
            </p:cNvCxnSpPr>
            <p:nvPr/>
          </p:nvCxnSpPr>
          <p:spPr>
            <a:xfrm rot="5400000">
              <a:off x="5880240" y="985320"/>
              <a:ext cx="190080" cy="991440"/>
            </a:xfrm>
            <a:prstGeom prst="bentConnector3">
              <a:avLst>
                <a:gd name="adj1" fmla="val 804554"/>
              </a:avLst>
            </a:prstGeom>
            <a:ln w="19050">
              <a:solidFill>
                <a:srgbClr val="374957"/>
              </a:solidFill>
              <a:round/>
            </a:ln>
          </p:spPr>
        </p:cxnSp>
        <p:cxnSp>
          <p:nvCxnSpPr>
            <p:cNvPr id="5606" name="Google Shape;5783;p51"/>
            <p:cNvCxnSpPr>
              <a:stCxn id="5605" idx="6"/>
              <a:endCxn id="5602" idx="2"/>
            </p:cNvCxnSpPr>
            <p:nvPr/>
          </p:nvCxnSpPr>
          <p:spPr>
            <a:xfrm>
              <a:off x="5691960" y="1787760"/>
              <a:ext cx="567360" cy="360"/>
            </a:xfrm>
            <a:prstGeom prst="bentConnector2">
              <a:avLst/>
            </a:prstGeom>
            <a:ln w="19050">
              <a:solidFill>
                <a:srgbClr val="374957"/>
              </a:solidFill>
              <a:round/>
            </a:ln>
          </p:spPr>
        </p:cxnSp>
        <p:cxnSp>
          <p:nvCxnSpPr>
            <p:cNvPr id="5607" name="Google Shape;5784;p51"/>
            <p:cNvCxnSpPr>
              <a:stCxn id="5602" idx="4"/>
              <a:endCxn id="5608" idx="0"/>
            </p:cNvCxnSpPr>
            <p:nvPr/>
          </p:nvCxnSpPr>
          <p:spPr>
            <a:xfrm rot="5400000">
              <a:off x="5882040" y="1597320"/>
              <a:ext cx="186480" cy="991440"/>
            </a:xfrm>
            <a:prstGeom prst="bentConnector3">
              <a:avLst>
                <a:gd name="adj1" fmla="val 935976"/>
              </a:avLst>
            </a:prstGeom>
            <a:ln w="19050">
              <a:solidFill>
                <a:srgbClr val="374957"/>
              </a:solidFill>
              <a:round/>
            </a:ln>
          </p:spPr>
        </p:cxnSp>
        <p:sp>
          <p:nvSpPr>
            <p:cNvPr id="5605" name="Google Shape;5782;p51"/>
            <p:cNvSpPr/>
            <p:nvPr/>
          </p:nvSpPr>
          <p:spPr>
            <a:xfrm>
              <a:off x="5267880" y="15757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08" name="Google Shape;5785;p51"/>
            <p:cNvSpPr/>
            <p:nvPr/>
          </p:nvSpPr>
          <p:spPr>
            <a:xfrm>
              <a:off x="5267880" y="21859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09" name="Google Shape;5786;p51"/>
            <p:cNvSpPr/>
            <p:nvPr/>
          </p:nvSpPr>
          <p:spPr>
            <a:xfrm>
              <a:off x="6258960" y="2185920"/>
              <a:ext cx="424080" cy="424080"/>
            </a:xfrm>
            <a:prstGeom prst="flowChartConnector">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5610" name="Google Shape;5787;p51"/>
            <p:cNvCxnSpPr>
              <a:endCxn id="5609" idx="2"/>
            </p:cNvCxnSpPr>
            <p:nvPr/>
          </p:nvCxnSpPr>
          <p:spPr>
            <a:xfrm flipH="1" flipV="1" rot="10800000">
              <a:off x="5691600" y="2397240"/>
              <a:ext cx="567360" cy="1080"/>
            </a:xfrm>
            <a:prstGeom prst="bentConnector3">
              <a:avLst>
                <a:gd name="adj1" fmla="val -510412"/>
              </a:avLst>
            </a:prstGeom>
            <a:ln w="19050">
              <a:solidFill>
                <a:srgbClr val="374957"/>
              </a:solidFill>
              <a:round/>
            </a:ln>
          </p:spPr>
        </p:cxnSp>
      </p:grpSp>
      <p:grpSp>
        <p:nvGrpSpPr>
          <p:cNvPr id="5611" name="Google Shape;5788;p51"/>
          <p:cNvGrpSpPr/>
          <p:nvPr/>
        </p:nvGrpSpPr>
        <p:grpSpPr>
          <a:xfrm>
            <a:off x="3425040" y="979920"/>
            <a:ext cx="1637640" cy="154440"/>
            <a:chOff x="3425040" y="979920"/>
            <a:chExt cx="1637640" cy="154440"/>
          </a:xfrm>
        </p:grpSpPr>
        <p:sp>
          <p:nvSpPr>
            <p:cNvPr id="5612" name="Google Shape;5789;p51"/>
            <p:cNvSpPr/>
            <p:nvPr/>
          </p:nvSpPr>
          <p:spPr>
            <a:xfrm>
              <a:off x="3425040" y="979920"/>
              <a:ext cx="378000" cy="154440"/>
            </a:xfrm>
            <a:custGeom>
              <a:avLst/>
              <a:gdLst>
                <a:gd name="textAreaLeft" fmla="*/ 0 w 378000"/>
                <a:gd name="textAreaRight" fmla="*/ 378360 w 378000"/>
                <a:gd name="textAreaTop" fmla="*/ 0 h 154440"/>
                <a:gd name="textAreaBottom" fmla="*/ 154800 h 154440"/>
              </a:gdLst>
              <a:ahLst/>
              <a:cxnLst/>
              <a:rect l="textAreaLeft" t="textAreaTop" r="textAreaRight" b="textAreaBottom"/>
              <a:pathLst>
                <a:path w="65726" h="26923">
                  <a:moveTo>
                    <a:pt x="0" y="0"/>
                  </a:moveTo>
                  <a:lnTo>
                    <a:pt x="10782" y="13477"/>
                  </a:lnTo>
                  <a:lnTo>
                    <a:pt x="0" y="26923"/>
                  </a:lnTo>
                  <a:lnTo>
                    <a:pt x="54943" y="26923"/>
                  </a:lnTo>
                  <a:lnTo>
                    <a:pt x="65725" y="13477"/>
                  </a:lnTo>
                  <a:lnTo>
                    <a:pt x="54943" y="0"/>
                  </a:lnTo>
                  <a:close/>
                </a:path>
              </a:pathLst>
            </a:custGeom>
            <a:solidFill>
              <a:srgbClr val="a5b7c5"/>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13" name="Google Shape;5790;p51"/>
            <p:cNvSpPr/>
            <p:nvPr/>
          </p:nvSpPr>
          <p:spPr>
            <a:xfrm>
              <a:off x="3740040" y="979920"/>
              <a:ext cx="378000" cy="154440"/>
            </a:xfrm>
            <a:custGeom>
              <a:avLst/>
              <a:gdLst>
                <a:gd name="textAreaLeft" fmla="*/ 0 w 378000"/>
                <a:gd name="textAreaRight" fmla="*/ 378360 w 378000"/>
                <a:gd name="textAreaTop" fmla="*/ 0 h 154440"/>
                <a:gd name="textAreaBottom" fmla="*/ 154800 h 154440"/>
              </a:gdLst>
              <a:ahLst/>
              <a:cxn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solidFill>
              <a:srgbClr val="445d73"/>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14" name="Google Shape;5791;p51"/>
            <p:cNvSpPr/>
            <p:nvPr/>
          </p:nvSpPr>
          <p:spPr>
            <a:xfrm>
              <a:off x="4054680" y="979920"/>
              <a:ext cx="378000" cy="154440"/>
            </a:xfrm>
            <a:custGeom>
              <a:avLst/>
              <a:gdLst>
                <a:gd name="textAreaLeft" fmla="*/ 0 w 378000"/>
                <a:gd name="textAreaRight" fmla="*/ 378360 w 378000"/>
                <a:gd name="textAreaTop" fmla="*/ 0 h 154440"/>
                <a:gd name="textAreaBottom" fmla="*/ 154800 h 154440"/>
              </a:gdLst>
              <a:ahLst/>
              <a:cxn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solidFill>
              <a:srgbClr val="667e92"/>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15" name="Google Shape;5792;p51"/>
            <p:cNvSpPr/>
            <p:nvPr/>
          </p:nvSpPr>
          <p:spPr>
            <a:xfrm>
              <a:off x="4684680" y="979920"/>
              <a:ext cx="378000" cy="154440"/>
            </a:xfrm>
            <a:custGeom>
              <a:avLst/>
              <a:gdLst>
                <a:gd name="textAreaLeft" fmla="*/ 0 w 378000"/>
                <a:gd name="textAreaRight" fmla="*/ 378360 w 378000"/>
                <a:gd name="textAreaTop" fmla="*/ 0 h 154440"/>
                <a:gd name="textAreaBottom" fmla="*/ 154800 h 154440"/>
              </a:gdLst>
              <a:ahLst/>
              <a:cxnLst/>
              <a:rect l="textAreaLeft" t="textAreaTop" r="textAreaRight" b="textAreaBottom"/>
              <a:pathLst>
                <a:path w="65757" h="26923">
                  <a:moveTo>
                    <a:pt x="0" y="0"/>
                  </a:moveTo>
                  <a:lnTo>
                    <a:pt x="10782" y="13477"/>
                  </a:lnTo>
                  <a:lnTo>
                    <a:pt x="0" y="26923"/>
                  </a:lnTo>
                  <a:lnTo>
                    <a:pt x="54975" y="26923"/>
                  </a:lnTo>
                  <a:lnTo>
                    <a:pt x="65757" y="13477"/>
                  </a:lnTo>
                  <a:lnTo>
                    <a:pt x="54975" y="0"/>
                  </a:lnTo>
                  <a:close/>
                </a:path>
              </a:pathLst>
            </a:custGeom>
            <a:solidFill>
              <a:srgbClr val="869fb1"/>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16" name="Google Shape;5793;p51"/>
            <p:cNvSpPr/>
            <p:nvPr/>
          </p:nvSpPr>
          <p:spPr>
            <a:xfrm>
              <a:off x="4370040" y="979920"/>
              <a:ext cx="378000" cy="154440"/>
            </a:xfrm>
            <a:custGeom>
              <a:avLst/>
              <a:gdLst>
                <a:gd name="textAreaLeft" fmla="*/ 0 w 378000"/>
                <a:gd name="textAreaRight" fmla="*/ 378360 w 378000"/>
                <a:gd name="textAreaTop" fmla="*/ 0 h 154440"/>
                <a:gd name="textAreaBottom" fmla="*/ 154800 h 154440"/>
              </a:gdLst>
              <a:ahLst/>
              <a:cxnLst/>
              <a:rect l="textAreaLeft" t="textAreaTop" r="textAreaRight" b="textAreaBottom"/>
              <a:pathLst>
                <a:path w="65726" h="26923">
                  <a:moveTo>
                    <a:pt x="1" y="0"/>
                  </a:moveTo>
                  <a:lnTo>
                    <a:pt x="10751" y="13477"/>
                  </a:lnTo>
                  <a:lnTo>
                    <a:pt x="1" y="26923"/>
                  </a:lnTo>
                  <a:lnTo>
                    <a:pt x="54944" y="26923"/>
                  </a:lnTo>
                  <a:lnTo>
                    <a:pt x="65726" y="13477"/>
                  </a:lnTo>
                  <a:lnTo>
                    <a:pt x="54944" y="0"/>
                  </a:lnTo>
                  <a:close/>
                </a:path>
              </a:pathLst>
            </a:custGeom>
            <a:solidFill>
              <a:srgbClr val="a5b7c5"/>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617" name="Google Shape;5794;p51"/>
          <p:cNvGrpSpPr/>
          <p:nvPr/>
        </p:nvGrpSpPr>
        <p:grpSpPr>
          <a:xfrm>
            <a:off x="1604520" y="1294560"/>
            <a:ext cx="2253600" cy="942480"/>
            <a:chOff x="1604520" y="1294560"/>
            <a:chExt cx="2253600" cy="942480"/>
          </a:xfrm>
        </p:grpSpPr>
        <p:cxnSp>
          <p:nvCxnSpPr>
            <p:cNvPr id="5618" name="Google Shape;5795;p51"/>
            <p:cNvCxnSpPr/>
            <p:nvPr/>
          </p:nvCxnSpPr>
          <p:spPr>
            <a:xfrm flipV="1">
              <a:off x="2931120" y="1796760"/>
              <a:ext cx="244080" cy="227160"/>
            </a:xfrm>
            <a:prstGeom prst="bentConnector3">
              <a:avLst>
                <a:gd name="adj1" fmla="val 380354"/>
              </a:avLst>
            </a:prstGeom>
            <a:ln w="9525">
              <a:solidFill>
                <a:srgbClr val="869fb2"/>
              </a:solidFill>
              <a:round/>
            </a:ln>
          </p:spPr>
        </p:cxnSp>
        <p:cxnSp>
          <p:nvCxnSpPr>
            <p:cNvPr id="5619" name="Google Shape;5796;p51"/>
            <p:cNvCxnSpPr/>
            <p:nvPr/>
          </p:nvCxnSpPr>
          <p:spPr>
            <a:xfrm flipH="1" rot="16200000">
              <a:off x="2931120" y="1355760"/>
              <a:ext cx="213840" cy="213840"/>
            </a:xfrm>
            <a:prstGeom prst="bentConnector3">
              <a:avLst>
                <a:gd name="adj1" fmla="val 412647"/>
              </a:avLst>
            </a:prstGeom>
            <a:ln w="9525">
              <a:solidFill>
                <a:srgbClr val="869fb2"/>
              </a:solidFill>
              <a:round/>
            </a:ln>
          </p:spPr>
        </p:cxnSp>
        <p:cxnSp>
          <p:nvCxnSpPr>
            <p:cNvPr id="5620" name="Google Shape;5797;p51"/>
            <p:cNvCxnSpPr/>
            <p:nvPr/>
          </p:nvCxnSpPr>
          <p:spPr>
            <a:xfrm>
              <a:off x="2680920" y="1355760"/>
              <a:ext cx="463680" cy="1080"/>
            </a:xfrm>
            <a:prstGeom prst="bentConnector3">
              <a:avLst>
                <a:gd name="adj1" fmla="val 161849"/>
              </a:avLst>
            </a:prstGeom>
            <a:ln w="9525">
              <a:solidFill>
                <a:srgbClr val="869fb2"/>
              </a:solidFill>
              <a:round/>
            </a:ln>
          </p:spPr>
        </p:cxnSp>
        <p:cxnSp>
          <p:nvCxnSpPr>
            <p:cNvPr id="5621" name="Google Shape;5798;p51"/>
            <p:cNvCxnSpPr/>
            <p:nvPr/>
          </p:nvCxnSpPr>
          <p:spPr>
            <a:xfrm flipH="1" rot="10800000">
              <a:off x="2034000" y="1356120"/>
              <a:ext cx="560520" cy="344880"/>
            </a:xfrm>
            <a:prstGeom prst="bentConnector3">
              <a:avLst>
                <a:gd name="adj1" fmla="val -75835"/>
              </a:avLst>
            </a:prstGeom>
            <a:ln w="9525">
              <a:solidFill>
                <a:srgbClr val="bac8d3"/>
              </a:solidFill>
              <a:round/>
            </a:ln>
          </p:spPr>
        </p:cxnSp>
        <p:cxnSp>
          <p:nvCxnSpPr>
            <p:cNvPr id="5622" name="Google Shape;5799;p51"/>
            <p:cNvCxnSpPr/>
            <p:nvPr/>
          </p:nvCxnSpPr>
          <p:spPr>
            <a:xfrm flipH="1" flipV="1" rot="10800000">
              <a:off x="2035080" y="1700280"/>
              <a:ext cx="555480" cy="320400"/>
            </a:xfrm>
            <a:prstGeom prst="bentConnector3">
              <a:avLst>
                <a:gd name="adj1" fmla="val -77561"/>
              </a:avLst>
            </a:prstGeom>
            <a:ln w="9525">
              <a:solidFill>
                <a:srgbClr val="bac8d3"/>
              </a:solidFill>
              <a:round/>
            </a:ln>
          </p:spPr>
        </p:cxnSp>
        <p:sp>
          <p:nvSpPr>
            <p:cNvPr id="5623" name="Google Shape;5800;p51"/>
            <p:cNvSpPr/>
            <p:nvPr/>
          </p:nvSpPr>
          <p:spPr>
            <a:xfrm>
              <a:off x="1965960" y="1606320"/>
              <a:ext cx="164520" cy="164880"/>
            </a:xfrm>
            <a:custGeom>
              <a:avLst/>
              <a:gdLst>
                <a:gd name="textAreaLeft" fmla="*/ 0 w 164520"/>
                <a:gd name="textAreaRight" fmla="*/ 164880 w 164520"/>
                <a:gd name="textAreaTop" fmla="*/ 0 h 164880"/>
                <a:gd name="textAreaBottom" fmla="*/ 165240 h 164880"/>
              </a:gdLst>
              <a:ahLst/>
              <a:cxn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5624" name="Google Shape;5801;p51"/>
            <p:cNvCxnSpPr/>
            <p:nvPr/>
          </p:nvCxnSpPr>
          <p:spPr>
            <a:xfrm>
              <a:off x="2680920" y="2023920"/>
              <a:ext cx="465480" cy="720"/>
            </a:xfrm>
            <a:prstGeom prst="bentConnector3">
              <a:avLst>
                <a:gd name="adj1" fmla="val 161764"/>
              </a:avLst>
            </a:prstGeom>
            <a:ln w="9525">
              <a:solidFill>
                <a:srgbClr val="869fb2"/>
              </a:solidFill>
              <a:round/>
            </a:ln>
          </p:spPr>
        </p:cxnSp>
        <p:sp>
          <p:nvSpPr>
            <p:cNvPr id="5625" name="Google Shape;5802;p51"/>
            <p:cNvSpPr/>
            <p:nvPr/>
          </p:nvSpPr>
          <p:spPr>
            <a:xfrm>
              <a:off x="3131280" y="1522800"/>
              <a:ext cx="94680" cy="87840"/>
            </a:xfrm>
            <a:custGeom>
              <a:avLst/>
              <a:gdLst>
                <a:gd name="textAreaLeft" fmla="*/ 0 w 94680"/>
                <a:gd name="textAreaRight" fmla="*/ 95040 w 94680"/>
                <a:gd name="textAreaTop" fmla="*/ 0 h 87840"/>
                <a:gd name="textAreaBottom" fmla="*/ 88200 h 87840"/>
              </a:gdLst>
              <a:ahLst/>
              <a:cxnLst/>
              <a:rect l="textAreaLeft" t="textAreaTop" r="textAreaRight" b="textAreaBottom"/>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26" name="Google Shape;5803;p51"/>
            <p:cNvSpPr/>
            <p:nvPr/>
          </p:nvSpPr>
          <p:spPr>
            <a:xfrm>
              <a:off x="2581200" y="1294560"/>
              <a:ext cx="125640" cy="121680"/>
            </a:xfrm>
            <a:custGeom>
              <a:avLst/>
              <a:gdLst>
                <a:gd name="textAreaLeft" fmla="*/ 0 w 125640"/>
                <a:gd name="textAreaRight" fmla="*/ 126000 w 125640"/>
                <a:gd name="textAreaTop" fmla="*/ 0 h 121680"/>
                <a:gd name="textAreaBottom" fmla="*/ 122040 h 121680"/>
              </a:gdLst>
              <a:ahLst/>
              <a:cxnLst/>
              <a:rect l="textAreaLeft" t="textAreaTop" r="textAreaRight" b="textAreaBottom"/>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27" name="Google Shape;5804;p51"/>
            <p:cNvSpPr/>
            <p:nvPr/>
          </p:nvSpPr>
          <p:spPr>
            <a:xfrm>
              <a:off x="3131280" y="1306800"/>
              <a:ext cx="94680" cy="87840"/>
            </a:xfrm>
            <a:custGeom>
              <a:avLst/>
              <a:gdLst>
                <a:gd name="textAreaLeft" fmla="*/ 0 w 94680"/>
                <a:gd name="textAreaRight" fmla="*/ 95040 w 94680"/>
                <a:gd name="textAreaTop" fmla="*/ 0 h 87840"/>
                <a:gd name="textAreaBottom" fmla="*/ 88200 h 87840"/>
              </a:gdLst>
              <a:ahLst/>
              <a:cxnLst/>
              <a:rect l="textAreaLeft" t="textAreaTop" r="textAreaRight" b="textAreaBottom"/>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28" name="Google Shape;5805;p51"/>
            <p:cNvSpPr/>
            <p:nvPr/>
          </p:nvSpPr>
          <p:spPr>
            <a:xfrm>
              <a:off x="3133800" y="1979640"/>
              <a:ext cx="94680" cy="88200"/>
            </a:xfrm>
            <a:custGeom>
              <a:avLst/>
              <a:gdLst>
                <a:gd name="textAreaLeft" fmla="*/ 0 w 94680"/>
                <a:gd name="textAreaRight" fmla="*/ 95040 w 94680"/>
                <a:gd name="textAreaTop" fmla="*/ 0 h 88200"/>
                <a:gd name="textAreaBottom" fmla="*/ 88560 h 88200"/>
              </a:gdLst>
              <a:ahLst/>
              <a:cxnLst/>
              <a:rect l="textAreaLeft" t="textAreaTop" r="textAreaRight" b="textAreaBottom"/>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29" name="Google Shape;5806;p51"/>
            <p:cNvSpPr/>
            <p:nvPr/>
          </p:nvSpPr>
          <p:spPr>
            <a:xfrm>
              <a:off x="3131280" y="1749240"/>
              <a:ext cx="94680" cy="87840"/>
            </a:xfrm>
            <a:custGeom>
              <a:avLst/>
              <a:gdLst>
                <a:gd name="textAreaLeft" fmla="*/ 0 w 94680"/>
                <a:gd name="textAreaRight" fmla="*/ 95040 w 94680"/>
                <a:gd name="textAreaTop" fmla="*/ 0 h 87840"/>
                <a:gd name="textAreaBottom" fmla="*/ 88200 h 87840"/>
              </a:gdLst>
              <a:ahLst/>
              <a:cxnLst/>
              <a:rect l="textAreaLeft" t="textAreaTop" r="textAreaRight" b="textAreaBottom"/>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30" name="Google Shape;5807;p51"/>
            <p:cNvSpPr/>
            <p:nvPr/>
          </p:nvSpPr>
          <p:spPr>
            <a:xfrm>
              <a:off x="2581560" y="1958040"/>
              <a:ext cx="125640" cy="121680"/>
            </a:xfrm>
            <a:custGeom>
              <a:avLst/>
              <a:gdLst>
                <a:gd name="textAreaLeft" fmla="*/ 0 w 125640"/>
                <a:gd name="textAreaRight" fmla="*/ 126000 w 125640"/>
                <a:gd name="textAreaTop" fmla="*/ 0 h 121680"/>
                <a:gd name="textAreaBottom" fmla="*/ 122040 h 121680"/>
              </a:gdLst>
              <a:ahLst/>
              <a:cxnLst/>
              <a:rect l="textAreaLeft" t="textAreaTop" r="textAreaRight" b="textAreaBottom"/>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631" name="Google Shape;5808;p51"/>
          <p:cNvGrpSpPr/>
          <p:nvPr/>
        </p:nvGrpSpPr>
        <p:grpSpPr>
          <a:xfrm>
            <a:off x="753840" y="2401560"/>
            <a:ext cx="1411560" cy="5291640"/>
            <a:chOff x="753840" y="2401560"/>
            <a:chExt cx="1411560" cy="5291640"/>
          </a:xfrm>
        </p:grpSpPr>
        <p:sp>
          <p:nvSpPr>
            <p:cNvPr id="5632" name="Google Shape;5809;p51"/>
            <p:cNvSpPr/>
            <p:nvPr/>
          </p:nvSpPr>
          <p:spPr>
            <a:xfrm>
              <a:off x="1299600" y="2401560"/>
              <a:ext cx="320400" cy="124560"/>
            </a:xfrm>
            <a:prstGeom prst="roundRect">
              <a:avLst>
                <a:gd name="adj" fmla="val 50000"/>
              </a:avLst>
            </a:prstGeom>
            <a:solidFill>
              <a:srgbClr val="667e9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33" name="Google Shape;5810;p51"/>
            <p:cNvSpPr/>
            <p:nvPr/>
          </p:nvSpPr>
          <p:spPr>
            <a:xfrm>
              <a:off x="1668960" y="2655720"/>
              <a:ext cx="320400" cy="124560"/>
            </a:xfrm>
            <a:prstGeom prst="roundRect">
              <a:avLst>
                <a:gd name="adj" fmla="val 50000"/>
              </a:avLst>
            </a:prstGeom>
            <a:solidFill>
              <a:srgbClr val="869fb1"/>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5634" name="Google Shape;5811;p51"/>
            <p:cNvSpPr/>
            <p:nvPr/>
          </p:nvSpPr>
          <p:spPr>
            <a:xfrm>
              <a:off x="930240" y="2655720"/>
              <a:ext cx="320400" cy="124560"/>
            </a:xfrm>
            <a:prstGeom prst="roundRect">
              <a:avLst>
                <a:gd name="adj" fmla="val 50000"/>
              </a:avLst>
            </a:prstGeom>
            <a:solidFill>
              <a:srgbClr val="869fb1"/>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5635" name="Google Shape;5812;p51"/>
            <p:cNvSpPr/>
            <p:nvPr/>
          </p:nvSpPr>
          <p:spPr>
            <a:xfrm>
              <a:off x="753840" y="2909880"/>
              <a:ext cx="320400" cy="124560"/>
            </a:xfrm>
            <a:prstGeom prst="roundRect">
              <a:avLst>
                <a:gd name="adj" fmla="val 50000"/>
              </a:avLst>
            </a:prstGeom>
            <a:solidFill>
              <a:srgbClr val="cfd9e0"/>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36" name="Google Shape;5813;p51"/>
            <p:cNvSpPr/>
            <p:nvPr/>
          </p:nvSpPr>
          <p:spPr>
            <a:xfrm>
              <a:off x="1106640" y="2909880"/>
              <a:ext cx="320400" cy="124560"/>
            </a:xfrm>
            <a:prstGeom prst="roundRect">
              <a:avLst>
                <a:gd name="adj" fmla="val 50000"/>
              </a:avLst>
            </a:prstGeom>
            <a:solidFill>
              <a:srgbClr val="cfd9e0"/>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37" name="Google Shape;5814;p51"/>
            <p:cNvSpPr/>
            <p:nvPr/>
          </p:nvSpPr>
          <p:spPr>
            <a:xfrm>
              <a:off x="1492560" y="2909880"/>
              <a:ext cx="320400" cy="124560"/>
            </a:xfrm>
            <a:prstGeom prst="roundRect">
              <a:avLst>
                <a:gd name="adj" fmla="val 50000"/>
              </a:avLst>
            </a:prstGeom>
            <a:solidFill>
              <a:srgbClr val="cfd9e0"/>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000000"/>
                </a:solidFill>
                <a:effectLst/>
                <a:uFillTx/>
                <a:latin typeface="Arial"/>
              </a:endParaRPr>
            </a:p>
          </p:txBody>
        </p:sp>
        <p:sp>
          <p:nvSpPr>
            <p:cNvPr id="5638" name="Google Shape;5815;p51"/>
            <p:cNvSpPr/>
            <p:nvPr/>
          </p:nvSpPr>
          <p:spPr>
            <a:xfrm>
              <a:off x="1845000" y="2909880"/>
              <a:ext cx="320400" cy="124560"/>
            </a:xfrm>
            <a:prstGeom prst="roundRect">
              <a:avLst>
                <a:gd name="adj" fmla="val 50000"/>
              </a:avLst>
            </a:prstGeom>
            <a:solidFill>
              <a:srgbClr val="cfd9e0"/>
            </a:solidFill>
            <a:ln w="0">
              <a:noFill/>
            </a:ln>
          </p:spPr>
          <p:style>
            <a:lnRef idx="0"/>
            <a:fillRef idx="0"/>
            <a:effectRef idx="0"/>
            <a:fontRef idx="minor"/>
          </p:style>
          <p:txBody>
            <a:bodyPr tIns="44280" bIns="44280" anchor="ctr">
              <a:noAutofit/>
            </a:bodyPr>
            <a:p>
              <a:pPr algn="ctr">
                <a:lnSpc>
                  <a:spcPct val="100000"/>
                </a:lnSpc>
                <a:tabLst>
                  <a:tab algn="l" pos="0"/>
                </a:tabLst>
              </a:pPr>
              <a:endParaRPr b="0" lang="en-US" sz="1400" strike="noStrike" u="none">
                <a:solidFill>
                  <a:srgbClr val="000000"/>
                </a:solidFill>
                <a:effectLst/>
                <a:uFillTx/>
                <a:latin typeface="Arial"/>
              </a:endParaRPr>
            </a:p>
          </p:txBody>
        </p:sp>
        <p:cxnSp>
          <p:nvCxnSpPr>
            <p:cNvPr id="5639" name="Google Shape;5816;p51"/>
            <p:cNvCxnSpPr>
              <a:stCxn id="5632" idx="2"/>
              <a:endCxn id="5633" idx="0"/>
            </p:cNvCxnSpPr>
            <p:nvPr/>
          </p:nvCxnSpPr>
          <p:spPr>
            <a:xfrm flipH="1" rot="16200000">
              <a:off x="1579680" y="2406240"/>
              <a:ext cx="129960" cy="369720"/>
            </a:xfrm>
            <a:prstGeom prst="bentConnector3">
              <a:avLst>
                <a:gd name="adj1" fmla="val 2991944"/>
              </a:avLst>
            </a:prstGeom>
            <a:ln w="9525">
              <a:solidFill>
                <a:srgbClr val="c2c2c2"/>
              </a:solidFill>
              <a:round/>
            </a:ln>
          </p:spPr>
        </p:cxnSp>
        <p:cxnSp>
          <p:nvCxnSpPr>
            <p:cNvPr id="5640" name="Google Shape;5817;p51"/>
            <p:cNvCxnSpPr>
              <a:stCxn id="5634" idx="0"/>
              <a:endCxn id="5632" idx="2"/>
            </p:cNvCxnSpPr>
            <p:nvPr/>
          </p:nvCxnSpPr>
          <p:spPr>
            <a:xfrm flipH="1" flipV="1" rot="5400000">
              <a:off x="1210320" y="2406240"/>
              <a:ext cx="129960" cy="369720"/>
            </a:xfrm>
            <a:prstGeom prst="bentConnector3">
              <a:avLst>
                <a:gd name="adj1" fmla="val -1810833"/>
              </a:avLst>
            </a:prstGeom>
            <a:ln w="9525">
              <a:solidFill>
                <a:srgbClr val="c2c2c2"/>
              </a:solidFill>
              <a:round/>
            </a:ln>
          </p:spPr>
        </p:cxnSp>
        <p:cxnSp>
          <p:nvCxnSpPr>
            <p:cNvPr id="5641" name="Google Shape;5818;p51"/>
            <p:cNvCxnSpPr>
              <a:stCxn id="5634" idx="2"/>
              <a:endCxn id="5636" idx="0"/>
            </p:cNvCxnSpPr>
            <p:nvPr/>
          </p:nvCxnSpPr>
          <p:spPr>
            <a:xfrm flipH="1" rot="16200000">
              <a:off x="1113840" y="2756880"/>
              <a:ext cx="129960" cy="176760"/>
            </a:xfrm>
            <a:prstGeom prst="bentConnector3">
              <a:avLst>
                <a:gd name="adj1" fmla="val 1628611"/>
              </a:avLst>
            </a:prstGeom>
            <a:ln w="9525">
              <a:solidFill>
                <a:srgbClr val="c2c2c2"/>
              </a:solidFill>
              <a:round/>
            </a:ln>
          </p:spPr>
        </p:cxnSp>
        <p:cxnSp>
          <p:nvCxnSpPr>
            <p:cNvPr id="5642" name="Google Shape;5819;p51"/>
            <p:cNvCxnSpPr>
              <a:stCxn id="5635" idx="0"/>
              <a:endCxn id="5634" idx="2"/>
            </p:cNvCxnSpPr>
            <p:nvPr/>
          </p:nvCxnSpPr>
          <p:spPr>
            <a:xfrm flipH="1" flipV="1" rot="5400000">
              <a:off x="937440" y="2756880"/>
              <a:ext cx="129960" cy="176760"/>
            </a:xfrm>
            <a:prstGeom prst="bentConnector3">
              <a:avLst>
                <a:gd name="adj1" fmla="val -1012222"/>
              </a:avLst>
            </a:prstGeom>
            <a:ln w="9525">
              <a:solidFill>
                <a:srgbClr val="c2c2c2"/>
              </a:solidFill>
              <a:round/>
            </a:ln>
          </p:spPr>
        </p:cxnSp>
        <p:cxnSp>
          <p:nvCxnSpPr>
            <p:cNvPr id="5643" name="Google Shape;5820;p51"/>
            <p:cNvCxnSpPr>
              <a:stCxn id="5633" idx="2"/>
              <a:endCxn id="5638" idx="0"/>
            </p:cNvCxnSpPr>
            <p:nvPr/>
          </p:nvCxnSpPr>
          <p:spPr>
            <a:xfrm flipH="1" rot="16200000">
              <a:off x="1852200" y="2756880"/>
              <a:ext cx="129960" cy="176400"/>
            </a:xfrm>
            <a:prstGeom prst="bentConnector3">
              <a:avLst>
                <a:gd name="adj1" fmla="val 3790833"/>
              </a:avLst>
            </a:prstGeom>
            <a:ln w="9525">
              <a:solidFill>
                <a:srgbClr val="c2c2c2"/>
              </a:solidFill>
              <a:round/>
            </a:ln>
          </p:spPr>
        </p:cxnSp>
        <p:cxnSp>
          <p:nvCxnSpPr>
            <p:cNvPr id="5644" name="Google Shape;5821;p51"/>
            <p:cNvCxnSpPr>
              <a:stCxn id="5637" idx="0"/>
              <a:endCxn id="5633" idx="2"/>
            </p:cNvCxnSpPr>
            <p:nvPr/>
          </p:nvCxnSpPr>
          <p:spPr>
            <a:xfrm flipH="1" flipV="1" rot="5400000">
              <a:off x="1676160" y="2756880"/>
              <a:ext cx="129960" cy="176760"/>
            </a:xfrm>
            <a:prstGeom prst="bentConnector3">
              <a:avLst>
                <a:gd name="adj1" fmla="val -3174166"/>
              </a:avLst>
            </a:prstGeom>
            <a:ln w="9525">
              <a:solidFill>
                <a:srgbClr val="c2c2c2"/>
              </a:solidFill>
              <a:round/>
            </a:ln>
          </p:spPr>
        </p:cxnSp>
      </p:grpSp>
      <p:grpSp>
        <p:nvGrpSpPr>
          <p:cNvPr id="5645" name="Google Shape;5822;p51"/>
          <p:cNvGrpSpPr/>
          <p:nvPr/>
        </p:nvGrpSpPr>
        <p:grpSpPr>
          <a:xfrm>
            <a:off x="6840360" y="2894400"/>
            <a:ext cx="1578600" cy="540360"/>
            <a:chOff x="6840360" y="2894400"/>
            <a:chExt cx="1578600" cy="540360"/>
          </a:xfrm>
        </p:grpSpPr>
        <p:sp>
          <p:nvSpPr>
            <p:cNvPr id="5646" name="Google Shape;5823;p51"/>
            <p:cNvSpPr/>
            <p:nvPr/>
          </p:nvSpPr>
          <p:spPr>
            <a:xfrm>
              <a:off x="7121880" y="3201480"/>
              <a:ext cx="455400" cy="233280"/>
            </a:xfrm>
            <a:custGeom>
              <a:avLst/>
              <a:gdLst>
                <a:gd name="textAreaLeft" fmla="*/ 0 w 455400"/>
                <a:gd name="textAreaRight" fmla="*/ 455760 w 455400"/>
                <a:gd name="textAreaTop" fmla="*/ 0 h 233280"/>
                <a:gd name="textAreaBottom" fmla="*/ 233640 h 233280"/>
              </a:gdLst>
              <a:ahLst/>
              <a:cxn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47" name="Google Shape;5824;p51"/>
            <p:cNvSpPr/>
            <p:nvPr/>
          </p:nvSpPr>
          <p:spPr>
            <a:xfrm>
              <a:off x="7684920" y="3201480"/>
              <a:ext cx="455400" cy="233280"/>
            </a:xfrm>
            <a:custGeom>
              <a:avLst/>
              <a:gdLst>
                <a:gd name="textAreaLeft" fmla="*/ 0 w 455400"/>
                <a:gd name="textAreaRight" fmla="*/ 455760 w 455400"/>
                <a:gd name="textAreaTop" fmla="*/ 0 h 233280"/>
                <a:gd name="textAreaBottom" fmla="*/ 233640 h 233280"/>
              </a:gdLst>
              <a:ahLst/>
              <a:cxnLst/>
              <a:rect l="textAreaLeft" t="textAreaTop" r="textAreaRight" b="textAreaBottom"/>
              <a:pathLst>
                <a:path w="12481" h="6392">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48" name="Google Shape;5825;p51"/>
            <p:cNvSpPr/>
            <p:nvPr/>
          </p:nvSpPr>
          <p:spPr>
            <a:xfrm>
              <a:off x="6840360" y="2895480"/>
              <a:ext cx="461880" cy="233280"/>
            </a:xfrm>
            <a:custGeom>
              <a:avLst/>
              <a:gdLst>
                <a:gd name="textAreaLeft" fmla="*/ 0 w 461880"/>
                <a:gd name="textAreaRight" fmla="*/ 462240 w 461880"/>
                <a:gd name="textAreaTop" fmla="*/ 0 h 233280"/>
                <a:gd name="textAreaBottom" fmla="*/ 233640 h 233280"/>
              </a:gdLst>
              <a:ahLst/>
              <a:cxnLst/>
              <a:rect l="textAreaLeft" t="textAreaTop" r="textAreaRight" b="textAreaBottom"/>
              <a:pathLst>
                <a:path w="12652" h="6393">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49" name="Google Shape;5826;p51"/>
            <p:cNvSpPr/>
            <p:nvPr/>
          </p:nvSpPr>
          <p:spPr>
            <a:xfrm>
              <a:off x="7394040" y="2894400"/>
              <a:ext cx="461880" cy="233280"/>
            </a:xfrm>
            <a:custGeom>
              <a:avLst/>
              <a:gdLst>
                <a:gd name="textAreaLeft" fmla="*/ 0 w 461880"/>
                <a:gd name="textAreaRight" fmla="*/ 462240 w 461880"/>
                <a:gd name="textAreaTop" fmla="*/ 0 h 233280"/>
                <a:gd name="textAreaBottom" fmla="*/ 233640 h 233280"/>
              </a:gdLst>
              <a:ahLst/>
              <a:cxn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50" name="Google Shape;5827;p51"/>
            <p:cNvSpPr/>
            <p:nvPr/>
          </p:nvSpPr>
          <p:spPr>
            <a:xfrm>
              <a:off x="7957080" y="2894400"/>
              <a:ext cx="461880" cy="233280"/>
            </a:xfrm>
            <a:custGeom>
              <a:avLst/>
              <a:gdLst>
                <a:gd name="textAreaLeft" fmla="*/ 0 w 461880"/>
                <a:gd name="textAreaRight" fmla="*/ 462240 w 461880"/>
                <a:gd name="textAreaTop" fmla="*/ 0 h 233280"/>
                <a:gd name="textAreaBottom" fmla="*/ 233640 h 233280"/>
              </a:gdLst>
              <a:ahLst/>
              <a:cxnLst/>
              <a:rect l="textAreaLeft" t="textAreaTop" r="textAreaRight" b="textAreaBottom"/>
              <a:pathLst>
                <a:path w="12652" h="639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651" name="Google Shape;5828;p51"/>
            <p:cNvGrpSpPr/>
            <p:nvPr/>
          </p:nvGrpSpPr>
          <p:grpSpPr>
            <a:xfrm>
              <a:off x="6950520" y="3124080"/>
              <a:ext cx="1352160" cy="78480"/>
              <a:chOff x="6950520" y="3124080"/>
              <a:chExt cx="1352160" cy="78480"/>
            </a:xfrm>
          </p:grpSpPr>
          <p:sp>
            <p:nvSpPr>
              <p:cNvPr id="5652" name="Google Shape;5829;p51"/>
              <p:cNvSpPr/>
              <p:nvPr/>
            </p:nvSpPr>
            <p:spPr>
              <a:xfrm>
                <a:off x="8061480" y="3124080"/>
                <a:ext cx="241200" cy="78480"/>
              </a:xfrm>
              <a:custGeom>
                <a:avLst/>
                <a:gdLst>
                  <a:gd name="textAreaLeft" fmla="*/ 0 w 241200"/>
                  <a:gd name="textAreaRight" fmla="*/ 241560 w 241200"/>
                  <a:gd name="textAreaTop" fmla="*/ 0 h 78480"/>
                  <a:gd name="textAreaBottom" fmla="*/ 78840 h 78480"/>
                </a:gdLst>
                <a:ahLst/>
                <a:cxnLst/>
                <a:rect l="textAreaLeft" t="textAreaTop" r="textAreaRight" b="textAreaBottom"/>
                <a:pathLst>
                  <a:path w="6608" h="2159">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53" name="Google Shape;5830;p51"/>
              <p:cNvSpPr/>
              <p:nvPr/>
            </p:nvSpPr>
            <p:spPr>
              <a:xfrm>
                <a:off x="7786440" y="3124080"/>
                <a:ext cx="241200" cy="78480"/>
              </a:xfrm>
              <a:custGeom>
                <a:avLst/>
                <a:gdLst>
                  <a:gd name="textAreaLeft" fmla="*/ 0 w 241200"/>
                  <a:gd name="textAreaRight" fmla="*/ 241560 w 241200"/>
                  <a:gd name="textAreaTop" fmla="*/ 0 h 78480"/>
                  <a:gd name="textAreaBottom" fmla="*/ 78840 h 78480"/>
                </a:gdLst>
                <a:ahLst/>
                <a:cxnLst/>
                <a:rect l="textAreaLeft" t="textAreaTop" r="textAreaRight" b="textAreaBottom"/>
                <a:pathLst>
                  <a:path w="6608" h="2159">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54" name="Google Shape;5831;p51"/>
              <p:cNvSpPr/>
              <p:nvPr/>
            </p:nvSpPr>
            <p:spPr>
              <a:xfrm>
                <a:off x="7500600" y="3124080"/>
                <a:ext cx="241200" cy="78480"/>
              </a:xfrm>
              <a:custGeom>
                <a:avLst/>
                <a:gdLst>
                  <a:gd name="textAreaLeft" fmla="*/ 0 w 241200"/>
                  <a:gd name="textAreaRight" fmla="*/ 241560 w 241200"/>
                  <a:gd name="textAreaTop" fmla="*/ 0 h 78480"/>
                  <a:gd name="textAreaBottom" fmla="*/ 78840 h 78480"/>
                </a:gdLst>
                <a:ahLst/>
                <a:cxnLst/>
                <a:rect l="textAreaLeft" t="textAreaTop" r="textAreaRight" b="textAreaBottom"/>
                <a:pathLst>
                  <a:path w="6608" h="2159">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55" name="Google Shape;5832;p51"/>
              <p:cNvSpPr/>
              <p:nvPr/>
            </p:nvSpPr>
            <p:spPr>
              <a:xfrm>
                <a:off x="7222680" y="3124080"/>
                <a:ext cx="241200" cy="78480"/>
              </a:xfrm>
              <a:custGeom>
                <a:avLst/>
                <a:gdLst>
                  <a:gd name="textAreaLeft" fmla="*/ 0 w 241200"/>
                  <a:gd name="textAreaRight" fmla="*/ 241560 w 241200"/>
                  <a:gd name="textAreaTop" fmla="*/ 0 h 78480"/>
                  <a:gd name="textAreaBottom" fmla="*/ 78840 h 78480"/>
                </a:gdLst>
                <a:ahLst/>
                <a:cxnLst/>
                <a:rect l="textAreaLeft" t="textAreaTop" r="textAreaRight" b="textAreaBottom"/>
                <a:pathLst>
                  <a:path w="6608" h="2159">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56" name="Google Shape;5833;p51"/>
              <p:cNvSpPr/>
              <p:nvPr/>
            </p:nvSpPr>
            <p:spPr>
              <a:xfrm>
                <a:off x="6950520" y="3124080"/>
                <a:ext cx="241200" cy="78480"/>
              </a:xfrm>
              <a:custGeom>
                <a:avLst/>
                <a:gdLst>
                  <a:gd name="textAreaLeft" fmla="*/ 0 w 241200"/>
                  <a:gd name="textAreaRight" fmla="*/ 241560 w 241200"/>
                  <a:gd name="textAreaTop" fmla="*/ 0 h 78480"/>
                  <a:gd name="textAreaBottom" fmla="*/ 78840 h 78480"/>
                </a:gdLst>
                <a:ahLst/>
                <a:cxnLst/>
                <a:rect l="textAreaLeft" t="textAreaTop" r="textAreaRight" b="textAreaBottom"/>
                <a:pathLst>
                  <a:path w="6608" h="2159">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5657" name="Google Shape;5834;p51"/>
          <p:cNvGrpSpPr/>
          <p:nvPr/>
        </p:nvGrpSpPr>
        <p:grpSpPr>
          <a:xfrm>
            <a:off x="6838920" y="3530880"/>
            <a:ext cx="1581480" cy="650520"/>
            <a:chOff x="6838920" y="3530880"/>
            <a:chExt cx="1581480" cy="650520"/>
          </a:xfrm>
        </p:grpSpPr>
        <p:grpSp>
          <p:nvGrpSpPr>
            <p:cNvPr id="5658" name="Google Shape;5835;p51"/>
            <p:cNvGrpSpPr/>
            <p:nvPr/>
          </p:nvGrpSpPr>
          <p:grpSpPr>
            <a:xfrm>
              <a:off x="6838920" y="3688920"/>
              <a:ext cx="394560" cy="492480"/>
              <a:chOff x="6838920" y="3688920"/>
              <a:chExt cx="394560" cy="492480"/>
            </a:xfrm>
          </p:grpSpPr>
          <p:cxnSp>
            <p:nvCxnSpPr>
              <p:cNvPr id="5659" name="Google Shape;5836;p51"/>
              <p:cNvCxnSpPr/>
              <p:nvPr/>
            </p:nvCxnSpPr>
            <p:spPr>
              <a:xfrm>
                <a:off x="7029720" y="4017600"/>
                <a:ext cx="360" cy="164160"/>
              </a:xfrm>
              <a:prstGeom prst="straightConnector1">
                <a:avLst/>
              </a:prstGeom>
              <a:ln w="19050">
                <a:solidFill>
                  <a:srgbClr val="a5b7c6"/>
                </a:solidFill>
                <a:round/>
                <a:tailEnd len="med" type="diamond" w="med"/>
              </a:ln>
            </p:spPr>
          </p:cxnSp>
          <p:sp>
            <p:nvSpPr>
              <p:cNvPr id="5660" name="Google Shape;5837;p51"/>
              <p:cNvSpPr/>
              <p:nvPr/>
            </p:nvSpPr>
            <p:spPr>
              <a:xfrm>
                <a:off x="6838920" y="3688920"/>
                <a:ext cx="394560" cy="341640"/>
              </a:xfrm>
              <a:custGeom>
                <a:avLst/>
                <a:gdLst>
                  <a:gd name="textAreaLeft" fmla="*/ 0 w 394560"/>
                  <a:gd name="textAreaRight" fmla="*/ 394920 w 394560"/>
                  <a:gd name="textAreaTop" fmla="*/ 0 h 341640"/>
                  <a:gd name="textAreaBottom" fmla="*/ 342000 h 341640"/>
                </a:gdLst>
                <a:ahLst/>
                <a:cxnLst/>
                <a:rect l="textAreaLeft" t="textAreaTop" r="textAreaRight" b="textAreaBottom"/>
                <a:pathLst>
                  <a:path w="69272" h="60023">
                    <a:moveTo>
                      <a:pt x="17333" y="0"/>
                    </a:moveTo>
                    <a:lnTo>
                      <a:pt x="0" y="30011"/>
                    </a:lnTo>
                    <a:lnTo>
                      <a:pt x="17333" y="60023"/>
                    </a:lnTo>
                    <a:lnTo>
                      <a:pt x="51939" y="60023"/>
                    </a:lnTo>
                    <a:lnTo>
                      <a:pt x="69271" y="30011"/>
                    </a:lnTo>
                    <a:lnTo>
                      <a:pt x="51939" y="0"/>
                    </a:lnTo>
                    <a:close/>
                  </a:path>
                </a:pathLst>
              </a:custGeom>
              <a:solidFill>
                <a:srgbClr val="435d74"/>
              </a:solidFill>
              <a:ln w="19050">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661" name="Google Shape;5838;p51"/>
            <p:cNvGrpSpPr/>
            <p:nvPr/>
          </p:nvGrpSpPr>
          <p:grpSpPr>
            <a:xfrm>
              <a:off x="7233120" y="3530880"/>
              <a:ext cx="394560" cy="499680"/>
              <a:chOff x="7233120" y="3530880"/>
              <a:chExt cx="394560" cy="499680"/>
            </a:xfrm>
          </p:grpSpPr>
          <p:cxnSp>
            <p:nvCxnSpPr>
              <p:cNvPr id="5662" name="Google Shape;5839;p51"/>
              <p:cNvCxnSpPr/>
              <p:nvPr/>
            </p:nvCxnSpPr>
            <p:spPr>
              <a:xfrm flipV="1">
                <a:off x="7430400" y="3530880"/>
                <a:ext cx="360" cy="164160"/>
              </a:xfrm>
              <a:prstGeom prst="straightConnector1">
                <a:avLst/>
              </a:prstGeom>
              <a:ln w="19050">
                <a:solidFill>
                  <a:srgbClr val="a5b7c6"/>
                </a:solidFill>
                <a:round/>
                <a:tailEnd len="med" type="diamond" w="med"/>
              </a:ln>
            </p:spPr>
          </p:cxnSp>
          <p:sp>
            <p:nvSpPr>
              <p:cNvPr id="5663" name="Google Shape;5840;p51"/>
              <p:cNvSpPr/>
              <p:nvPr/>
            </p:nvSpPr>
            <p:spPr>
              <a:xfrm>
                <a:off x="7233120" y="3688920"/>
                <a:ext cx="394560" cy="341640"/>
              </a:xfrm>
              <a:custGeom>
                <a:avLst/>
                <a:gdLst>
                  <a:gd name="textAreaLeft" fmla="*/ 0 w 394560"/>
                  <a:gd name="textAreaRight" fmla="*/ 394920 w 394560"/>
                  <a:gd name="textAreaTop" fmla="*/ 0 h 341640"/>
                  <a:gd name="textAreaBottom" fmla="*/ 342000 h 341640"/>
                </a:gdLst>
                <a:ahLst/>
                <a:cxnLst/>
                <a:rect l="textAreaLeft" t="textAreaTop" r="textAreaRight" b="textAreaBottom"/>
                <a:pathLst>
                  <a:path w="69271" h="60023">
                    <a:moveTo>
                      <a:pt x="17274" y="0"/>
                    </a:moveTo>
                    <a:lnTo>
                      <a:pt x="0" y="30011"/>
                    </a:lnTo>
                    <a:lnTo>
                      <a:pt x="17274" y="60023"/>
                    </a:lnTo>
                    <a:lnTo>
                      <a:pt x="51939" y="60023"/>
                    </a:lnTo>
                    <a:lnTo>
                      <a:pt x="69271" y="30011"/>
                    </a:lnTo>
                    <a:lnTo>
                      <a:pt x="51939" y="0"/>
                    </a:lnTo>
                    <a:close/>
                  </a:path>
                </a:pathLst>
              </a:custGeom>
              <a:solidFill>
                <a:srgbClr val="435d74"/>
              </a:solidFill>
              <a:ln w="19050">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664" name="Google Shape;5841;p51"/>
            <p:cNvGrpSpPr/>
            <p:nvPr/>
          </p:nvGrpSpPr>
          <p:grpSpPr>
            <a:xfrm>
              <a:off x="7631640" y="3688920"/>
              <a:ext cx="394920" cy="492480"/>
              <a:chOff x="7631640" y="3688920"/>
              <a:chExt cx="394920" cy="492480"/>
            </a:xfrm>
          </p:grpSpPr>
          <p:cxnSp>
            <p:nvCxnSpPr>
              <p:cNvPr id="5665" name="Google Shape;5842;p51"/>
              <p:cNvCxnSpPr/>
              <p:nvPr/>
            </p:nvCxnSpPr>
            <p:spPr>
              <a:xfrm>
                <a:off x="7828920" y="4017600"/>
                <a:ext cx="360" cy="164160"/>
              </a:xfrm>
              <a:prstGeom prst="straightConnector1">
                <a:avLst/>
              </a:prstGeom>
              <a:ln w="19050">
                <a:solidFill>
                  <a:srgbClr val="a5b7c6"/>
                </a:solidFill>
                <a:round/>
                <a:tailEnd len="med" type="diamond" w="med"/>
              </a:ln>
            </p:spPr>
          </p:cxnSp>
          <p:sp>
            <p:nvSpPr>
              <p:cNvPr id="5666" name="Google Shape;5843;p51"/>
              <p:cNvSpPr/>
              <p:nvPr/>
            </p:nvSpPr>
            <p:spPr>
              <a:xfrm>
                <a:off x="7631640" y="3688920"/>
                <a:ext cx="394920" cy="341640"/>
              </a:xfrm>
              <a:custGeom>
                <a:avLst/>
                <a:gdLst>
                  <a:gd name="textAreaLeft" fmla="*/ 0 w 394920"/>
                  <a:gd name="textAreaRight" fmla="*/ 395280 w 394920"/>
                  <a:gd name="textAreaTop" fmla="*/ 0 h 341640"/>
                  <a:gd name="textAreaBottom" fmla="*/ 342000 h 341640"/>
                </a:gdLst>
                <a:ahLst/>
                <a:cxnLst/>
                <a:rect l="textAreaLeft" t="textAreaTop" r="textAreaRight" b="textAreaBottom"/>
                <a:pathLst>
                  <a:path w="69330" h="60023">
                    <a:moveTo>
                      <a:pt x="17333" y="0"/>
                    </a:moveTo>
                    <a:lnTo>
                      <a:pt x="1" y="30011"/>
                    </a:lnTo>
                    <a:lnTo>
                      <a:pt x="17333" y="60023"/>
                    </a:lnTo>
                    <a:lnTo>
                      <a:pt x="51998" y="60023"/>
                    </a:lnTo>
                    <a:lnTo>
                      <a:pt x="69330" y="30011"/>
                    </a:lnTo>
                    <a:lnTo>
                      <a:pt x="51998" y="0"/>
                    </a:lnTo>
                    <a:close/>
                  </a:path>
                </a:pathLst>
              </a:custGeom>
              <a:solidFill>
                <a:srgbClr val="435d74"/>
              </a:solidFill>
              <a:ln w="19050">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667" name="Google Shape;5844;p51"/>
            <p:cNvGrpSpPr/>
            <p:nvPr/>
          </p:nvGrpSpPr>
          <p:grpSpPr>
            <a:xfrm>
              <a:off x="8025840" y="3543120"/>
              <a:ext cx="394560" cy="487440"/>
              <a:chOff x="8025840" y="3543120"/>
              <a:chExt cx="394560" cy="487440"/>
            </a:xfrm>
          </p:grpSpPr>
          <p:cxnSp>
            <p:nvCxnSpPr>
              <p:cNvPr id="5668" name="Google Shape;5845;p51"/>
              <p:cNvCxnSpPr/>
              <p:nvPr/>
            </p:nvCxnSpPr>
            <p:spPr>
              <a:xfrm flipV="1">
                <a:off x="8223120" y="3543120"/>
                <a:ext cx="360" cy="163440"/>
              </a:xfrm>
              <a:prstGeom prst="straightConnector1">
                <a:avLst/>
              </a:prstGeom>
              <a:ln w="19050">
                <a:solidFill>
                  <a:srgbClr val="a5b7c6"/>
                </a:solidFill>
                <a:round/>
                <a:tailEnd len="med" type="diamond" w="med"/>
              </a:ln>
            </p:spPr>
          </p:cxnSp>
          <p:sp>
            <p:nvSpPr>
              <p:cNvPr id="5669" name="Google Shape;5846;p51"/>
              <p:cNvSpPr/>
              <p:nvPr/>
            </p:nvSpPr>
            <p:spPr>
              <a:xfrm>
                <a:off x="8025840" y="3688920"/>
                <a:ext cx="394560" cy="341640"/>
              </a:xfrm>
              <a:custGeom>
                <a:avLst/>
                <a:gdLst>
                  <a:gd name="textAreaLeft" fmla="*/ 0 w 394560"/>
                  <a:gd name="textAreaRight" fmla="*/ 394920 w 394560"/>
                  <a:gd name="textAreaTop" fmla="*/ 0 h 341640"/>
                  <a:gd name="textAreaBottom" fmla="*/ 342000 h 341640"/>
                </a:gdLst>
                <a:ahLst/>
                <a:cxnLst/>
                <a:rect l="textAreaLeft" t="textAreaTop" r="textAreaRight" b="textAreaBottom"/>
                <a:pathLst>
                  <a:path w="69272" h="60023">
                    <a:moveTo>
                      <a:pt x="17333" y="0"/>
                    </a:moveTo>
                    <a:lnTo>
                      <a:pt x="0" y="30011"/>
                    </a:lnTo>
                    <a:lnTo>
                      <a:pt x="17333" y="60023"/>
                    </a:lnTo>
                    <a:lnTo>
                      <a:pt x="51939" y="60023"/>
                    </a:lnTo>
                    <a:lnTo>
                      <a:pt x="69271" y="30011"/>
                    </a:lnTo>
                    <a:lnTo>
                      <a:pt x="51939" y="0"/>
                    </a:lnTo>
                    <a:close/>
                  </a:path>
                </a:pathLst>
              </a:custGeom>
              <a:solidFill>
                <a:srgbClr val="435d74"/>
              </a:solidFill>
              <a:ln w="19050">
                <a:solidFill>
                  <a:srgbClr val="a5b7c5"/>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5670" name="Google Shape;5847;p51"/>
          <p:cNvGrpSpPr/>
          <p:nvPr/>
        </p:nvGrpSpPr>
        <p:grpSpPr>
          <a:xfrm>
            <a:off x="5258160" y="2703960"/>
            <a:ext cx="1421640" cy="1020240"/>
            <a:chOff x="5258160" y="2703960"/>
            <a:chExt cx="1421640" cy="1020240"/>
          </a:xfrm>
        </p:grpSpPr>
        <p:grpSp>
          <p:nvGrpSpPr>
            <p:cNvPr id="5671" name="Google Shape;5848;p51"/>
            <p:cNvGrpSpPr/>
            <p:nvPr/>
          </p:nvGrpSpPr>
          <p:grpSpPr>
            <a:xfrm>
              <a:off x="5946480" y="3027960"/>
              <a:ext cx="631080" cy="372240"/>
              <a:chOff x="5946480" y="3027960"/>
              <a:chExt cx="631080" cy="372240"/>
            </a:xfrm>
          </p:grpSpPr>
          <p:grpSp>
            <p:nvGrpSpPr>
              <p:cNvPr id="5672" name="Google Shape;5849;p51"/>
              <p:cNvGrpSpPr/>
              <p:nvPr/>
            </p:nvGrpSpPr>
            <p:grpSpPr>
              <a:xfrm>
                <a:off x="5946480" y="3027960"/>
                <a:ext cx="631080" cy="372240"/>
                <a:chOff x="5946480" y="3027960"/>
                <a:chExt cx="631080" cy="372240"/>
              </a:xfrm>
            </p:grpSpPr>
            <p:sp>
              <p:nvSpPr>
                <p:cNvPr id="5673" name="Google Shape;5850;p51"/>
                <p:cNvSpPr/>
                <p:nvPr/>
              </p:nvSpPr>
              <p:spPr>
                <a:xfrm>
                  <a:off x="5946480" y="3027960"/>
                  <a:ext cx="372240" cy="372240"/>
                </a:xfrm>
                <a:custGeom>
                  <a:avLst/>
                  <a:gdLst>
                    <a:gd name="textAreaLeft" fmla="*/ 0 w 372240"/>
                    <a:gd name="textAreaRight" fmla="*/ 372600 w 372240"/>
                    <a:gd name="textAreaTop" fmla="*/ 0 h 372240"/>
                    <a:gd name="textAreaBottom" fmla="*/ 372600 h 372240"/>
                  </a:gdLst>
                  <a:ahLst/>
                  <a:cxnLst/>
                  <a:rect l="textAreaLeft" t="textAreaTop" r="textAreaRight" b="textAreaBottom"/>
                  <a:pathLst>
                    <a:path w="9649" h="9651">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74" name="Google Shape;5851;p51"/>
                <p:cNvSpPr/>
                <p:nvPr/>
              </p:nvSpPr>
              <p:spPr>
                <a:xfrm>
                  <a:off x="6239520" y="3128040"/>
                  <a:ext cx="338040" cy="172440"/>
                </a:xfrm>
                <a:custGeom>
                  <a:avLst/>
                  <a:gdLst>
                    <a:gd name="textAreaLeft" fmla="*/ 0 w 338040"/>
                    <a:gd name="textAreaRight" fmla="*/ 338400 w 338040"/>
                    <a:gd name="textAreaTop" fmla="*/ 0 h 172440"/>
                    <a:gd name="textAreaBottom" fmla="*/ 172800 h 172440"/>
                  </a:gdLst>
                  <a:ahLst/>
                  <a:cxnLst/>
                  <a:rect l="textAreaLeft" t="textAreaTop" r="textAreaRight" b="textAreaBottom"/>
                  <a:pathLst>
                    <a:path w="8764" h="4477">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675" name="Google Shape;5852;p51"/>
              <p:cNvSpPr/>
              <p:nvPr/>
            </p:nvSpPr>
            <p:spPr>
              <a:xfrm>
                <a:off x="6043680" y="3125160"/>
                <a:ext cx="176400" cy="176400"/>
              </a:xfrm>
              <a:custGeom>
                <a:avLst/>
                <a:gdLst>
                  <a:gd name="textAreaLeft" fmla="*/ 0 w 176400"/>
                  <a:gd name="textAreaRight" fmla="*/ 176760 w 176400"/>
                  <a:gd name="textAreaTop" fmla="*/ 0 h 176400"/>
                  <a:gd name="textAreaBottom" fmla="*/ 176760 h 176400"/>
                </a:gdLst>
                <a:ahLst/>
                <a:cxnLst/>
                <a:rect l="textAreaLeft" t="textAreaTop" r="textAreaRight" b="textAreaBottom"/>
                <a:pathLst>
                  <a:path w="4577" h="4578">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676" name="Google Shape;5853;p51"/>
            <p:cNvGrpSpPr/>
            <p:nvPr/>
          </p:nvGrpSpPr>
          <p:grpSpPr>
            <a:xfrm>
              <a:off x="5363640" y="3027960"/>
              <a:ext cx="630720" cy="372240"/>
              <a:chOff x="5363640" y="3027960"/>
              <a:chExt cx="630720" cy="372240"/>
            </a:xfrm>
          </p:grpSpPr>
          <p:grpSp>
            <p:nvGrpSpPr>
              <p:cNvPr id="5677" name="Google Shape;5854;p51"/>
              <p:cNvGrpSpPr/>
              <p:nvPr/>
            </p:nvGrpSpPr>
            <p:grpSpPr>
              <a:xfrm>
                <a:off x="5363640" y="3027960"/>
                <a:ext cx="630720" cy="372240"/>
                <a:chOff x="5363640" y="3027960"/>
                <a:chExt cx="630720" cy="372240"/>
              </a:xfrm>
            </p:grpSpPr>
            <p:sp>
              <p:nvSpPr>
                <p:cNvPr id="5678" name="Google Shape;5855;p51"/>
                <p:cNvSpPr/>
                <p:nvPr/>
              </p:nvSpPr>
              <p:spPr>
                <a:xfrm>
                  <a:off x="5622480" y="3027960"/>
                  <a:ext cx="371880" cy="372240"/>
                </a:xfrm>
                <a:custGeom>
                  <a:avLst/>
                  <a:gdLst>
                    <a:gd name="textAreaLeft" fmla="*/ 0 w 371880"/>
                    <a:gd name="textAreaRight" fmla="*/ 372240 w 371880"/>
                    <a:gd name="textAreaTop" fmla="*/ 0 h 372240"/>
                    <a:gd name="textAreaBottom" fmla="*/ 372600 h 372240"/>
                  </a:gdLst>
                  <a:ahLst/>
                  <a:cxnLst/>
                  <a:rect l="textAreaLeft" t="textAreaTop" r="textAreaRight" b="textAreaBottom"/>
                  <a:pathLst>
                    <a:path w="9646" h="9649">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679" name="Google Shape;5856;p51"/>
                <p:cNvSpPr/>
                <p:nvPr/>
              </p:nvSpPr>
              <p:spPr>
                <a:xfrm>
                  <a:off x="5363640" y="3128400"/>
                  <a:ext cx="337680" cy="172440"/>
                </a:xfrm>
                <a:custGeom>
                  <a:avLst/>
                  <a:gdLst>
                    <a:gd name="textAreaLeft" fmla="*/ 0 w 337680"/>
                    <a:gd name="textAreaRight" fmla="*/ 338040 w 337680"/>
                    <a:gd name="textAreaTop" fmla="*/ 0 h 172440"/>
                    <a:gd name="textAreaBottom" fmla="*/ 172800 h 172440"/>
                  </a:gdLst>
                  <a:ahLst/>
                  <a:cxnLst/>
                  <a:rect l="textAreaLeft" t="textAreaTop" r="textAreaRight" b="textAreaBottom"/>
                  <a:pathLst>
                    <a:path w="8759" h="4478">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680" name="Google Shape;5857;p51"/>
              <p:cNvSpPr/>
              <p:nvPr/>
            </p:nvSpPr>
            <p:spPr>
              <a:xfrm>
                <a:off x="5721840" y="3125160"/>
                <a:ext cx="176400" cy="176400"/>
              </a:xfrm>
              <a:custGeom>
                <a:avLst/>
                <a:gdLst>
                  <a:gd name="textAreaLeft" fmla="*/ 0 w 176400"/>
                  <a:gd name="textAreaRight" fmla="*/ 176760 w 176400"/>
                  <a:gd name="textAreaTop" fmla="*/ 0 h 176400"/>
                  <a:gd name="textAreaBottom" fmla="*/ 176760 h 176400"/>
                </a:gdLst>
                <a:ahLst/>
                <a:cxnLst/>
                <a:rect l="textAreaLeft" t="textAreaTop" r="textAreaRight" b="textAreaBottom"/>
                <a:pathLst>
                  <a:path w="4578" h="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681" name="Google Shape;5858;p51"/>
            <p:cNvSpPr/>
            <p:nvPr/>
          </p:nvSpPr>
          <p:spPr>
            <a:xfrm>
              <a:off x="6098760" y="2970720"/>
              <a:ext cx="37440" cy="6480"/>
            </a:xfrm>
            <a:custGeom>
              <a:avLst/>
              <a:gdLst>
                <a:gd name="textAreaLeft" fmla="*/ 0 w 37440"/>
                <a:gd name="textAreaRight" fmla="*/ 37800 w 37440"/>
                <a:gd name="textAreaTop" fmla="*/ 0 h 6480"/>
                <a:gd name="textAreaBottom" fmla="*/ 6840 h 6480"/>
              </a:gdLst>
              <a:ahLst/>
              <a:cxnLst/>
              <a:rect l="textAreaLeft" t="textAreaTop" r="textAreaRight" b="textAreaBottom"/>
              <a:pathLst>
                <a:path w="976" h="18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w="0">
              <a:noFill/>
            </a:ln>
          </p:spPr>
          <p:style>
            <a:lnRef idx="0"/>
            <a:fillRef idx="0"/>
            <a:effectRef idx="0"/>
            <a:fontRef idx="minor"/>
          </p:style>
          <p:txBody>
            <a:bodyPr tIns="3240" bIns="32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682" name="Google Shape;5859;p51"/>
            <p:cNvGrpSpPr/>
            <p:nvPr/>
          </p:nvGrpSpPr>
          <p:grpSpPr>
            <a:xfrm>
              <a:off x="5687640" y="2703960"/>
              <a:ext cx="992160" cy="372240"/>
              <a:chOff x="5687640" y="2703960"/>
              <a:chExt cx="992160" cy="372240"/>
            </a:xfrm>
          </p:grpSpPr>
          <p:grpSp>
            <p:nvGrpSpPr>
              <p:cNvPr id="5683" name="Google Shape;5860;p51"/>
              <p:cNvGrpSpPr/>
              <p:nvPr/>
            </p:nvGrpSpPr>
            <p:grpSpPr>
              <a:xfrm>
                <a:off x="5687640" y="2703960"/>
                <a:ext cx="992160" cy="372240"/>
                <a:chOff x="5687640" y="2703960"/>
                <a:chExt cx="992160" cy="372240"/>
              </a:xfrm>
            </p:grpSpPr>
            <p:grpSp>
              <p:nvGrpSpPr>
                <p:cNvPr id="5684" name="Google Shape;5861;p51"/>
                <p:cNvGrpSpPr/>
                <p:nvPr/>
              </p:nvGrpSpPr>
              <p:grpSpPr>
                <a:xfrm>
                  <a:off x="5946480" y="2703960"/>
                  <a:ext cx="733320" cy="372240"/>
                  <a:chOff x="5946480" y="2703960"/>
                  <a:chExt cx="733320" cy="372240"/>
                </a:xfrm>
              </p:grpSpPr>
              <p:sp>
                <p:nvSpPr>
                  <p:cNvPr id="5685" name="Google Shape;5862;p51"/>
                  <p:cNvSpPr/>
                  <p:nvPr/>
                </p:nvSpPr>
                <p:spPr>
                  <a:xfrm>
                    <a:off x="6130080" y="2703960"/>
                    <a:ext cx="549720" cy="277200"/>
                  </a:xfrm>
                  <a:custGeom>
                    <a:avLst/>
                    <a:gdLst>
                      <a:gd name="textAreaLeft" fmla="*/ 0 w 549720"/>
                      <a:gd name="textAreaRight" fmla="*/ 550080 w 549720"/>
                      <a:gd name="textAreaTop" fmla="*/ 0 h 277200"/>
                      <a:gd name="textAreaBottom" fmla="*/ 277560 h 277200"/>
                    </a:gdLst>
                    <a:ahLst/>
                    <a:cxnLst/>
                    <a:rect l="textAreaLeft" t="textAreaTop" r="textAreaRight" b="textAreaBottom"/>
                    <a:pathLst>
                      <a:path w="14253" h="7194">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86" name="Google Shape;5863;p51"/>
                  <p:cNvSpPr/>
                  <p:nvPr/>
                </p:nvSpPr>
                <p:spPr>
                  <a:xfrm>
                    <a:off x="5946480" y="2703960"/>
                    <a:ext cx="185760" cy="372240"/>
                  </a:xfrm>
                  <a:custGeom>
                    <a:avLst/>
                    <a:gdLst>
                      <a:gd name="textAreaLeft" fmla="*/ 0 w 185760"/>
                      <a:gd name="textAreaRight" fmla="*/ 186120 w 185760"/>
                      <a:gd name="textAreaTop" fmla="*/ 0 h 372240"/>
                      <a:gd name="textAreaBottom" fmla="*/ 372600 h 372240"/>
                    </a:gdLst>
                    <a:ahLst/>
                    <a:cxnLst/>
                    <a:rect l="textAreaLeft" t="textAreaTop" r="textAreaRight" b="textAreaBottom"/>
                    <a:pathLst>
                      <a:path w="4820" h="9649">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687" name="Google Shape;5864;p51"/>
                <p:cNvSpPr/>
                <p:nvPr/>
              </p:nvSpPr>
              <p:spPr>
                <a:xfrm>
                  <a:off x="5687640" y="2804760"/>
                  <a:ext cx="338040" cy="172440"/>
                </a:xfrm>
                <a:custGeom>
                  <a:avLst/>
                  <a:gdLst>
                    <a:gd name="textAreaLeft" fmla="*/ 0 w 338040"/>
                    <a:gd name="textAreaRight" fmla="*/ 338400 w 338040"/>
                    <a:gd name="textAreaTop" fmla="*/ 0 h 172440"/>
                    <a:gd name="textAreaBottom" fmla="*/ 172800 h 172440"/>
                  </a:gdLst>
                  <a:ahLst/>
                  <a:cxnLst/>
                  <a:rect l="textAreaLeft" t="textAreaTop" r="textAreaRight" b="textAreaBottom"/>
                  <a:pathLst>
                    <a:path w="8767" h="4479">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5688" name="Google Shape;5865;p51"/>
              <p:cNvSpPr/>
              <p:nvPr/>
            </p:nvSpPr>
            <p:spPr>
              <a:xfrm>
                <a:off x="6046560" y="2802960"/>
                <a:ext cx="176400" cy="176400"/>
              </a:xfrm>
              <a:custGeom>
                <a:avLst/>
                <a:gdLst>
                  <a:gd name="textAreaLeft" fmla="*/ 0 w 176400"/>
                  <a:gd name="textAreaRight" fmla="*/ 176760 w 176400"/>
                  <a:gd name="textAreaTop" fmla="*/ 0 h 176400"/>
                  <a:gd name="textAreaBottom" fmla="*/ 176760 h 176400"/>
                </a:gdLst>
                <a:ahLst/>
                <a:cxnLst/>
                <a:rect l="textAreaLeft" t="textAreaTop" r="textAreaRight" b="textAreaBottom"/>
                <a:pathLst>
                  <a:path w="4578" h="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689" name="Google Shape;5866;p51"/>
            <p:cNvGrpSpPr/>
            <p:nvPr/>
          </p:nvGrpSpPr>
          <p:grpSpPr>
            <a:xfrm>
              <a:off x="5258160" y="3351960"/>
              <a:ext cx="991800" cy="372240"/>
              <a:chOff x="5258160" y="3351960"/>
              <a:chExt cx="991800" cy="372240"/>
            </a:xfrm>
          </p:grpSpPr>
          <p:sp>
            <p:nvSpPr>
              <p:cNvPr id="5690" name="Google Shape;5867;p51"/>
              <p:cNvSpPr/>
              <p:nvPr/>
            </p:nvSpPr>
            <p:spPr>
              <a:xfrm>
                <a:off x="5721840" y="3449880"/>
                <a:ext cx="176400" cy="176400"/>
              </a:xfrm>
              <a:custGeom>
                <a:avLst/>
                <a:gdLst>
                  <a:gd name="textAreaLeft" fmla="*/ 0 w 176400"/>
                  <a:gd name="textAreaRight" fmla="*/ 176760 w 176400"/>
                  <a:gd name="textAreaTop" fmla="*/ 0 h 176400"/>
                  <a:gd name="textAreaBottom" fmla="*/ 176760 h 176400"/>
                </a:gdLst>
                <a:ahLst/>
                <a:cxnLst/>
                <a:rect l="textAreaLeft" t="textAreaTop" r="textAreaRight" b="textAreaBottom"/>
                <a:pathLst>
                  <a:path w="4578" h="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691" name="Google Shape;5868;p51"/>
              <p:cNvGrpSpPr/>
              <p:nvPr/>
            </p:nvGrpSpPr>
            <p:grpSpPr>
              <a:xfrm>
                <a:off x="5258160" y="3351960"/>
                <a:ext cx="991800" cy="372240"/>
                <a:chOff x="5258160" y="3351960"/>
                <a:chExt cx="991800" cy="372240"/>
              </a:xfrm>
            </p:grpSpPr>
            <p:sp>
              <p:nvSpPr>
                <p:cNvPr id="5692" name="Google Shape;5869;p51"/>
                <p:cNvSpPr/>
                <p:nvPr/>
              </p:nvSpPr>
              <p:spPr>
                <a:xfrm>
                  <a:off x="5258160" y="3351960"/>
                  <a:ext cx="736560" cy="372240"/>
                </a:xfrm>
                <a:custGeom>
                  <a:avLst/>
                  <a:gdLst>
                    <a:gd name="textAreaLeft" fmla="*/ 0 w 736560"/>
                    <a:gd name="textAreaRight" fmla="*/ 736920 w 736560"/>
                    <a:gd name="textAreaTop" fmla="*/ 0 h 372240"/>
                    <a:gd name="textAreaBottom" fmla="*/ 372600 h 372240"/>
                  </a:gdLst>
                  <a:ahLst/>
                  <a:cxnLst/>
                  <a:rect l="textAreaLeft" t="textAreaTop" r="textAreaRight" b="textAreaBottom"/>
                  <a:pathLst>
                    <a:path w="19088" h="9651">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93" name="Google Shape;5870;p51"/>
                <p:cNvSpPr/>
                <p:nvPr/>
              </p:nvSpPr>
              <p:spPr>
                <a:xfrm>
                  <a:off x="5916240" y="3451680"/>
                  <a:ext cx="333720" cy="172440"/>
                </a:xfrm>
                <a:custGeom>
                  <a:avLst/>
                  <a:gdLst>
                    <a:gd name="textAreaLeft" fmla="*/ 0 w 333720"/>
                    <a:gd name="textAreaRight" fmla="*/ 334080 w 333720"/>
                    <a:gd name="textAreaTop" fmla="*/ 0 h 172440"/>
                    <a:gd name="textAreaBottom" fmla="*/ 172800 h 172440"/>
                  </a:gdLst>
                  <a:ahLst/>
                  <a:cxnLst/>
                  <a:rect l="textAreaLeft" t="textAreaTop" r="textAreaRight" b="textAreaBottom"/>
                  <a:pathLst>
                    <a:path w="8659" h="4478">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grpSp>
        <p:nvGrpSpPr>
          <p:cNvPr id="5694" name="Google Shape;5871;p51"/>
          <p:cNvGrpSpPr/>
          <p:nvPr/>
        </p:nvGrpSpPr>
        <p:grpSpPr>
          <a:xfrm>
            <a:off x="724320" y="1268280"/>
            <a:ext cx="1086480" cy="879120"/>
            <a:chOff x="724320" y="1268280"/>
            <a:chExt cx="1086480" cy="879120"/>
          </a:xfrm>
        </p:grpSpPr>
        <p:grpSp>
          <p:nvGrpSpPr>
            <p:cNvPr id="5695" name="Google Shape;5872;p51"/>
            <p:cNvGrpSpPr/>
            <p:nvPr/>
          </p:nvGrpSpPr>
          <p:grpSpPr>
            <a:xfrm>
              <a:off x="724320" y="1419840"/>
              <a:ext cx="445680" cy="576360"/>
              <a:chOff x="724320" y="1419840"/>
              <a:chExt cx="445680" cy="576360"/>
            </a:xfrm>
          </p:grpSpPr>
          <p:sp>
            <p:nvSpPr>
              <p:cNvPr id="5696" name="Google Shape;5873;p51"/>
              <p:cNvSpPr/>
              <p:nvPr/>
            </p:nvSpPr>
            <p:spPr>
              <a:xfrm>
                <a:off x="724320" y="1641240"/>
                <a:ext cx="133200" cy="133560"/>
              </a:xfrm>
              <a:custGeom>
                <a:avLst/>
                <a:gdLst>
                  <a:gd name="textAreaLeft" fmla="*/ 0 w 133200"/>
                  <a:gd name="textAreaRight" fmla="*/ 133560 w 133200"/>
                  <a:gd name="textAreaTop" fmla="*/ 0 h 133560"/>
                  <a:gd name="textAreaBottom" fmla="*/ 133920 h 133560"/>
                </a:gdLst>
                <a:ahLst/>
                <a:cxnLst/>
                <a:rect l="textAreaLeft" t="textAreaTop" r="textAreaRight" b="textAreaBottom"/>
                <a:pathLst>
                  <a:path w="20082" h="20115">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697" name="Google Shape;5874;p51"/>
              <p:cNvGrpSpPr/>
              <p:nvPr/>
            </p:nvGrpSpPr>
            <p:grpSpPr>
              <a:xfrm>
                <a:off x="977040" y="1419840"/>
                <a:ext cx="192960" cy="576360"/>
                <a:chOff x="977040" y="1419840"/>
                <a:chExt cx="192960" cy="576360"/>
              </a:xfrm>
            </p:grpSpPr>
            <p:sp>
              <p:nvSpPr>
                <p:cNvPr id="5698" name="Google Shape;5875;p51"/>
                <p:cNvSpPr/>
                <p:nvPr/>
              </p:nvSpPr>
              <p:spPr>
                <a:xfrm>
                  <a:off x="988200" y="1708200"/>
                  <a:ext cx="167040" cy="268920"/>
                </a:xfrm>
                <a:custGeom>
                  <a:avLst/>
                  <a:gdLst>
                    <a:gd name="textAreaLeft" fmla="*/ 0 w 167040"/>
                    <a:gd name="textAreaRight" fmla="*/ 167400 w 167040"/>
                    <a:gd name="textAreaTop" fmla="*/ 0 h 268920"/>
                    <a:gd name="textAreaBottom" fmla="*/ 269280 h 268920"/>
                  </a:gdLst>
                  <a:ahLst/>
                  <a:cxnLst/>
                  <a:rect l="textAreaLeft" t="textAreaTop" r="textAreaRight" b="textAreaBottom"/>
                  <a:pathLst>
                    <a:path fill="none" w="25153" h="40463">
                      <a:moveTo>
                        <a:pt x="25152" y="40463"/>
                      </a:moveTo>
                      <a:cubicBezTo>
                        <a:pt x="19315" y="40463"/>
                        <a:pt x="14378" y="32724"/>
                        <a:pt x="12777" y="22150"/>
                      </a:cubicBezTo>
                      <a:lnTo>
                        <a:pt x="12810" y="22350"/>
                      </a:lnTo>
                      <a:cubicBezTo>
                        <a:pt x="10542" y="7606"/>
                        <a:pt x="6372" y="1"/>
                        <a:pt x="1" y="1"/>
                      </a:cubicBezTo>
                      <a:lnTo>
                        <a:pt x="1" y="1"/>
                      </a:lnTo>
                    </a:path>
                  </a:pathLst>
                </a:custGeom>
                <a:noFill/>
                <a:ln cap="rnd"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699" name="Google Shape;5876;p51"/>
                <p:cNvSpPr/>
                <p:nvPr/>
              </p:nvSpPr>
              <p:spPr>
                <a:xfrm>
                  <a:off x="988200" y="1439280"/>
                  <a:ext cx="167040" cy="268920"/>
                </a:xfrm>
                <a:custGeom>
                  <a:avLst/>
                  <a:gdLst>
                    <a:gd name="textAreaLeft" fmla="*/ 0 w 167040"/>
                    <a:gd name="textAreaRight" fmla="*/ 167400 w 167040"/>
                    <a:gd name="textAreaTop" fmla="*/ 0 h 268920"/>
                    <a:gd name="textAreaBottom" fmla="*/ 269280 h 268920"/>
                  </a:gdLst>
                  <a:ahLst/>
                  <a:cxnLst/>
                  <a:rect l="textAreaLeft" t="textAreaTop" r="textAreaRight" b="textAreaBottom"/>
                  <a:pathLst>
                    <a:path fill="none" w="25153" h="40463">
                      <a:moveTo>
                        <a:pt x="25152" y="0"/>
                      </a:moveTo>
                      <a:cubicBezTo>
                        <a:pt x="19315" y="0"/>
                        <a:pt x="14378" y="7706"/>
                        <a:pt x="12777" y="18313"/>
                      </a:cubicBezTo>
                      <a:lnTo>
                        <a:pt x="12810" y="18113"/>
                      </a:lnTo>
                      <a:cubicBezTo>
                        <a:pt x="10542" y="32857"/>
                        <a:pt x="6372" y="40462"/>
                        <a:pt x="1" y="40462"/>
                      </a:cubicBezTo>
                      <a:lnTo>
                        <a:pt x="1" y="40462"/>
                      </a:lnTo>
                    </a:path>
                  </a:pathLst>
                </a:custGeom>
                <a:noFill/>
                <a:ln cap="rnd" w="9525">
                  <a:solidFill>
                    <a:srgbClr val="435d74"/>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00" name="Google Shape;5877;p51"/>
                <p:cNvSpPr/>
                <p:nvPr/>
              </p:nvSpPr>
              <p:spPr>
                <a:xfrm>
                  <a:off x="977040" y="1688040"/>
                  <a:ext cx="40320" cy="40320"/>
                </a:xfrm>
                <a:custGeom>
                  <a:avLst/>
                  <a:gdLst>
                    <a:gd name="textAreaLeft" fmla="*/ 0 w 40320"/>
                    <a:gd name="textAreaRight" fmla="*/ 40680 w 40320"/>
                    <a:gd name="textAreaTop" fmla="*/ 0 h 40320"/>
                    <a:gd name="textAreaBottom" fmla="*/ 40680 h 40320"/>
                  </a:gdLst>
                  <a:ahLst/>
                  <a:cxnLst/>
                  <a:rect l="textAreaLeft" t="textAreaTop" r="textAreaRight" b="textAreaBottom"/>
                  <a:pathLst>
                    <a:path w="6105" h="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01" name="Google Shape;5878;p51"/>
                <p:cNvSpPr/>
                <p:nvPr/>
              </p:nvSpPr>
              <p:spPr>
                <a:xfrm>
                  <a:off x="1141560" y="1958400"/>
                  <a:ext cx="28440" cy="37800"/>
                </a:xfrm>
                <a:custGeom>
                  <a:avLst/>
                  <a:gdLst>
                    <a:gd name="textAreaLeft" fmla="*/ 0 w 28440"/>
                    <a:gd name="textAreaRight" fmla="*/ 28800 w 28440"/>
                    <a:gd name="textAreaTop" fmla="*/ 0 h 37800"/>
                    <a:gd name="textAreaBottom" fmla="*/ 38160 h 37800"/>
                  </a:gdLst>
                  <a:ahLst/>
                  <a:cxn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02" name="Google Shape;5879;p51"/>
                <p:cNvSpPr/>
                <p:nvPr/>
              </p:nvSpPr>
              <p:spPr>
                <a:xfrm>
                  <a:off x="1141560" y="1419840"/>
                  <a:ext cx="28440" cy="38160"/>
                </a:xfrm>
                <a:custGeom>
                  <a:avLst/>
                  <a:gdLst>
                    <a:gd name="textAreaLeft" fmla="*/ 0 w 28440"/>
                    <a:gd name="textAreaRight" fmla="*/ 28800 w 28440"/>
                    <a:gd name="textAreaTop" fmla="*/ 0 h 38160"/>
                    <a:gd name="textAreaBottom" fmla="*/ 38520 h 38160"/>
                  </a:gdLst>
                  <a:ahLst/>
                  <a:cxnLst/>
                  <a:rect l="textAreaLeft" t="textAreaTop" r="textAreaRight" b="textAreaBottom"/>
                  <a:pathLst>
                    <a:path w="4304" h="5778">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5703" name="Google Shape;5880;p51"/>
            <p:cNvGrpSpPr/>
            <p:nvPr/>
          </p:nvGrpSpPr>
          <p:grpSpPr>
            <a:xfrm>
              <a:off x="1292400" y="1268280"/>
              <a:ext cx="518400" cy="879120"/>
              <a:chOff x="1292400" y="1268280"/>
              <a:chExt cx="518400" cy="879120"/>
            </a:xfrm>
          </p:grpSpPr>
          <p:grpSp>
            <p:nvGrpSpPr>
              <p:cNvPr id="5704" name="Google Shape;5881;p51"/>
              <p:cNvGrpSpPr/>
              <p:nvPr/>
            </p:nvGrpSpPr>
            <p:grpSpPr>
              <a:xfrm>
                <a:off x="1292400" y="1268280"/>
                <a:ext cx="518400" cy="341280"/>
                <a:chOff x="1292400" y="1268280"/>
                <a:chExt cx="518400" cy="341280"/>
              </a:xfrm>
            </p:grpSpPr>
            <p:sp>
              <p:nvSpPr>
                <p:cNvPr id="5705" name="Google Shape;5882;p51"/>
                <p:cNvSpPr/>
                <p:nvPr/>
              </p:nvSpPr>
              <p:spPr>
                <a:xfrm>
                  <a:off x="1292400" y="1389600"/>
                  <a:ext cx="101880" cy="98640"/>
                </a:xfrm>
                <a:custGeom>
                  <a:avLst/>
                  <a:gdLst>
                    <a:gd name="textAreaLeft" fmla="*/ 0 w 101880"/>
                    <a:gd name="textAreaRight" fmla="*/ 102240 w 101880"/>
                    <a:gd name="textAreaTop" fmla="*/ 0 h 98640"/>
                    <a:gd name="textAreaBottom" fmla="*/ 99000 h 98640"/>
                  </a:gdLst>
                  <a:ahLst/>
                  <a:cxnLst/>
                  <a:rect l="textAreaLeft" t="textAreaTop" r="textAreaRight" b="textAreaBottom"/>
                  <a:pathLst>
                    <a:path w="15345" h="14873">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706" name="Google Shape;5883;p51"/>
                <p:cNvGrpSpPr/>
                <p:nvPr/>
              </p:nvGrpSpPr>
              <p:grpSpPr>
                <a:xfrm>
                  <a:off x="1510920" y="1268280"/>
                  <a:ext cx="299880" cy="341280"/>
                  <a:chOff x="1510920" y="1268280"/>
                  <a:chExt cx="299880" cy="341280"/>
                </a:xfrm>
              </p:grpSpPr>
              <p:sp>
                <p:nvSpPr>
                  <p:cNvPr id="5707" name="Google Shape;5884;p51"/>
                  <p:cNvSpPr/>
                  <p:nvPr/>
                </p:nvSpPr>
                <p:spPr>
                  <a:xfrm>
                    <a:off x="1525680" y="1438200"/>
                    <a:ext cx="84960" cy="74160"/>
                  </a:xfrm>
                  <a:custGeom>
                    <a:avLst/>
                    <a:gdLst>
                      <a:gd name="textAreaLeft" fmla="*/ 0 w 84960"/>
                      <a:gd name="textAreaRight" fmla="*/ 85320 w 84960"/>
                      <a:gd name="textAreaTop" fmla="*/ 0 h 74160"/>
                      <a:gd name="textAreaBottom" fmla="*/ 74520 h 74160"/>
                    </a:gdLst>
                    <a:ahLst/>
                    <a:cxn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08" name="Google Shape;5885;p51"/>
                  <p:cNvSpPr/>
                  <p:nvPr/>
                </p:nvSpPr>
                <p:spPr>
                  <a:xfrm>
                    <a:off x="1610640" y="1302840"/>
                    <a:ext cx="82080" cy="60840"/>
                  </a:xfrm>
                  <a:custGeom>
                    <a:avLst/>
                    <a:gdLst>
                      <a:gd name="textAreaLeft" fmla="*/ 0 w 82080"/>
                      <a:gd name="textAreaRight" fmla="*/ 82440 w 82080"/>
                      <a:gd name="textAreaTop" fmla="*/ 0 h 60840"/>
                      <a:gd name="textAreaBottom" fmla="*/ 61200 h 60840"/>
                    </a:gdLst>
                    <a:ahLst/>
                    <a:cxnLst/>
                    <a:rect l="textAreaLeft" t="textAreaTop" r="textAreaRight" b="textAreaBottom"/>
                    <a:pathLst>
                      <a:path fill="none" w="12377" h="9208">
                        <a:moveTo>
                          <a:pt x="1" y="9207"/>
                        </a:moveTo>
                        <a:cubicBezTo>
                          <a:pt x="1635" y="3870"/>
                          <a:pt x="6539" y="1"/>
                          <a:pt x="12376" y="1"/>
                        </a:cubicBezTo>
                      </a:path>
                    </a:pathLst>
                  </a:custGeom>
                  <a:noFill/>
                  <a:ln cap="rnd" w="9525">
                    <a:solidFill>
                      <a:srgbClr val="5f7d95"/>
                    </a:solidFill>
                    <a:miter/>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09" name="Google Shape;5886;p51"/>
                  <p:cNvSpPr/>
                  <p:nvPr/>
                </p:nvSpPr>
                <p:spPr>
                  <a:xfrm>
                    <a:off x="1610640" y="1512000"/>
                    <a:ext cx="82080" cy="60840"/>
                  </a:xfrm>
                  <a:custGeom>
                    <a:avLst/>
                    <a:gdLst>
                      <a:gd name="textAreaLeft" fmla="*/ 0 w 82080"/>
                      <a:gd name="textAreaRight" fmla="*/ 82440 w 82080"/>
                      <a:gd name="textAreaTop" fmla="*/ 0 h 60840"/>
                      <a:gd name="textAreaBottom" fmla="*/ 61200 h 60840"/>
                    </a:gdLst>
                    <a:ahLst/>
                    <a:cxnLst/>
                    <a:rect l="textAreaLeft" t="textAreaTop" r="textAreaRight" b="textAreaBottom"/>
                    <a:pathLst>
                      <a:path fill="none" w="12377" h="9174">
                        <a:moveTo>
                          <a:pt x="1" y="0"/>
                        </a:moveTo>
                        <a:cubicBezTo>
                          <a:pt x="1635" y="5304"/>
                          <a:pt x="6539" y="9173"/>
                          <a:pt x="12376" y="9173"/>
                        </a:cubicBezTo>
                      </a:path>
                    </a:pathLst>
                  </a:custGeom>
                  <a:noFill/>
                  <a:ln cap="rnd" w="9525">
                    <a:solidFill>
                      <a:srgbClr val="5f7d95"/>
                    </a:solidFill>
                    <a:miter/>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10" name="Google Shape;5887;p51"/>
                  <p:cNvSpPr/>
                  <p:nvPr/>
                </p:nvSpPr>
                <p:spPr>
                  <a:xfrm>
                    <a:off x="1525680" y="1364040"/>
                    <a:ext cx="84960" cy="73800"/>
                  </a:xfrm>
                  <a:custGeom>
                    <a:avLst/>
                    <a:gdLst>
                      <a:gd name="textAreaLeft" fmla="*/ 0 w 84960"/>
                      <a:gd name="textAreaRight" fmla="*/ 85320 w 84960"/>
                      <a:gd name="textAreaTop" fmla="*/ 0 h 73800"/>
                      <a:gd name="textAreaBottom" fmla="*/ 74160 h 73800"/>
                    </a:gdLst>
                    <a:ahLst/>
                    <a:cxnLst/>
                    <a:rect l="textAreaLeft" t="textAreaTop" r="textAreaRight" b="textAreaBottom"/>
                    <a:pathLst>
                      <a:path fill="none" w="12810" h="11143">
                        <a:moveTo>
                          <a:pt x="1" y="11142"/>
                        </a:moveTo>
                        <a:cubicBezTo>
                          <a:pt x="6539" y="11142"/>
                          <a:pt x="10275" y="7106"/>
                          <a:pt x="12810" y="1"/>
                        </a:cubicBezTo>
                      </a:path>
                    </a:pathLst>
                  </a:custGeom>
                  <a:noFill/>
                  <a:ln cap="rnd" w="9525">
                    <a:solidFill>
                      <a:srgbClr val="5f7d95"/>
                    </a:solidFill>
                    <a:miter/>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11" name="Google Shape;5888;p51"/>
                  <p:cNvSpPr/>
                  <p:nvPr/>
                </p:nvSpPr>
                <p:spPr>
                  <a:xfrm>
                    <a:off x="1510920" y="1417680"/>
                    <a:ext cx="42480" cy="40320"/>
                  </a:xfrm>
                  <a:custGeom>
                    <a:avLst/>
                    <a:gdLst>
                      <a:gd name="textAreaLeft" fmla="*/ 0 w 42480"/>
                      <a:gd name="textAreaRight" fmla="*/ 42840 w 42480"/>
                      <a:gd name="textAreaTop" fmla="*/ 0 h 40320"/>
                      <a:gd name="textAreaBottom" fmla="*/ 40680 h 40320"/>
                    </a:gdLst>
                    <a:ahLst/>
                    <a:cxnLst/>
                    <a:rect l="textAreaLeft" t="textAreaTop" r="textAreaRight" b="textAreaBottom"/>
                    <a:pathLst>
                      <a:path w="6439" h="6116">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12" name="Google Shape;5889;p51"/>
                  <p:cNvSpPr/>
                  <p:nvPr/>
                </p:nvSpPr>
                <p:spPr>
                  <a:xfrm>
                    <a:off x="1679040" y="1553760"/>
                    <a:ext cx="28440" cy="38160"/>
                  </a:xfrm>
                  <a:custGeom>
                    <a:avLst/>
                    <a:gdLst>
                      <a:gd name="textAreaLeft" fmla="*/ 0 w 28440"/>
                      <a:gd name="textAreaRight" fmla="*/ 28800 w 28440"/>
                      <a:gd name="textAreaTop" fmla="*/ 0 h 38160"/>
                      <a:gd name="textAreaBottom" fmla="*/ 38520 h 38160"/>
                    </a:gdLst>
                    <a:ahLst/>
                    <a:cxnLst/>
                    <a:rect l="textAreaLeft" t="textAreaTop" r="textAreaRight" b="textAreaBottom"/>
                    <a:pathLst>
                      <a:path w="4304" h="5778">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13" name="Google Shape;5890;p51"/>
                  <p:cNvSpPr/>
                  <p:nvPr/>
                </p:nvSpPr>
                <p:spPr>
                  <a:xfrm>
                    <a:off x="1679040" y="1283760"/>
                    <a:ext cx="28440" cy="37800"/>
                  </a:xfrm>
                  <a:custGeom>
                    <a:avLst/>
                    <a:gdLst>
                      <a:gd name="textAreaLeft" fmla="*/ 0 w 28440"/>
                      <a:gd name="textAreaRight" fmla="*/ 28800 w 28440"/>
                      <a:gd name="textAreaTop" fmla="*/ 0 h 37800"/>
                      <a:gd name="textAreaBottom" fmla="*/ 38160 h 37800"/>
                    </a:gdLst>
                    <a:ahLst/>
                    <a:cxnLst/>
                    <a:rect l="textAreaLeft" t="textAreaTop" r="textAreaRight" b="textAreaBottom"/>
                    <a:pathLst>
                      <a:path w="4304" h="5757">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714" name="Google Shape;5891;p51"/>
                  <p:cNvGrpSpPr/>
                  <p:nvPr/>
                </p:nvGrpSpPr>
                <p:grpSpPr>
                  <a:xfrm>
                    <a:off x="1734120" y="1268280"/>
                    <a:ext cx="76680" cy="341280"/>
                    <a:chOff x="1734120" y="1268280"/>
                    <a:chExt cx="76680" cy="341280"/>
                  </a:xfrm>
                </p:grpSpPr>
                <p:sp>
                  <p:nvSpPr>
                    <p:cNvPr id="5715" name="Google Shape;5892;p51"/>
                    <p:cNvSpPr/>
                    <p:nvPr/>
                  </p:nvSpPr>
                  <p:spPr>
                    <a:xfrm>
                      <a:off x="1734120" y="1538280"/>
                      <a:ext cx="76680" cy="71280"/>
                    </a:xfrm>
                    <a:custGeom>
                      <a:avLst/>
                      <a:gdLst>
                        <a:gd name="textAreaLeft" fmla="*/ 0 w 76680"/>
                        <a:gd name="textAreaRight" fmla="*/ 77040 w 76680"/>
                        <a:gd name="textAreaTop" fmla="*/ 0 h 71280"/>
                        <a:gd name="textAreaBottom" fmla="*/ 71640 h 71280"/>
                      </a:gdLst>
                      <a:ahLst/>
                      <a:cxnLst/>
                      <a:rect l="textAreaLeft" t="textAreaTop" r="textAreaRight" b="textAreaBottom"/>
                      <a:pathLst>
                        <a:path w="11576" h="1074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16" name="Google Shape;5893;p51"/>
                    <p:cNvSpPr/>
                    <p:nvPr/>
                  </p:nvSpPr>
                  <p:spPr>
                    <a:xfrm>
                      <a:off x="1734120" y="1268280"/>
                      <a:ext cx="76680" cy="71280"/>
                    </a:xfrm>
                    <a:custGeom>
                      <a:avLst/>
                      <a:gdLst>
                        <a:gd name="textAreaLeft" fmla="*/ 0 w 76680"/>
                        <a:gd name="textAreaRight" fmla="*/ 77040 w 76680"/>
                        <a:gd name="textAreaTop" fmla="*/ 0 h 71280"/>
                        <a:gd name="textAreaBottom" fmla="*/ 71640 h 71280"/>
                      </a:gdLst>
                      <a:ahLst/>
                      <a:cxnLst/>
                      <a:rect l="textAreaLeft" t="textAreaTop" r="textAreaRight" b="textAreaBottom"/>
                      <a:pathLst>
                        <a:path w="11576" h="10754">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grpSp>
            <p:nvGrpSpPr>
              <p:cNvPr id="5717" name="Google Shape;5894;p51"/>
              <p:cNvGrpSpPr/>
              <p:nvPr/>
            </p:nvGrpSpPr>
            <p:grpSpPr>
              <a:xfrm>
                <a:off x="1292760" y="1806840"/>
                <a:ext cx="518040" cy="340560"/>
                <a:chOff x="1292760" y="1806840"/>
                <a:chExt cx="518040" cy="340560"/>
              </a:xfrm>
            </p:grpSpPr>
            <p:sp>
              <p:nvSpPr>
                <p:cNvPr id="5718" name="Google Shape;5895;p51"/>
                <p:cNvSpPr/>
                <p:nvPr/>
              </p:nvSpPr>
              <p:spPr>
                <a:xfrm>
                  <a:off x="1292760" y="1927800"/>
                  <a:ext cx="101880" cy="98640"/>
                </a:xfrm>
                <a:custGeom>
                  <a:avLst/>
                  <a:gdLst>
                    <a:gd name="textAreaLeft" fmla="*/ 0 w 101880"/>
                    <a:gd name="textAreaRight" fmla="*/ 102240 w 101880"/>
                    <a:gd name="textAreaTop" fmla="*/ 0 h 98640"/>
                    <a:gd name="textAreaBottom" fmla="*/ 99000 h 98640"/>
                  </a:gdLst>
                  <a:ahLst/>
                  <a:cxnLst/>
                  <a:rect l="textAreaLeft" t="textAreaTop" r="textAreaRight" b="textAreaBottom"/>
                  <a:pathLst>
                    <a:path w="15346" h="14873">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719" name="Google Shape;5896;p51"/>
                <p:cNvGrpSpPr/>
                <p:nvPr/>
              </p:nvGrpSpPr>
              <p:grpSpPr>
                <a:xfrm>
                  <a:off x="1510920" y="1806840"/>
                  <a:ext cx="299880" cy="340560"/>
                  <a:chOff x="1510920" y="1806840"/>
                  <a:chExt cx="299880" cy="340560"/>
                </a:xfrm>
              </p:grpSpPr>
              <p:sp>
                <p:nvSpPr>
                  <p:cNvPr id="5720" name="Google Shape;5897;p51"/>
                  <p:cNvSpPr/>
                  <p:nvPr/>
                </p:nvSpPr>
                <p:spPr>
                  <a:xfrm>
                    <a:off x="1525680" y="1976760"/>
                    <a:ext cx="84960" cy="74160"/>
                  </a:xfrm>
                  <a:custGeom>
                    <a:avLst/>
                    <a:gdLst>
                      <a:gd name="textAreaLeft" fmla="*/ 0 w 84960"/>
                      <a:gd name="textAreaRight" fmla="*/ 85320 w 84960"/>
                      <a:gd name="textAreaTop" fmla="*/ 0 h 74160"/>
                      <a:gd name="textAreaBottom" fmla="*/ 74520 h 74160"/>
                    </a:gdLst>
                    <a:ahLst/>
                    <a:cxnLst/>
                    <a:rect l="textAreaLeft" t="textAreaTop" r="textAreaRight" b="textAreaBottom"/>
                    <a:pathLst>
                      <a:path fill="none" w="12810" h="11209">
                        <a:moveTo>
                          <a:pt x="1" y="0"/>
                        </a:moveTo>
                        <a:lnTo>
                          <a:pt x="1" y="0"/>
                        </a:lnTo>
                        <a:cubicBezTo>
                          <a:pt x="6372" y="0"/>
                          <a:pt x="10542" y="3803"/>
                          <a:pt x="12810" y="11208"/>
                        </a:cubicBezTo>
                      </a:path>
                    </a:pathLst>
                  </a:custGeom>
                  <a:noFill/>
                  <a:ln cap="rnd" w="9525">
                    <a:solidFill>
                      <a:srgbClr val="5f7d95"/>
                    </a:solidFill>
                    <a:miter/>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21" name="Google Shape;5898;p51"/>
                  <p:cNvSpPr/>
                  <p:nvPr/>
                </p:nvSpPr>
                <p:spPr>
                  <a:xfrm>
                    <a:off x="1610640" y="1841760"/>
                    <a:ext cx="82080" cy="60840"/>
                  </a:xfrm>
                  <a:custGeom>
                    <a:avLst/>
                    <a:gdLst>
                      <a:gd name="textAreaLeft" fmla="*/ 0 w 82080"/>
                      <a:gd name="textAreaRight" fmla="*/ 82440 w 82080"/>
                      <a:gd name="textAreaTop" fmla="*/ 0 h 60840"/>
                      <a:gd name="textAreaBottom" fmla="*/ 61200 h 60840"/>
                    </a:gdLst>
                    <a:ahLst/>
                    <a:cxnLst/>
                    <a:rect l="textAreaLeft" t="textAreaTop" r="textAreaRight" b="textAreaBottom"/>
                    <a:pathLst>
                      <a:path fill="none" w="12377" h="9174">
                        <a:moveTo>
                          <a:pt x="1" y="9174"/>
                        </a:moveTo>
                        <a:cubicBezTo>
                          <a:pt x="1635" y="3870"/>
                          <a:pt x="6539" y="0"/>
                          <a:pt x="12376" y="0"/>
                        </a:cubicBezTo>
                      </a:path>
                    </a:pathLst>
                  </a:custGeom>
                  <a:noFill/>
                  <a:ln cap="rnd" w="9525">
                    <a:solidFill>
                      <a:srgbClr val="5f7d95"/>
                    </a:solidFill>
                    <a:miter/>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22" name="Google Shape;5899;p51"/>
                  <p:cNvSpPr/>
                  <p:nvPr/>
                </p:nvSpPr>
                <p:spPr>
                  <a:xfrm>
                    <a:off x="1610640" y="2050920"/>
                    <a:ext cx="82080" cy="60840"/>
                  </a:xfrm>
                  <a:custGeom>
                    <a:avLst/>
                    <a:gdLst>
                      <a:gd name="textAreaLeft" fmla="*/ 0 w 82080"/>
                      <a:gd name="textAreaRight" fmla="*/ 82440 w 82080"/>
                      <a:gd name="textAreaTop" fmla="*/ 0 h 60840"/>
                      <a:gd name="textAreaBottom" fmla="*/ 61200 h 60840"/>
                    </a:gdLst>
                    <a:ahLst/>
                    <a:cxnLst/>
                    <a:rect l="textAreaLeft" t="textAreaTop" r="textAreaRight" b="textAreaBottom"/>
                    <a:pathLst>
                      <a:path fill="none" w="12377" h="9175">
                        <a:moveTo>
                          <a:pt x="1" y="1"/>
                        </a:moveTo>
                        <a:cubicBezTo>
                          <a:pt x="1635" y="5305"/>
                          <a:pt x="6539" y="9174"/>
                          <a:pt x="12376" y="9174"/>
                        </a:cubicBezTo>
                      </a:path>
                    </a:pathLst>
                  </a:custGeom>
                  <a:noFill/>
                  <a:ln cap="rnd" w="9525">
                    <a:solidFill>
                      <a:srgbClr val="5f7d95"/>
                    </a:solidFill>
                    <a:miter/>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23" name="Google Shape;5900;p51"/>
                  <p:cNvSpPr/>
                  <p:nvPr/>
                </p:nvSpPr>
                <p:spPr>
                  <a:xfrm>
                    <a:off x="1525680" y="1902600"/>
                    <a:ext cx="84960" cy="74160"/>
                  </a:xfrm>
                  <a:custGeom>
                    <a:avLst/>
                    <a:gdLst>
                      <a:gd name="textAreaLeft" fmla="*/ 0 w 84960"/>
                      <a:gd name="textAreaRight" fmla="*/ 85320 w 84960"/>
                      <a:gd name="textAreaTop" fmla="*/ 0 h 74160"/>
                      <a:gd name="textAreaBottom" fmla="*/ 74520 h 74160"/>
                    </a:gdLst>
                    <a:ahLst/>
                    <a:cxnLst/>
                    <a:rect l="textAreaLeft" t="textAreaTop" r="textAreaRight" b="textAreaBottom"/>
                    <a:pathLst>
                      <a:path fill="none" w="12810" h="11175">
                        <a:moveTo>
                          <a:pt x="1" y="11175"/>
                        </a:moveTo>
                        <a:cubicBezTo>
                          <a:pt x="6539" y="11175"/>
                          <a:pt x="10275" y="7105"/>
                          <a:pt x="12810" y="0"/>
                        </a:cubicBezTo>
                      </a:path>
                    </a:pathLst>
                  </a:custGeom>
                  <a:noFill/>
                  <a:ln cap="rnd" w="9525">
                    <a:solidFill>
                      <a:srgbClr val="5f7d95"/>
                    </a:solidFill>
                    <a:miter/>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24" name="Google Shape;5901;p51"/>
                  <p:cNvSpPr/>
                  <p:nvPr/>
                </p:nvSpPr>
                <p:spPr>
                  <a:xfrm>
                    <a:off x="1510920" y="1956600"/>
                    <a:ext cx="42480" cy="39960"/>
                  </a:xfrm>
                  <a:custGeom>
                    <a:avLst/>
                    <a:gdLst>
                      <a:gd name="textAreaLeft" fmla="*/ 0 w 42480"/>
                      <a:gd name="textAreaRight" fmla="*/ 42840 w 42480"/>
                      <a:gd name="textAreaTop" fmla="*/ 0 h 39960"/>
                      <a:gd name="textAreaBottom" fmla="*/ 40320 h 39960"/>
                    </a:gdLst>
                    <a:ahLst/>
                    <a:cxnLst/>
                    <a:rect l="textAreaLeft" t="textAreaTop" r="textAreaRight" b="textAreaBottom"/>
                    <a:pathLst>
                      <a:path w="6439" h="6082">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25" name="Google Shape;5902;p51"/>
                  <p:cNvSpPr/>
                  <p:nvPr/>
                </p:nvSpPr>
                <p:spPr>
                  <a:xfrm>
                    <a:off x="1679040" y="2092680"/>
                    <a:ext cx="28440" cy="38160"/>
                  </a:xfrm>
                  <a:custGeom>
                    <a:avLst/>
                    <a:gdLst>
                      <a:gd name="textAreaLeft" fmla="*/ 0 w 28440"/>
                      <a:gd name="textAreaRight" fmla="*/ 28800 w 28440"/>
                      <a:gd name="textAreaTop" fmla="*/ 0 h 38160"/>
                      <a:gd name="textAreaBottom" fmla="*/ 38520 h 38160"/>
                    </a:gdLst>
                    <a:ahLst/>
                    <a:cxnLst/>
                    <a:rect l="textAreaLeft" t="textAreaTop" r="textAreaRight" b="textAreaBottom"/>
                    <a:pathLst>
                      <a:path w="4304" h="5785">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26" name="Google Shape;5903;p51"/>
                  <p:cNvSpPr/>
                  <p:nvPr/>
                </p:nvSpPr>
                <p:spPr>
                  <a:xfrm>
                    <a:off x="1679040" y="1822320"/>
                    <a:ext cx="28440" cy="38160"/>
                  </a:xfrm>
                  <a:custGeom>
                    <a:avLst/>
                    <a:gdLst>
                      <a:gd name="textAreaLeft" fmla="*/ 0 w 28440"/>
                      <a:gd name="textAreaRight" fmla="*/ 28800 w 28440"/>
                      <a:gd name="textAreaTop" fmla="*/ 0 h 38160"/>
                      <a:gd name="textAreaBottom" fmla="*/ 38520 h 38160"/>
                    </a:gdLst>
                    <a:ahLst/>
                    <a:cxnLst/>
                    <a:rect l="textAreaLeft" t="textAreaTop" r="textAreaRight" b="textAreaBottom"/>
                    <a:pathLst>
                      <a:path w="4304" h="579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727" name="Google Shape;5904;p51"/>
                  <p:cNvGrpSpPr/>
                  <p:nvPr/>
                </p:nvGrpSpPr>
                <p:grpSpPr>
                  <a:xfrm>
                    <a:off x="1734120" y="1806840"/>
                    <a:ext cx="76680" cy="340560"/>
                    <a:chOff x="1734120" y="1806840"/>
                    <a:chExt cx="76680" cy="340560"/>
                  </a:xfrm>
                </p:grpSpPr>
                <p:sp>
                  <p:nvSpPr>
                    <p:cNvPr id="5728" name="Google Shape;5905;p51"/>
                    <p:cNvSpPr/>
                    <p:nvPr/>
                  </p:nvSpPr>
                  <p:spPr>
                    <a:xfrm>
                      <a:off x="1734120" y="2076120"/>
                      <a:ext cx="76680" cy="71280"/>
                    </a:xfrm>
                    <a:custGeom>
                      <a:avLst/>
                      <a:gdLst>
                        <a:gd name="textAreaLeft" fmla="*/ 0 w 76680"/>
                        <a:gd name="textAreaRight" fmla="*/ 77040 w 76680"/>
                        <a:gd name="textAreaTop" fmla="*/ 0 h 71280"/>
                        <a:gd name="textAreaBottom" fmla="*/ 71640 h 71280"/>
                      </a:gdLst>
                      <a:ahLst/>
                      <a:cxnLst/>
                      <a:rect l="textAreaLeft" t="textAreaTop" r="textAreaRight" b="textAreaBottom"/>
                      <a:pathLst>
                        <a:path w="11576" h="10777">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29" name="Google Shape;5906;p51"/>
                    <p:cNvSpPr/>
                    <p:nvPr/>
                  </p:nvSpPr>
                  <p:spPr>
                    <a:xfrm>
                      <a:off x="1734120" y="1806840"/>
                      <a:ext cx="76680" cy="71280"/>
                    </a:xfrm>
                    <a:custGeom>
                      <a:avLst/>
                      <a:gdLst>
                        <a:gd name="textAreaLeft" fmla="*/ 0 w 76680"/>
                        <a:gd name="textAreaRight" fmla="*/ 77040 w 76680"/>
                        <a:gd name="textAreaTop" fmla="*/ 0 h 71280"/>
                        <a:gd name="textAreaBottom" fmla="*/ 71640 h 71280"/>
                      </a:gdLst>
                      <a:ahLst/>
                      <a:cxnLst/>
                      <a:rect l="textAreaLeft" t="textAreaTop" r="textAreaRight" b="textAreaBottom"/>
                      <a:pathLst>
                        <a:path w="11576" h="10753">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grpSp>
      </p:grpSp>
      <p:grpSp>
        <p:nvGrpSpPr>
          <p:cNvPr id="5730" name="Google Shape;5907;p51"/>
          <p:cNvGrpSpPr/>
          <p:nvPr/>
        </p:nvGrpSpPr>
        <p:grpSpPr>
          <a:xfrm>
            <a:off x="721080" y="3399480"/>
            <a:ext cx="1368360" cy="682560"/>
            <a:chOff x="721080" y="3399480"/>
            <a:chExt cx="1368360" cy="682560"/>
          </a:xfrm>
        </p:grpSpPr>
        <p:grpSp>
          <p:nvGrpSpPr>
            <p:cNvPr id="5731" name="Google Shape;5908;p51"/>
            <p:cNvGrpSpPr/>
            <p:nvPr/>
          </p:nvGrpSpPr>
          <p:grpSpPr>
            <a:xfrm>
              <a:off x="1285200" y="3617640"/>
              <a:ext cx="240120" cy="250200"/>
              <a:chOff x="1285200" y="3617640"/>
              <a:chExt cx="240120" cy="250200"/>
            </a:xfrm>
          </p:grpSpPr>
          <p:sp>
            <p:nvSpPr>
              <p:cNvPr id="5732" name="Google Shape;5909;p51"/>
              <p:cNvSpPr/>
              <p:nvPr/>
            </p:nvSpPr>
            <p:spPr>
              <a:xfrm>
                <a:off x="1285200" y="3617640"/>
                <a:ext cx="115200" cy="250200"/>
              </a:xfrm>
              <a:custGeom>
                <a:avLst/>
                <a:gdLst>
                  <a:gd name="textAreaLeft" fmla="*/ 0 w 115200"/>
                  <a:gd name="textAreaRight" fmla="*/ 115560 w 115200"/>
                  <a:gd name="textAreaTop" fmla="*/ 0 h 250200"/>
                  <a:gd name="textAreaBottom" fmla="*/ 250560 h 250200"/>
                </a:gdLst>
                <a:ahLst/>
                <a:cxnLst/>
                <a:rect l="textAreaLeft" t="textAreaTop" r="textAreaRight" b="textAreaBottom"/>
                <a:pathLst>
                  <a:path w="9076" h="19697">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33" name="Google Shape;5910;p51"/>
              <p:cNvSpPr/>
              <p:nvPr/>
            </p:nvSpPr>
            <p:spPr>
              <a:xfrm>
                <a:off x="1355040" y="3685680"/>
                <a:ext cx="45000" cy="56880"/>
              </a:xfrm>
              <a:custGeom>
                <a:avLst/>
                <a:gdLst>
                  <a:gd name="textAreaLeft" fmla="*/ 0 w 45000"/>
                  <a:gd name="textAreaRight" fmla="*/ 45360 w 45000"/>
                  <a:gd name="textAreaTop" fmla="*/ 0 h 56880"/>
                  <a:gd name="textAreaBottom" fmla="*/ 57240 h 56880"/>
                </a:gdLst>
                <a:ahLst/>
                <a:cxnLst/>
                <a:rect l="textAreaLeft" t="textAreaTop" r="textAreaRight" b="textAreaBottom"/>
                <a:pathLst>
                  <a:path fill="none" w="3573" h="4505">
                    <a:moveTo>
                      <a:pt x="3573" y="1"/>
                    </a:moveTo>
                    <a:cubicBezTo>
                      <a:pt x="3573" y="1"/>
                      <a:pt x="1" y="221"/>
                      <a:pt x="997" y="4504"/>
                    </a:cubicBezTo>
                  </a:path>
                </a:pathLst>
              </a:custGeom>
              <a:noFill/>
              <a:ln cap="rnd" w="800">
                <a:solidFill>
                  <a:srgbClr val="ffffff"/>
                </a:solidFill>
                <a:round/>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4" name="Google Shape;5911;p51"/>
              <p:cNvSpPr/>
              <p:nvPr/>
            </p:nvSpPr>
            <p:spPr>
              <a:xfrm>
                <a:off x="1370520" y="3651840"/>
                <a:ext cx="29160" cy="27720"/>
              </a:xfrm>
              <a:custGeom>
                <a:avLst/>
                <a:gdLst>
                  <a:gd name="textAreaLeft" fmla="*/ 0 w 29160"/>
                  <a:gd name="textAreaRight" fmla="*/ 29520 w 29160"/>
                  <a:gd name="textAreaTop" fmla="*/ 0 h 27720"/>
                  <a:gd name="textAreaBottom" fmla="*/ 28080 h 27720"/>
                </a:gdLst>
                <a:ahLst/>
                <a:cxnLst/>
                <a:rect l="textAreaLeft" t="textAreaTop" r="textAreaRight" b="textAreaBottom"/>
                <a:pathLst>
                  <a:path fill="none" w="2333" h="2198">
                    <a:moveTo>
                      <a:pt x="0" y="696"/>
                    </a:moveTo>
                    <a:cubicBezTo>
                      <a:pt x="0" y="696"/>
                      <a:pt x="2333" y="0"/>
                      <a:pt x="2333" y="2197"/>
                    </a:cubicBezTo>
                  </a:path>
                </a:pathLst>
              </a:custGeom>
              <a:noFill/>
              <a:ln cap="rnd" w="800">
                <a:solidFill>
                  <a:srgbClr val="ffffff"/>
                </a:solidFill>
                <a:round/>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5" name="Google Shape;5912;p51"/>
              <p:cNvSpPr/>
              <p:nvPr/>
            </p:nvSpPr>
            <p:spPr>
              <a:xfrm>
                <a:off x="1341000" y="3656160"/>
                <a:ext cx="9360" cy="23400"/>
              </a:xfrm>
              <a:custGeom>
                <a:avLst/>
                <a:gdLst>
                  <a:gd name="textAreaLeft" fmla="*/ 0 w 9360"/>
                  <a:gd name="textAreaRight" fmla="*/ 9720 w 9360"/>
                  <a:gd name="textAreaTop" fmla="*/ 0 h 23400"/>
                  <a:gd name="textAreaBottom" fmla="*/ 23760 h 23400"/>
                </a:gdLst>
                <a:ahLst/>
                <a:cxnLst/>
                <a:rect l="textAreaLeft" t="textAreaTop" r="textAreaRight" b="textAreaBottom"/>
                <a:pathLst>
                  <a:path fill="none" w="768" h="1862">
                    <a:moveTo>
                      <a:pt x="1" y="1"/>
                    </a:moveTo>
                    <a:cubicBezTo>
                      <a:pt x="1" y="1"/>
                      <a:pt x="1" y="1056"/>
                      <a:pt x="768" y="1861"/>
                    </a:cubicBezTo>
                  </a:path>
                </a:pathLst>
              </a:custGeom>
              <a:noFill/>
              <a:ln cap="rnd" w="800">
                <a:solidFill>
                  <a:srgbClr val="ffffff"/>
                </a:solidFill>
                <a:round/>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6" name="Google Shape;5913;p51"/>
              <p:cNvSpPr/>
              <p:nvPr/>
            </p:nvSpPr>
            <p:spPr>
              <a:xfrm>
                <a:off x="1302840" y="3688200"/>
                <a:ext cx="57600" cy="16560"/>
              </a:xfrm>
              <a:custGeom>
                <a:avLst/>
                <a:gdLst>
                  <a:gd name="textAreaLeft" fmla="*/ 0 w 57600"/>
                  <a:gd name="textAreaRight" fmla="*/ 57960 w 57600"/>
                  <a:gd name="textAreaTop" fmla="*/ 0 h 16560"/>
                  <a:gd name="textAreaBottom" fmla="*/ 16920 h 16560"/>
                </a:gdLst>
                <a:ahLst/>
                <a:cxnLst/>
                <a:rect l="textAreaLeft" t="textAreaTop" r="textAreaRight" b="textAreaBottom"/>
                <a:pathLst>
                  <a:path fill="none" w="4559" h="1328">
                    <a:moveTo>
                      <a:pt x="0" y="1030"/>
                    </a:moveTo>
                    <a:cubicBezTo>
                      <a:pt x="1301" y="1"/>
                      <a:pt x="2559" y="1327"/>
                      <a:pt x="2559" y="1327"/>
                    </a:cubicBezTo>
                    <a:cubicBezTo>
                      <a:pt x="2559" y="1327"/>
                      <a:pt x="2828" y="150"/>
                      <a:pt x="4559" y="642"/>
                    </a:cubicBezTo>
                  </a:path>
                </a:pathLst>
              </a:custGeom>
              <a:noFill/>
              <a:ln cap="rnd" w="800">
                <a:solidFill>
                  <a:srgbClr val="ffffff"/>
                </a:solidFill>
                <a:round/>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7" name="Google Shape;5914;p51"/>
              <p:cNvSpPr/>
              <p:nvPr/>
            </p:nvSpPr>
            <p:spPr>
              <a:xfrm>
                <a:off x="1315440" y="3747960"/>
                <a:ext cx="30240" cy="56160"/>
              </a:xfrm>
              <a:custGeom>
                <a:avLst/>
                <a:gdLst>
                  <a:gd name="textAreaLeft" fmla="*/ 0 w 30240"/>
                  <a:gd name="textAreaRight" fmla="*/ 30600 w 30240"/>
                  <a:gd name="textAreaTop" fmla="*/ 0 h 56160"/>
                  <a:gd name="textAreaBottom" fmla="*/ 56520 h 56160"/>
                </a:gdLst>
                <a:ahLst/>
                <a:cxnLst/>
                <a:rect l="textAreaLeft" t="textAreaTop" r="textAreaRight" b="textAreaBottom"/>
                <a:pathLst>
                  <a:path fill="none" w="2401" h="4440">
                    <a:moveTo>
                      <a:pt x="10" y="4439"/>
                    </a:moveTo>
                    <a:cubicBezTo>
                      <a:pt x="10" y="4439"/>
                      <a:pt x="0" y="2220"/>
                      <a:pt x="1718" y="2437"/>
                    </a:cubicBezTo>
                    <a:cubicBezTo>
                      <a:pt x="1718" y="2437"/>
                      <a:pt x="828" y="1217"/>
                      <a:pt x="2401" y="1"/>
                    </a:cubicBezTo>
                  </a:path>
                </a:pathLst>
              </a:custGeom>
              <a:noFill/>
              <a:ln cap="rnd" w="800">
                <a:solidFill>
                  <a:srgbClr val="ffffff"/>
                </a:solidFill>
                <a:round/>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8" name="Google Shape;5915;p51"/>
              <p:cNvSpPr/>
              <p:nvPr/>
            </p:nvSpPr>
            <p:spPr>
              <a:xfrm>
                <a:off x="1332000" y="3804480"/>
                <a:ext cx="13320" cy="34920"/>
              </a:xfrm>
              <a:custGeom>
                <a:avLst/>
                <a:gdLst>
                  <a:gd name="textAreaLeft" fmla="*/ 0 w 13320"/>
                  <a:gd name="textAreaRight" fmla="*/ 13680 w 13320"/>
                  <a:gd name="textAreaTop" fmla="*/ 0 h 34920"/>
                  <a:gd name="textAreaBottom" fmla="*/ 35280 h 34920"/>
                </a:gdLst>
                <a:ahLst/>
                <a:cxnLst/>
                <a:rect l="textAreaLeft" t="textAreaTop" r="textAreaRight" b="textAreaBottom"/>
                <a:pathLst>
                  <a:path fill="none" w="1065" h="2767">
                    <a:moveTo>
                      <a:pt x="1064" y="0"/>
                    </a:moveTo>
                    <a:cubicBezTo>
                      <a:pt x="1064" y="0"/>
                      <a:pt x="0" y="1146"/>
                      <a:pt x="702" y="2767"/>
                    </a:cubicBezTo>
                  </a:path>
                </a:pathLst>
              </a:custGeom>
              <a:noFill/>
              <a:ln cap="rnd" w="800">
                <a:solidFill>
                  <a:srgbClr val="ffffff"/>
                </a:solidFill>
                <a:round/>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39" name="Google Shape;5916;p51"/>
              <p:cNvSpPr/>
              <p:nvPr/>
            </p:nvSpPr>
            <p:spPr>
              <a:xfrm>
                <a:off x="1360800" y="3801960"/>
                <a:ext cx="38880" cy="23400"/>
              </a:xfrm>
              <a:custGeom>
                <a:avLst/>
                <a:gdLst>
                  <a:gd name="textAreaLeft" fmla="*/ 0 w 38880"/>
                  <a:gd name="textAreaRight" fmla="*/ 39240 w 38880"/>
                  <a:gd name="textAreaTop" fmla="*/ 0 h 23400"/>
                  <a:gd name="textAreaBottom" fmla="*/ 23760 h 23400"/>
                </a:gdLst>
                <a:ahLst/>
                <a:cxnLst/>
                <a:rect l="textAreaLeft" t="textAreaTop" r="textAreaRight" b="textAreaBottom"/>
                <a:pathLst>
                  <a:path fill="none" w="3097" h="1858">
                    <a:moveTo>
                      <a:pt x="3097" y="197"/>
                    </a:moveTo>
                    <a:cubicBezTo>
                      <a:pt x="1463" y="0"/>
                      <a:pt x="764" y="1579"/>
                      <a:pt x="764" y="1579"/>
                    </a:cubicBezTo>
                    <a:cubicBezTo>
                      <a:pt x="764" y="1579"/>
                      <a:pt x="334" y="1391"/>
                      <a:pt x="1" y="1857"/>
                    </a:cubicBezTo>
                  </a:path>
                </a:pathLst>
              </a:custGeom>
              <a:noFill/>
              <a:ln cap="rnd" w="800">
                <a:solidFill>
                  <a:srgbClr val="ffffff"/>
                </a:solidFill>
                <a:round/>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0" name="Google Shape;5917;p51"/>
              <p:cNvSpPr/>
              <p:nvPr/>
            </p:nvSpPr>
            <p:spPr>
              <a:xfrm>
                <a:off x="1330560" y="3723840"/>
                <a:ext cx="34560" cy="19080"/>
              </a:xfrm>
              <a:custGeom>
                <a:avLst/>
                <a:gdLst>
                  <a:gd name="textAreaLeft" fmla="*/ 0 w 34560"/>
                  <a:gd name="textAreaRight" fmla="*/ 34920 w 34560"/>
                  <a:gd name="textAreaTop" fmla="*/ 0 h 19080"/>
                  <a:gd name="textAreaBottom" fmla="*/ 19440 h 19080"/>
                </a:gdLst>
                <a:ahLst/>
                <a:cxnLst/>
                <a:rect l="textAreaLeft" t="textAreaTop" r="textAreaRight" b="textAreaBottom"/>
                <a:pathLst>
                  <a:path fill="none" w="2735" h="1531">
                    <a:moveTo>
                      <a:pt x="2735" y="0"/>
                    </a:moveTo>
                    <a:cubicBezTo>
                      <a:pt x="2735" y="0"/>
                      <a:pt x="1085" y="1530"/>
                      <a:pt x="1" y="0"/>
                    </a:cubicBezTo>
                  </a:path>
                </a:pathLst>
              </a:custGeom>
              <a:noFill/>
              <a:ln cap="rnd" w="800">
                <a:solidFill>
                  <a:srgbClr val="ffffff"/>
                </a:solidFill>
                <a:round/>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1" name="Google Shape;5918;p51"/>
              <p:cNvSpPr/>
              <p:nvPr/>
            </p:nvSpPr>
            <p:spPr>
              <a:xfrm>
                <a:off x="1365480" y="3759120"/>
                <a:ext cx="34560" cy="16920"/>
              </a:xfrm>
              <a:custGeom>
                <a:avLst/>
                <a:gdLst>
                  <a:gd name="textAreaLeft" fmla="*/ 0 w 34560"/>
                  <a:gd name="textAreaRight" fmla="*/ 34920 w 34560"/>
                  <a:gd name="textAreaTop" fmla="*/ 0 h 16920"/>
                  <a:gd name="textAreaBottom" fmla="*/ 17280 h 16920"/>
                </a:gdLst>
                <a:ahLst/>
                <a:cxnLst/>
                <a:rect l="textAreaLeft" t="textAreaTop" r="textAreaRight" b="textAreaBottom"/>
                <a:pathLst>
                  <a:path fill="none" w="2741" h="1351">
                    <a:moveTo>
                      <a:pt x="1" y="434"/>
                    </a:moveTo>
                    <a:cubicBezTo>
                      <a:pt x="1" y="434"/>
                      <a:pt x="1709" y="1"/>
                      <a:pt x="2741" y="1350"/>
                    </a:cubicBezTo>
                  </a:path>
                </a:pathLst>
              </a:custGeom>
              <a:noFill/>
              <a:ln cap="rnd" w="800">
                <a:solidFill>
                  <a:srgbClr val="ffffff"/>
                </a:solidFill>
                <a:round/>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2" name="Google Shape;5919;p51"/>
              <p:cNvSpPr/>
              <p:nvPr/>
            </p:nvSpPr>
            <p:spPr>
              <a:xfrm>
                <a:off x="1410120" y="3617640"/>
                <a:ext cx="115200" cy="250200"/>
              </a:xfrm>
              <a:custGeom>
                <a:avLst/>
                <a:gdLst>
                  <a:gd name="textAreaLeft" fmla="*/ 0 w 115200"/>
                  <a:gd name="textAreaRight" fmla="*/ 115560 w 115200"/>
                  <a:gd name="textAreaTop" fmla="*/ 0 h 250200"/>
                  <a:gd name="textAreaBottom" fmla="*/ 250560 h 250200"/>
                </a:gdLst>
                <a:ahLst/>
                <a:cxnLst/>
                <a:rect l="textAreaLeft" t="textAreaTop" r="textAreaRight" b="textAreaBottom"/>
                <a:pathLst>
                  <a:path w="9076" h="19697">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3" name="Google Shape;5920;p51"/>
              <p:cNvSpPr/>
              <p:nvPr/>
            </p:nvSpPr>
            <p:spPr>
              <a:xfrm>
                <a:off x="1410480" y="3685680"/>
                <a:ext cx="45000" cy="56880"/>
              </a:xfrm>
              <a:custGeom>
                <a:avLst/>
                <a:gdLst>
                  <a:gd name="textAreaLeft" fmla="*/ 0 w 45000"/>
                  <a:gd name="textAreaRight" fmla="*/ 45360 w 45000"/>
                  <a:gd name="textAreaTop" fmla="*/ 0 h 56880"/>
                  <a:gd name="textAreaBottom" fmla="*/ 57240 h 56880"/>
                </a:gdLst>
                <a:ahLst/>
                <a:cxnLst/>
                <a:rect l="textAreaLeft" t="textAreaTop" r="textAreaRight" b="textAreaBottom"/>
                <a:pathLst>
                  <a:path fill="none" w="3573" h="4505">
                    <a:moveTo>
                      <a:pt x="1" y="1"/>
                    </a:moveTo>
                    <a:cubicBezTo>
                      <a:pt x="1" y="1"/>
                      <a:pt x="3572" y="221"/>
                      <a:pt x="2573" y="4504"/>
                    </a:cubicBezTo>
                  </a:path>
                </a:pathLst>
              </a:custGeom>
              <a:noFill/>
              <a:ln cap="rnd" w="800">
                <a:solidFill>
                  <a:srgbClr val="ffffff"/>
                </a:solidFill>
                <a:round/>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4" name="Google Shape;5921;p51"/>
              <p:cNvSpPr/>
              <p:nvPr/>
            </p:nvSpPr>
            <p:spPr>
              <a:xfrm>
                <a:off x="1410840" y="3651840"/>
                <a:ext cx="29160" cy="27720"/>
              </a:xfrm>
              <a:custGeom>
                <a:avLst/>
                <a:gdLst>
                  <a:gd name="textAreaLeft" fmla="*/ 0 w 29160"/>
                  <a:gd name="textAreaRight" fmla="*/ 29520 w 29160"/>
                  <a:gd name="textAreaTop" fmla="*/ 0 h 27720"/>
                  <a:gd name="textAreaBottom" fmla="*/ 28080 h 27720"/>
                </a:gdLst>
                <a:ahLst/>
                <a:cxnLst/>
                <a:rect l="textAreaLeft" t="textAreaTop" r="textAreaRight" b="textAreaBottom"/>
                <a:pathLst>
                  <a:path fill="none" w="2330" h="2198">
                    <a:moveTo>
                      <a:pt x="2330" y="696"/>
                    </a:moveTo>
                    <a:cubicBezTo>
                      <a:pt x="2330" y="696"/>
                      <a:pt x="0" y="0"/>
                      <a:pt x="0" y="2197"/>
                    </a:cubicBezTo>
                  </a:path>
                </a:pathLst>
              </a:custGeom>
              <a:noFill/>
              <a:ln cap="rnd" w="800">
                <a:solidFill>
                  <a:srgbClr val="ffffff"/>
                </a:solidFill>
                <a:round/>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5" name="Google Shape;5922;p51"/>
              <p:cNvSpPr/>
              <p:nvPr/>
            </p:nvSpPr>
            <p:spPr>
              <a:xfrm>
                <a:off x="1460160" y="3656160"/>
                <a:ext cx="9360" cy="23400"/>
              </a:xfrm>
              <a:custGeom>
                <a:avLst/>
                <a:gdLst>
                  <a:gd name="textAreaLeft" fmla="*/ 0 w 9360"/>
                  <a:gd name="textAreaRight" fmla="*/ 9720 w 9360"/>
                  <a:gd name="textAreaTop" fmla="*/ 0 h 23400"/>
                  <a:gd name="textAreaBottom" fmla="*/ 23760 h 23400"/>
                </a:gdLst>
                <a:ahLst/>
                <a:cxnLst/>
                <a:rect l="textAreaLeft" t="textAreaTop" r="textAreaRight" b="textAreaBottom"/>
                <a:pathLst>
                  <a:path fill="none" w="768" h="1862">
                    <a:moveTo>
                      <a:pt x="767" y="1"/>
                    </a:moveTo>
                    <a:cubicBezTo>
                      <a:pt x="767" y="1"/>
                      <a:pt x="767" y="1056"/>
                      <a:pt x="1" y="1861"/>
                    </a:cubicBezTo>
                  </a:path>
                </a:pathLst>
              </a:custGeom>
              <a:noFill/>
              <a:ln cap="rnd" w="800">
                <a:solidFill>
                  <a:srgbClr val="ffffff"/>
                </a:solidFill>
                <a:round/>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6" name="Google Shape;5923;p51"/>
              <p:cNvSpPr/>
              <p:nvPr/>
            </p:nvSpPr>
            <p:spPr>
              <a:xfrm>
                <a:off x="1450080" y="3688200"/>
                <a:ext cx="57600" cy="16560"/>
              </a:xfrm>
              <a:custGeom>
                <a:avLst/>
                <a:gdLst>
                  <a:gd name="textAreaLeft" fmla="*/ 0 w 57600"/>
                  <a:gd name="textAreaRight" fmla="*/ 57960 w 57600"/>
                  <a:gd name="textAreaTop" fmla="*/ 0 h 16560"/>
                  <a:gd name="textAreaBottom" fmla="*/ 16920 h 16560"/>
                </a:gdLst>
                <a:ahLst/>
                <a:cxnLst/>
                <a:rect l="textAreaLeft" t="textAreaTop" r="textAreaRight" b="textAreaBottom"/>
                <a:pathLst>
                  <a:path fill="none" w="4560" h="1328">
                    <a:moveTo>
                      <a:pt x="4559" y="1030"/>
                    </a:moveTo>
                    <a:cubicBezTo>
                      <a:pt x="3258" y="1"/>
                      <a:pt x="1997" y="1327"/>
                      <a:pt x="1997" y="1327"/>
                    </a:cubicBezTo>
                    <a:cubicBezTo>
                      <a:pt x="1997" y="1327"/>
                      <a:pt x="1731" y="150"/>
                      <a:pt x="1" y="642"/>
                    </a:cubicBezTo>
                  </a:path>
                </a:pathLst>
              </a:custGeom>
              <a:noFill/>
              <a:ln cap="rnd" w="800">
                <a:solidFill>
                  <a:srgbClr val="ffffff"/>
                </a:solidFill>
                <a:round/>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7" name="Google Shape;5924;p51"/>
              <p:cNvSpPr/>
              <p:nvPr/>
            </p:nvSpPr>
            <p:spPr>
              <a:xfrm>
                <a:off x="1465200" y="3747960"/>
                <a:ext cx="30240" cy="56160"/>
              </a:xfrm>
              <a:custGeom>
                <a:avLst/>
                <a:gdLst>
                  <a:gd name="textAreaLeft" fmla="*/ 0 w 30240"/>
                  <a:gd name="textAreaRight" fmla="*/ 30600 w 30240"/>
                  <a:gd name="textAreaTop" fmla="*/ 0 h 56160"/>
                  <a:gd name="textAreaBottom" fmla="*/ 56520 h 56160"/>
                </a:gdLst>
                <a:ahLst/>
                <a:cxnLst/>
                <a:rect l="textAreaLeft" t="textAreaTop" r="textAreaRight" b="textAreaBottom"/>
                <a:pathLst>
                  <a:path fill="none" w="2401" h="4440">
                    <a:moveTo>
                      <a:pt x="2391" y="4439"/>
                    </a:moveTo>
                    <a:cubicBezTo>
                      <a:pt x="2391" y="4439"/>
                      <a:pt x="2401" y="2220"/>
                      <a:pt x="683" y="2437"/>
                    </a:cubicBezTo>
                    <a:cubicBezTo>
                      <a:pt x="683" y="2437"/>
                      <a:pt x="1573" y="1217"/>
                      <a:pt x="0" y="1"/>
                    </a:cubicBezTo>
                  </a:path>
                </a:pathLst>
              </a:custGeom>
              <a:noFill/>
              <a:ln cap="rnd" w="800">
                <a:solidFill>
                  <a:srgbClr val="ffffff"/>
                </a:solidFill>
                <a:round/>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8" name="Google Shape;5925;p51"/>
              <p:cNvSpPr/>
              <p:nvPr/>
            </p:nvSpPr>
            <p:spPr>
              <a:xfrm>
                <a:off x="1465200" y="3804480"/>
                <a:ext cx="13320" cy="34920"/>
              </a:xfrm>
              <a:custGeom>
                <a:avLst/>
                <a:gdLst>
                  <a:gd name="textAreaLeft" fmla="*/ 0 w 13320"/>
                  <a:gd name="textAreaRight" fmla="*/ 13680 w 13320"/>
                  <a:gd name="textAreaTop" fmla="*/ 0 h 34920"/>
                  <a:gd name="textAreaBottom" fmla="*/ 35280 h 34920"/>
                </a:gdLst>
                <a:ahLst/>
                <a:cxnLst/>
                <a:rect l="textAreaLeft" t="textAreaTop" r="textAreaRight" b="textAreaBottom"/>
                <a:pathLst>
                  <a:path fill="none" w="1066" h="2767">
                    <a:moveTo>
                      <a:pt x="1" y="0"/>
                    </a:moveTo>
                    <a:cubicBezTo>
                      <a:pt x="1" y="0"/>
                      <a:pt x="1065" y="1146"/>
                      <a:pt x="363" y="2767"/>
                    </a:cubicBezTo>
                  </a:path>
                </a:pathLst>
              </a:custGeom>
              <a:noFill/>
              <a:ln cap="rnd" w="800">
                <a:solidFill>
                  <a:srgbClr val="ffffff"/>
                </a:solidFill>
                <a:round/>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49" name="Google Shape;5926;p51"/>
              <p:cNvSpPr/>
              <p:nvPr/>
            </p:nvSpPr>
            <p:spPr>
              <a:xfrm>
                <a:off x="1410840" y="3801960"/>
                <a:ext cx="38880" cy="23400"/>
              </a:xfrm>
              <a:custGeom>
                <a:avLst/>
                <a:gdLst>
                  <a:gd name="textAreaLeft" fmla="*/ 0 w 38880"/>
                  <a:gd name="textAreaRight" fmla="*/ 39240 w 38880"/>
                  <a:gd name="textAreaTop" fmla="*/ 0 h 23400"/>
                  <a:gd name="textAreaBottom" fmla="*/ 23760 h 23400"/>
                </a:gdLst>
                <a:ahLst/>
                <a:cxnLst/>
                <a:rect l="textAreaLeft" t="textAreaTop" r="textAreaRight" b="textAreaBottom"/>
                <a:pathLst>
                  <a:path fill="none" w="3097" h="1858">
                    <a:moveTo>
                      <a:pt x="0" y="197"/>
                    </a:moveTo>
                    <a:cubicBezTo>
                      <a:pt x="1631" y="0"/>
                      <a:pt x="2330" y="1579"/>
                      <a:pt x="2330" y="1579"/>
                    </a:cubicBezTo>
                    <a:cubicBezTo>
                      <a:pt x="2330" y="1579"/>
                      <a:pt x="2763" y="1391"/>
                      <a:pt x="3097" y="1857"/>
                    </a:cubicBezTo>
                  </a:path>
                </a:pathLst>
              </a:custGeom>
              <a:noFill/>
              <a:ln cap="rnd" w="800">
                <a:solidFill>
                  <a:srgbClr val="ffffff"/>
                </a:solidFill>
                <a:round/>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50" name="Google Shape;5927;p51"/>
              <p:cNvSpPr/>
              <p:nvPr/>
            </p:nvSpPr>
            <p:spPr>
              <a:xfrm>
                <a:off x="1445760" y="3723840"/>
                <a:ext cx="34560" cy="19080"/>
              </a:xfrm>
              <a:custGeom>
                <a:avLst/>
                <a:gdLst>
                  <a:gd name="textAreaLeft" fmla="*/ 0 w 34560"/>
                  <a:gd name="textAreaRight" fmla="*/ 34920 w 34560"/>
                  <a:gd name="textAreaTop" fmla="*/ 0 h 19080"/>
                  <a:gd name="textAreaBottom" fmla="*/ 19440 h 19080"/>
                </a:gdLst>
                <a:ahLst/>
                <a:cxnLst/>
                <a:rect l="textAreaLeft" t="textAreaTop" r="textAreaRight" b="textAreaBottom"/>
                <a:pathLst>
                  <a:path fill="none" w="2735" h="1531">
                    <a:moveTo>
                      <a:pt x="1" y="0"/>
                    </a:moveTo>
                    <a:cubicBezTo>
                      <a:pt x="1" y="0"/>
                      <a:pt x="1651" y="1530"/>
                      <a:pt x="2734" y="0"/>
                    </a:cubicBezTo>
                  </a:path>
                </a:pathLst>
              </a:custGeom>
              <a:noFill/>
              <a:ln cap="rnd" w="800">
                <a:solidFill>
                  <a:srgbClr val="ffffff"/>
                </a:solidFill>
                <a:round/>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51" name="Google Shape;5928;p51"/>
              <p:cNvSpPr/>
              <p:nvPr/>
            </p:nvSpPr>
            <p:spPr>
              <a:xfrm>
                <a:off x="1410840" y="3759120"/>
                <a:ext cx="34560" cy="16920"/>
              </a:xfrm>
              <a:custGeom>
                <a:avLst/>
                <a:gdLst>
                  <a:gd name="textAreaLeft" fmla="*/ 0 w 34560"/>
                  <a:gd name="textAreaRight" fmla="*/ 34920 w 34560"/>
                  <a:gd name="textAreaTop" fmla="*/ 0 h 16920"/>
                  <a:gd name="textAreaBottom" fmla="*/ 17280 h 16920"/>
                </a:gdLst>
                <a:ahLst/>
                <a:cxnLst/>
                <a:rect l="textAreaLeft" t="textAreaTop" r="textAreaRight" b="textAreaBottom"/>
                <a:pathLst>
                  <a:path fill="none" w="2741" h="1351">
                    <a:moveTo>
                      <a:pt x="2741" y="434"/>
                    </a:moveTo>
                    <a:cubicBezTo>
                      <a:pt x="2741" y="434"/>
                      <a:pt x="1032" y="1"/>
                      <a:pt x="0" y="1350"/>
                    </a:cubicBezTo>
                  </a:path>
                </a:pathLst>
              </a:custGeom>
              <a:noFill/>
              <a:ln cap="rnd" w="800">
                <a:solidFill>
                  <a:srgbClr val="ffffff"/>
                </a:solidFill>
                <a:round/>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752" name="Google Shape;5929;p51"/>
            <p:cNvGrpSpPr/>
            <p:nvPr/>
          </p:nvGrpSpPr>
          <p:grpSpPr>
            <a:xfrm>
              <a:off x="721080" y="3399480"/>
              <a:ext cx="1368360" cy="682560"/>
              <a:chOff x="721080" y="3399480"/>
              <a:chExt cx="1368360" cy="682560"/>
            </a:xfrm>
          </p:grpSpPr>
          <p:grpSp>
            <p:nvGrpSpPr>
              <p:cNvPr id="5753" name="Google Shape;5930;p51"/>
              <p:cNvGrpSpPr/>
              <p:nvPr/>
            </p:nvGrpSpPr>
            <p:grpSpPr>
              <a:xfrm>
                <a:off x="1494360" y="3841560"/>
                <a:ext cx="528840" cy="240480"/>
                <a:chOff x="1494360" y="3841560"/>
                <a:chExt cx="528840" cy="240480"/>
              </a:xfrm>
            </p:grpSpPr>
            <p:grpSp>
              <p:nvGrpSpPr>
                <p:cNvPr id="5754" name="Google Shape;5931;p51"/>
                <p:cNvGrpSpPr/>
                <p:nvPr/>
              </p:nvGrpSpPr>
              <p:grpSpPr>
                <a:xfrm>
                  <a:off x="1822680" y="4018320"/>
                  <a:ext cx="200520" cy="25200"/>
                  <a:chOff x="1822680" y="4018320"/>
                  <a:chExt cx="200520" cy="25200"/>
                </a:xfrm>
              </p:grpSpPr>
              <p:sp>
                <p:nvSpPr>
                  <p:cNvPr id="5755" name="Google Shape;5932;p51"/>
                  <p:cNvSpPr/>
                  <p:nvPr/>
                </p:nvSpPr>
                <p:spPr>
                  <a:xfrm>
                    <a:off x="1822680" y="4032000"/>
                    <a:ext cx="174600" cy="360"/>
                  </a:xfrm>
                  <a:custGeom>
                    <a:avLst/>
                    <a:gdLst>
                      <a:gd name="textAreaLeft" fmla="*/ 0 w 174600"/>
                      <a:gd name="textAreaRight" fmla="*/ 174960 w 174600"/>
                      <a:gd name="textAreaTop" fmla="*/ 0 h 360"/>
                      <a:gd name="textAreaBottom" fmla="*/ 720 h 360"/>
                    </a:gdLst>
                    <a:ahLst/>
                    <a:cxnLst/>
                    <a:rect l="textAreaLeft" t="textAreaTop" r="textAreaRight" b="textAreaBottom"/>
                    <a:pathLst>
                      <a:path fill="none" w="36535" h="1">
                        <a:moveTo>
                          <a:pt x="1" y="0"/>
                        </a:moveTo>
                        <a:lnTo>
                          <a:pt x="36535"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56" name="Google Shape;5933;p51"/>
                  <p:cNvSpPr/>
                  <p:nvPr/>
                </p:nvSpPr>
                <p:spPr>
                  <a:xfrm>
                    <a:off x="1996920" y="401832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4" h="5351">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757" name="Google Shape;5934;p51"/>
                <p:cNvGrpSpPr/>
                <p:nvPr/>
              </p:nvGrpSpPr>
              <p:grpSpPr>
                <a:xfrm>
                  <a:off x="1494360" y="3841560"/>
                  <a:ext cx="327960" cy="240480"/>
                  <a:chOff x="1494360" y="3841560"/>
                  <a:chExt cx="327960" cy="240480"/>
                </a:xfrm>
              </p:grpSpPr>
              <p:sp>
                <p:nvSpPr>
                  <p:cNvPr id="5758" name="Google Shape;5935;p51"/>
                  <p:cNvSpPr/>
                  <p:nvPr/>
                </p:nvSpPr>
                <p:spPr>
                  <a:xfrm>
                    <a:off x="1644840" y="397980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8" h="2144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759" name="Google Shape;5936;p51"/>
                  <p:cNvGrpSpPr/>
                  <p:nvPr/>
                </p:nvGrpSpPr>
                <p:grpSpPr>
                  <a:xfrm>
                    <a:off x="1494360" y="3841560"/>
                    <a:ext cx="150480" cy="190080"/>
                    <a:chOff x="1494360" y="3841560"/>
                    <a:chExt cx="150480" cy="190080"/>
                  </a:xfrm>
                </p:grpSpPr>
                <p:sp>
                  <p:nvSpPr>
                    <p:cNvPr id="5760" name="Google Shape;5937;p51"/>
                    <p:cNvSpPr/>
                    <p:nvPr/>
                  </p:nvSpPr>
                  <p:spPr>
                    <a:xfrm>
                      <a:off x="1506960" y="3854520"/>
                      <a:ext cx="137880" cy="177120"/>
                    </a:xfrm>
                    <a:custGeom>
                      <a:avLst/>
                      <a:gdLst>
                        <a:gd name="textAreaLeft" fmla="*/ 0 w 137880"/>
                        <a:gd name="textAreaRight" fmla="*/ 138240 w 137880"/>
                        <a:gd name="textAreaTop" fmla="*/ 0 h 177120"/>
                        <a:gd name="textAreaBottom" fmla="*/ 177480 h 177120"/>
                      </a:gdLst>
                      <a:ahLst/>
                      <a:cxnLst/>
                      <a:rect l="textAreaLeft" t="textAreaTop" r="textAreaRight" b="textAreaBottom"/>
                      <a:pathLst>
                        <a:path fill="none" w="28816" h="37079">
                          <a:moveTo>
                            <a:pt x="28815" y="37078"/>
                          </a:moveTo>
                          <a:lnTo>
                            <a:pt x="17922" y="37078"/>
                          </a:lnTo>
                          <a:cubicBezTo>
                            <a:pt x="14829" y="37078"/>
                            <a:pt x="14212" y="33613"/>
                            <a:pt x="14212" y="33613"/>
                          </a:cubicBezTo>
                          <a:lnTo>
                            <a:pt x="14212" y="10631"/>
                          </a:lnTo>
                          <a:lnTo>
                            <a:pt x="0" y="10631"/>
                          </a:lnTo>
                          <a:lnTo>
                            <a:pt x="0" y="1"/>
                          </a:lnTo>
                        </a:path>
                      </a:pathLst>
                    </a:custGeom>
                    <a:noFill/>
                    <a:ln cap="rnd" w="9525">
                      <a:solidFill>
                        <a:srgbClr val="cfd9e0"/>
                      </a:solidFill>
                      <a:round/>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61" name="Google Shape;5938;p51"/>
                    <p:cNvSpPr/>
                    <p:nvPr/>
                  </p:nvSpPr>
                  <p:spPr>
                    <a:xfrm>
                      <a:off x="1494360" y="384156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49">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grpSp>
            <p:nvGrpSpPr>
              <p:cNvPr id="5762" name="Google Shape;5939;p51"/>
              <p:cNvGrpSpPr/>
              <p:nvPr/>
            </p:nvGrpSpPr>
            <p:grpSpPr>
              <a:xfrm>
                <a:off x="1557000" y="3594600"/>
                <a:ext cx="532440" cy="301680"/>
                <a:chOff x="1557000" y="3594600"/>
                <a:chExt cx="532440" cy="301680"/>
              </a:xfrm>
            </p:grpSpPr>
            <p:grpSp>
              <p:nvGrpSpPr>
                <p:cNvPr id="5763" name="Google Shape;5940;p51"/>
                <p:cNvGrpSpPr/>
                <p:nvPr/>
              </p:nvGrpSpPr>
              <p:grpSpPr>
                <a:xfrm>
                  <a:off x="1908360" y="3621240"/>
                  <a:ext cx="181080" cy="25200"/>
                  <a:chOff x="1908360" y="3621240"/>
                  <a:chExt cx="181080" cy="25200"/>
                </a:xfrm>
              </p:grpSpPr>
              <p:sp>
                <p:nvSpPr>
                  <p:cNvPr id="5764" name="Google Shape;5941;p51"/>
                  <p:cNvSpPr/>
                  <p:nvPr/>
                </p:nvSpPr>
                <p:spPr>
                  <a:xfrm>
                    <a:off x="2063160" y="362124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51">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65" name="Google Shape;5942;p51"/>
                  <p:cNvSpPr/>
                  <p:nvPr/>
                </p:nvSpPr>
                <p:spPr>
                  <a:xfrm>
                    <a:off x="1908360" y="3636720"/>
                    <a:ext cx="156600" cy="360"/>
                  </a:xfrm>
                  <a:custGeom>
                    <a:avLst/>
                    <a:gdLst>
                      <a:gd name="textAreaLeft" fmla="*/ 0 w 156600"/>
                      <a:gd name="textAreaRight" fmla="*/ 156960 w 156600"/>
                      <a:gd name="textAreaTop" fmla="*/ 0 h 360"/>
                      <a:gd name="textAreaBottom" fmla="*/ 720 h 360"/>
                    </a:gdLst>
                    <a:ahLst/>
                    <a:cxnLst/>
                    <a:rect l="textAreaLeft" t="textAreaTop" r="textAreaRight" b="textAreaBottom"/>
                    <a:pathLst>
                      <a:path fill="none" w="32723" h="1">
                        <a:moveTo>
                          <a:pt x="1" y="1"/>
                        </a:moveTo>
                        <a:lnTo>
                          <a:pt x="32723"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766" name="Google Shape;5943;p51"/>
                <p:cNvGrpSpPr/>
                <p:nvPr/>
              </p:nvGrpSpPr>
              <p:grpSpPr>
                <a:xfrm>
                  <a:off x="1908360" y="3838680"/>
                  <a:ext cx="181080" cy="25200"/>
                  <a:chOff x="1908360" y="3838680"/>
                  <a:chExt cx="181080" cy="25200"/>
                </a:xfrm>
              </p:grpSpPr>
              <p:sp>
                <p:nvSpPr>
                  <p:cNvPr id="5767" name="Google Shape;5944;p51"/>
                  <p:cNvSpPr/>
                  <p:nvPr/>
                </p:nvSpPr>
                <p:spPr>
                  <a:xfrm>
                    <a:off x="2063160" y="383868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49">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68" name="Google Shape;5945;p51"/>
                  <p:cNvSpPr/>
                  <p:nvPr/>
                </p:nvSpPr>
                <p:spPr>
                  <a:xfrm>
                    <a:off x="1908360" y="3854160"/>
                    <a:ext cx="156600" cy="360"/>
                  </a:xfrm>
                  <a:custGeom>
                    <a:avLst/>
                    <a:gdLst>
                      <a:gd name="textAreaLeft" fmla="*/ 0 w 156600"/>
                      <a:gd name="textAreaRight" fmla="*/ 156960 w 156600"/>
                      <a:gd name="textAreaTop" fmla="*/ 0 h 360"/>
                      <a:gd name="textAreaBottom" fmla="*/ 720 h 360"/>
                    </a:gdLst>
                    <a:ahLst/>
                    <a:cxnLst/>
                    <a:rect l="textAreaLeft" t="textAreaTop" r="textAreaRight" b="textAreaBottom"/>
                    <a:pathLst>
                      <a:path fill="none" w="32723" h="1">
                        <a:moveTo>
                          <a:pt x="32723"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769" name="Google Shape;5946;p51"/>
                <p:cNvGrpSpPr/>
                <p:nvPr/>
              </p:nvGrpSpPr>
              <p:grpSpPr>
                <a:xfrm>
                  <a:off x="1557000" y="3594600"/>
                  <a:ext cx="351000" cy="301680"/>
                  <a:chOff x="1557000" y="3594600"/>
                  <a:chExt cx="351000" cy="301680"/>
                </a:xfrm>
              </p:grpSpPr>
              <p:grpSp>
                <p:nvGrpSpPr>
                  <p:cNvPr id="5770" name="Google Shape;5947;p51"/>
                  <p:cNvGrpSpPr/>
                  <p:nvPr/>
                </p:nvGrpSpPr>
                <p:grpSpPr>
                  <a:xfrm>
                    <a:off x="1557000" y="3636720"/>
                    <a:ext cx="173160" cy="216720"/>
                    <a:chOff x="1557000" y="3636720"/>
                    <a:chExt cx="173160" cy="216720"/>
                  </a:xfrm>
                </p:grpSpPr>
                <p:sp>
                  <p:nvSpPr>
                    <p:cNvPr id="5771" name="Google Shape;5948;p51"/>
                    <p:cNvSpPr/>
                    <p:nvPr/>
                  </p:nvSpPr>
                  <p:spPr>
                    <a:xfrm>
                      <a:off x="1557000" y="3745440"/>
                      <a:ext cx="83880" cy="360"/>
                    </a:xfrm>
                    <a:custGeom>
                      <a:avLst/>
                      <a:gdLst>
                        <a:gd name="textAreaLeft" fmla="*/ 0 w 83880"/>
                        <a:gd name="textAreaRight" fmla="*/ 84240 w 83880"/>
                        <a:gd name="textAreaTop" fmla="*/ 0 h 360"/>
                        <a:gd name="textAreaBottom" fmla="*/ 720 h 360"/>
                      </a:gdLst>
                      <a:ahLst/>
                      <a:cxnLst/>
                      <a:rect l="textAreaLeft" t="textAreaTop" r="textAreaRight" b="textAreaBottom"/>
                      <a:pathLst>
                        <a:path fill="none" w="17599" h="1">
                          <a:moveTo>
                            <a:pt x="1" y="0"/>
                          </a:moveTo>
                          <a:lnTo>
                            <a:pt x="17598"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72" name="Google Shape;5949;p51"/>
                    <p:cNvSpPr/>
                    <p:nvPr/>
                  </p:nvSpPr>
                  <p:spPr>
                    <a:xfrm>
                      <a:off x="1627560" y="373068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49">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73" name="Google Shape;5950;p51"/>
                    <p:cNvSpPr/>
                    <p:nvPr/>
                  </p:nvSpPr>
                  <p:spPr>
                    <a:xfrm>
                      <a:off x="1641240" y="3636720"/>
                      <a:ext cx="88920" cy="216720"/>
                    </a:xfrm>
                    <a:custGeom>
                      <a:avLst/>
                      <a:gdLst>
                        <a:gd name="textAreaLeft" fmla="*/ 0 w 88920"/>
                        <a:gd name="textAreaRight" fmla="*/ 89280 w 88920"/>
                        <a:gd name="textAreaTop" fmla="*/ 0 h 216720"/>
                        <a:gd name="textAreaBottom" fmla="*/ 217080 h 216720"/>
                      </a:gdLst>
                      <a:ahLst/>
                      <a:cxnLst/>
                      <a:rect l="textAreaLeft" t="textAreaTop" r="textAreaRight" b="textAreaBottom"/>
                      <a:pathLst>
                        <a:path fill="none" w="18623" h="4533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774" name="Google Shape;5951;p51"/>
                  <p:cNvSpPr/>
                  <p:nvPr/>
                </p:nvSpPr>
                <p:spPr>
                  <a:xfrm>
                    <a:off x="1729800" y="359460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5" h="21447">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75" name="Google Shape;5952;p51"/>
                  <p:cNvSpPr/>
                  <p:nvPr/>
                </p:nvSpPr>
                <p:spPr>
                  <a:xfrm>
                    <a:off x="1730520" y="379404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9" h="21444">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
            <p:nvSpPr>
              <p:cNvPr id="5776" name="Google Shape;5953;p51"/>
              <p:cNvSpPr/>
              <p:nvPr/>
            </p:nvSpPr>
            <p:spPr>
              <a:xfrm>
                <a:off x="1254600" y="3592080"/>
                <a:ext cx="302400" cy="302040"/>
              </a:xfrm>
              <a:custGeom>
                <a:avLst/>
                <a:gdLst>
                  <a:gd name="textAreaLeft" fmla="*/ 0 w 302400"/>
                  <a:gd name="textAreaRight" fmla="*/ 302760 w 302400"/>
                  <a:gd name="textAreaTop" fmla="*/ 0 h 302040"/>
                  <a:gd name="textAreaBottom" fmla="*/ 302400 h 302040"/>
                </a:gdLst>
                <a:ahLst/>
                <a:cxnLst/>
                <a:rect l="textAreaLeft" t="textAreaTop" r="textAreaRight" b="textAreaBottom"/>
                <a:pathLst>
                  <a:path fill="none" w="63165" h="63161">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a:solidFill>
                  <a:srgbClr val="cfd9e0"/>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5777" name="Google Shape;5954;p51"/>
              <p:cNvGrpSpPr/>
              <p:nvPr/>
            </p:nvGrpSpPr>
            <p:grpSpPr>
              <a:xfrm>
                <a:off x="781560" y="3399480"/>
                <a:ext cx="534960" cy="248760"/>
                <a:chOff x="781560" y="3399480"/>
                <a:chExt cx="534960" cy="248760"/>
              </a:xfrm>
            </p:grpSpPr>
            <p:grpSp>
              <p:nvGrpSpPr>
                <p:cNvPr id="5778" name="Google Shape;5955;p51"/>
                <p:cNvGrpSpPr/>
                <p:nvPr/>
              </p:nvGrpSpPr>
              <p:grpSpPr>
                <a:xfrm>
                  <a:off x="781560" y="3399480"/>
                  <a:ext cx="375840" cy="102240"/>
                  <a:chOff x="781560" y="3399480"/>
                  <a:chExt cx="375840" cy="102240"/>
                </a:xfrm>
              </p:grpSpPr>
              <p:sp>
                <p:nvSpPr>
                  <p:cNvPr id="5779" name="Google Shape;5956;p51"/>
                  <p:cNvSpPr/>
                  <p:nvPr/>
                </p:nvSpPr>
                <p:spPr>
                  <a:xfrm>
                    <a:off x="804240" y="3449880"/>
                    <a:ext cx="175320" cy="360"/>
                  </a:xfrm>
                  <a:custGeom>
                    <a:avLst/>
                    <a:gdLst>
                      <a:gd name="textAreaLeft" fmla="*/ 0 w 175320"/>
                      <a:gd name="textAreaRight" fmla="*/ 175680 w 175320"/>
                      <a:gd name="textAreaTop" fmla="*/ 0 h 360"/>
                      <a:gd name="textAreaBottom" fmla="*/ 720 h 360"/>
                    </a:gdLst>
                    <a:ahLst/>
                    <a:cxnLst/>
                    <a:rect l="textAreaLeft" t="textAreaTop" r="textAreaRight" b="textAreaBottom"/>
                    <a:pathLst>
                      <a:path fill="none" w="36648" h="1">
                        <a:moveTo>
                          <a:pt x="36648"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80" name="Google Shape;5957;p51"/>
                  <p:cNvSpPr/>
                  <p:nvPr/>
                </p:nvSpPr>
                <p:spPr>
                  <a:xfrm>
                    <a:off x="781560" y="3438000"/>
                    <a:ext cx="25200" cy="25200"/>
                  </a:xfrm>
                  <a:custGeom>
                    <a:avLst/>
                    <a:gdLst>
                      <a:gd name="textAreaLeft" fmla="*/ 0 w 25200"/>
                      <a:gd name="textAreaRight" fmla="*/ 25560 w 25200"/>
                      <a:gd name="textAreaTop" fmla="*/ 0 h 25200"/>
                      <a:gd name="textAreaBottom" fmla="*/ 25560 h 25200"/>
                    </a:gdLst>
                    <a:ahLst/>
                    <a:cxnLst/>
                    <a:rect l="textAreaLeft" t="textAreaTop" r="textAreaRight" b="textAreaBottom"/>
                    <a:pathLst>
                      <a:path w="5349" h="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81" name="Google Shape;5958;p51"/>
                  <p:cNvSpPr/>
                  <p:nvPr/>
                </p:nvSpPr>
                <p:spPr>
                  <a:xfrm>
                    <a:off x="979920" y="339948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9" h="21448">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782" name="Google Shape;5959;p51"/>
                <p:cNvGrpSpPr/>
                <p:nvPr/>
              </p:nvGrpSpPr>
              <p:grpSpPr>
                <a:xfrm>
                  <a:off x="1157760" y="3449880"/>
                  <a:ext cx="158760" cy="198360"/>
                  <a:chOff x="1157760" y="3449880"/>
                  <a:chExt cx="158760" cy="198360"/>
                </a:xfrm>
              </p:grpSpPr>
              <p:sp>
                <p:nvSpPr>
                  <p:cNvPr id="5783" name="Google Shape;5960;p51"/>
                  <p:cNvSpPr/>
                  <p:nvPr/>
                </p:nvSpPr>
                <p:spPr>
                  <a:xfrm>
                    <a:off x="1157760" y="3449880"/>
                    <a:ext cx="146160" cy="185760"/>
                  </a:xfrm>
                  <a:custGeom>
                    <a:avLst/>
                    <a:gdLst>
                      <a:gd name="textAreaLeft" fmla="*/ 0 w 146160"/>
                      <a:gd name="textAreaRight" fmla="*/ 146520 w 146160"/>
                      <a:gd name="textAreaTop" fmla="*/ 0 h 185760"/>
                      <a:gd name="textAreaBottom" fmla="*/ 186120 h 185760"/>
                    </a:gdLst>
                    <a:ahLst/>
                    <a:cxnLst/>
                    <a:rect l="textAreaLeft" t="textAreaTop" r="textAreaRight" b="textAreaBottom"/>
                    <a:pathLst>
                      <a:path fill="none" w="30556" h="38848">
                        <a:moveTo>
                          <a:pt x="1" y="1"/>
                        </a:moveTo>
                        <a:lnTo>
                          <a:pt x="12633" y="1"/>
                        </a:lnTo>
                        <a:cubicBezTo>
                          <a:pt x="15723" y="1"/>
                          <a:pt x="16343" y="3466"/>
                          <a:pt x="16343" y="3466"/>
                        </a:cubicBezTo>
                        <a:lnTo>
                          <a:pt x="16343" y="26448"/>
                        </a:lnTo>
                        <a:lnTo>
                          <a:pt x="30556" y="26448"/>
                        </a:lnTo>
                        <a:lnTo>
                          <a:pt x="30556" y="38848"/>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84" name="Google Shape;5961;p51"/>
                  <p:cNvSpPr/>
                  <p:nvPr/>
                </p:nvSpPr>
                <p:spPr>
                  <a:xfrm>
                    <a:off x="1290240" y="362304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5" h="5351">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5785" name="Google Shape;5962;p51"/>
              <p:cNvGrpSpPr/>
              <p:nvPr/>
            </p:nvGrpSpPr>
            <p:grpSpPr>
              <a:xfrm>
                <a:off x="781560" y="3841560"/>
                <a:ext cx="534960" cy="240480"/>
                <a:chOff x="781560" y="3841560"/>
                <a:chExt cx="534960" cy="240480"/>
              </a:xfrm>
            </p:grpSpPr>
            <p:grpSp>
              <p:nvGrpSpPr>
                <p:cNvPr id="5786" name="Google Shape;5963;p51"/>
                <p:cNvGrpSpPr/>
                <p:nvPr/>
              </p:nvGrpSpPr>
              <p:grpSpPr>
                <a:xfrm>
                  <a:off x="1157760" y="3841560"/>
                  <a:ext cx="158760" cy="190080"/>
                  <a:chOff x="1157760" y="3841560"/>
                  <a:chExt cx="158760" cy="190080"/>
                </a:xfrm>
              </p:grpSpPr>
              <p:sp>
                <p:nvSpPr>
                  <p:cNvPr id="5787" name="Google Shape;5964;p51"/>
                  <p:cNvSpPr/>
                  <p:nvPr/>
                </p:nvSpPr>
                <p:spPr>
                  <a:xfrm>
                    <a:off x="1290240" y="384156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5" h="5351">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88" name="Google Shape;5965;p51"/>
                  <p:cNvSpPr/>
                  <p:nvPr/>
                </p:nvSpPr>
                <p:spPr>
                  <a:xfrm>
                    <a:off x="1157760" y="3867120"/>
                    <a:ext cx="145800" cy="164520"/>
                  </a:xfrm>
                  <a:custGeom>
                    <a:avLst/>
                    <a:gdLst>
                      <a:gd name="textAreaLeft" fmla="*/ 0 w 145800"/>
                      <a:gd name="textAreaRight" fmla="*/ 146160 w 145800"/>
                      <a:gd name="textAreaTop" fmla="*/ 0 h 164520"/>
                      <a:gd name="textAreaBottom" fmla="*/ 164880 h 164520"/>
                    </a:gdLst>
                    <a:ahLst/>
                    <a:cxnLst/>
                    <a:rect l="textAreaLeft" t="textAreaTop" r="textAreaRight" b="textAreaBottom"/>
                    <a:pathLst>
                      <a:path fill="none" w="30534" h="34405">
                        <a:moveTo>
                          <a:pt x="0" y="34404"/>
                        </a:moveTo>
                        <a:lnTo>
                          <a:pt x="12611" y="34404"/>
                        </a:lnTo>
                        <a:cubicBezTo>
                          <a:pt x="15705" y="34404"/>
                          <a:pt x="16325" y="30939"/>
                          <a:pt x="16325" y="30939"/>
                        </a:cubicBezTo>
                        <a:lnTo>
                          <a:pt x="16325" y="7957"/>
                        </a:lnTo>
                        <a:lnTo>
                          <a:pt x="30534" y="7957"/>
                        </a:lnTo>
                        <a:lnTo>
                          <a:pt x="30534" y="1"/>
                        </a:lnTo>
                      </a:path>
                    </a:pathLst>
                  </a:custGeom>
                  <a:noFill/>
                  <a:ln cap="rnd" w="9525">
                    <a:solidFill>
                      <a:srgbClr val="cfd9e0"/>
                    </a:solidFill>
                    <a:round/>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789" name="Google Shape;5966;p51"/>
                <p:cNvGrpSpPr/>
                <p:nvPr/>
              </p:nvGrpSpPr>
              <p:grpSpPr>
                <a:xfrm>
                  <a:off x="781560" y="3979800"/>
                  <a:ext cx="375840" cy="102240"/>
                  <a:chOff x="781560" y="3979800"/>
                  <a:chExt cx="375840" cy="102240"/>
                </a:xfrm>
              </p:grpSpPr>
              <p:sp>
                <p:nvSpPr>
                  <p:cNvPr id="5790" name="Google Shape;5967;p51"/>
                  <p:cNvSpPr/>
                  <p:nvPr/>
                </p:nvSpPr>
                <p:spPr>
                  <a:xfrm>
                    <a:off x="804240" y="4032000"/>
                    <a:ext cx="175320" cy="360"/>
                  </a:xfrm>
                  <a:custGeom>
                    <a:avLst/>
                    <a:gdLst>
                      <a:gd name="textAreaLeft" fmla="*/ 0 w 175320"/>
                      <a:gd name="textAreaRight" fmla="*/ 175680 w 175320"/>
                      <a:gd name="textAreaTop" fmla="*/ 0 h 360"/>
                      <a:gd name="textAreaBottom" fmla="*/ 720 h 360"/>
                    </a:gdLst>
                    <a:ahLst/>
                    <a:cxnLst/>
                    <a:rect l="textAreaLeft" t="textAreaTop" r="textAreaRight" b="textAreaBottom"/>
                    <a:pathLst>
                      <a:path fill="none" w="36648" h="1">
                        <a:moveTo>
                          <a:pt x="36648" y="0"/>
                        </a:moveTo>
                        <a:lnTo>
                          <a:pt x="1"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91" name="Google Shape;5968;p51"/>
                  <p:cNvSpPr/>
                  <p:nvPr/>
                </p:nvSpPr>
                <p:spPr>
                  <a:xfrm>
                    <a:off x="979920" y="397980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9" h="21448">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792" name="Google Shape;5969;p51"/>
                  <p:cNvSpPr/>
                  <p:nvPr/>
                </p:nvSpPr>
                <p:spPr>
                  <a:xfrm>
                    <a:off x="781560" y="401832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51">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5793" name="Google Shape;5970;p51"/>
              <p:cNvGrpSpPr/>
              <p:nvPr/>
            </p:nvGrpSpPr>
            <p:grpSpPr>
              <a:xfrm>
                <a:off x="1497240" y="3399480"/>
                <a:ext cx="525960" cy="248760"/>
                <a:chOff x="1497240" y="3399480"/>
                <a:chExt cx="525960" cy="248760"/>
              </a:xfrm>
            </p:grpSpPr>
            <p:grpSp>
              <p:nvGrpSpPr>
                <p:cNvPr id="5794" name="Google Shape;5971;p51"/>
                <p:cNvGrpSpPr/>
                <p:nvPr/>
              </p:nvGrpSpPr>
              <p:grpSpPr>
                <a:xfrm>
                  <a:off x="1830240" y="3438000"/>
                  <a:ext cx="192960" cy="25200"/>
                  <a:chOff x="1830240" y="3438000"/>
                  <a:chExt cx="192960" cy="25200"/>
                </a:xfrm>
              </p:grpSpPr>
              <p:sp>
                <p:nvSpPr>
                  <p:cNvPr id="5795" name="Google Shape;5972;p51"/>
                  <p:cNvSpPr/>
                  <p:nvPr/>
                </p:nvSpPr>
                <p:spPr>
                  <a:xfrm>
                    <a:off x="1830240" y="3449880"/>
                    <a:ext cx="167040" cy="360"/>
                  </a:xfrm>
                  <a:custGeom>
                    <a:avLst/>
                    <a:gdLst>
                      <a:gd name="textAreaLeft" fmla="*/ 0 w 167040"/>
                      <a:gd name="textAreaRight" fmla="*/ 167400 w 167040"/>
                      <a:gd name="textAreaTop" fmla="*/ 0 h 360"/>
                      <a:gd name="textAreaBottom" fmla="*/ 720 h 360"/>
                    </a:gdLst>
                    <a:ahLst/>
                    <a:cxnLst/>
                    <a:rect l="textAreaLeft" t="textAreaTop" r="textAreaRight" b="textAreaBottom"/>
                    <a:pathLst>
                      <a:path fill="none" w="34959" h="1">
                        <a:moveTo>
                          <a:pt x="1" y="1"/>
                        </a:moveTo>
                        <a:lnTo>
                          <a:pt x="34959"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796" name="Google Shape;5973;p51"/>
                  <p:cNvSpPr/>
                  <p:nvPr/>
                </p:nvSpPr>
                <p:spPr>
                  <a:xfrm>
                    <a:off x="1996920" y="343800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4" h="5349">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797" name="Google Shape;5974;p51"/>
                <p:cNvGrpSpPr/>
                <p:nvPr/>
              </p:nvGrpSpPr>
              <p:grpSpPr>
                <a:xfrm>
                  <a:off x="1497240" y="3399480"/>
                  <a:ext cx="332640" cy="248760"/>
                  <a:chOff x="1497240" y="3399480"/>
                  <a:chExt cx="332640" cy="248760"/>
                </a:xfrm>
              </p:grpSpPr>
              <p:sp>
                <p:nvSpPr>
                  <p:cNvPr id="5798" name="Google Shape;5975;p51"/>
                  <p:cNvSpPr/>
                  <p:nvPr/>
                </p:nvSpPr>
                <p:spPr>
                  <a:xfrm>
                    <a:off x="1652400" y="339948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8" h="2144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5799" name="Google Shape;5976;p51"/>
                  <p:cNvGrpSpPr/>
                  <p:nvPr/>
                </p:nvGrpSpPr>
                <p:grpSpPr>
                  <a:xfrm>
                    <a:off x="1497240" y="3449880"/>
                    <a:ext cx="154800" cy="198360"/>
                    <a:chOff x="1497240" y="3449880"/>
                    <a:chExt cx="154800" cy="198360"/>
                  </a:xfrm>
                </p:grpSpPr>
                <p:sp>
                  <p:nvSpPr>
                    <p:cNvPr id="5800" name="Google Shape;5977;p51"/>
                    <p:cNvSpPr/>
                    <p:nvPr/>
                  </p:nvSpPr>
                  <p:spPr>
                    <a:xfrm>
                      <a:off x="1512360" y="3449880"/>
                      <a:ext cx="139680" cy="185760"/>
                    </a:xfrm>
                    <a:custGeom>
                      <a:avLst/>
                      <a:gdLst>
                        <a:gd name="textAreaLeft" fmla="*/ 0 w 139680"/>
                        <a:gd name="textAreaRight" fmla="*/ 140040 w 139680"/>
                        <a:gd name="textAreaTop" fmla="*/ 0 h 185760"/>
                        <a:gd name="textAreaBottom" fmla="*/ 186120 h 185760"/>
                      </a:gdLst>
                      <a:ahLst/>
                      <a:cxnLst/>
                      <a:rect l="textAreaLeft" t="textAreaTop" r="textAreaRight" b="textAreaBottom"/>
                      <a:pathLst>
                        <a:path fill="none" w="29210" h="38848">
                          <a:moveTo>
                            <a:pt x="29209" y="1"/>
                          </a:moveTo>
                          <a:lnTo>
                            <a:pt x="17922" y="1"/>
                          </a:lnTo>
                          <a:cubicBezTo>
                            <a:pt x="14829" y="1"/>
                            <a:pt x="14209" y="3466"/>
                            <a:pt x="14209" y="3466"/>
                          </a:cubicBezTo>
                          <a:lnTo>
                            <a:pt x="14209" y="26448"/>
                          </a:lnTo>
                          <a:lnTo>
                            <a:pt x="0" y="26448"/>
                          </a:lnTo>
                          <a:lnTo>
                            <a:pt x="0" y="38848"/>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01" name="Google Shape;5978;p51"/>
                    <p:cNvSpPr/>
                    <p:nvPr/>
                  </p:nvSpPr>
                  <p:spPr>
                    <a:xfrm>
                      <a:off x="1497240" y="362304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5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grpSp>
            <p:nvGrpSpPr>
              <p:cNvPr id="5802" name="Google Shape;5979;p51"/>
              <p:cNvGrpSpPr/>
              <p:nvPr/>
            </p:nvGrpSpPr>
            <p:grpSpPr>
              <a:xfrm>
                <a:off x="721080" y="3594600"/>
                <a:ext cx="532440" cy="301680"/>
                <a:chOff x="721080" y="3594600"/>
                <a:chExt cx="532440" cy="301680"/>
              </a:xfrm>
            </p:grpSpPr>
            <p:grpSp>
              <p:nvGrpSpPr>
                <p:cNvPr id="5803" name="Google Shape;5980;p51"/>
                <p:cNvGrpSpPr/>
                <p:nvPr/>
              </p:nvGrpSpPr>
              <p:grpSpPr>
                <a:xfrm>
                  <a:off x="721080" y="3838320"/>
                  <a:ext cx="180720" cy="25200"/>
                  <a:chOff x="721080" y="3838320"/>
                  <a:chExt cx="180720" cy="25200"/>
                </a:xfrm>
              </p:grpSpPr>
              <p:sp>
                <p:nvSpPr>
                  <p:cNvPr id="5804" name="Google Shape;5981;p51"/>
                  <p:cNvSpPr/>
                  <p:nvPr/>
                </p:nvSpPr>
                <p:spPr>
                  <a:xfrm>
                    <a:off x="742680" y="3854160"/>
                    <a:ext cx="159120" cy="360"/>
                  </a:xfrm>
                  <a:custGeom>
                    <a:avLst/>
                    <a:gdLst>
                      <a:gd name="textAreaLeft" fmla="*/ 0 w 159120"/>
                      <a:gd name="textAreaRight" fmla="*/ 159480 w 159120"/>
                      <a:gd name="textAreaTop" fmla="*/ 0 h 360"/>
                      <a:gd name="textAreaBottom" fmla="*/ 720 h 360"/>
                    </a:gdLst>
                    <a:ahLst/>
                    <a:cxnLst/>
                    <a:rect l="textAreaLeft" t="textAreaTop" r="textAreaRight" b="textAreaBottom"/>
                    <a:pathLst>
                      <a:path fill="none" w="33303" h="1">
                        <a:moveTo>
                          <a:pt x="1" y="1"/>
                        </a:moveTo>
                        <a:lnTo>
                          <a:pt x="33303"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05" name="Google Shape;5982;p51"/>
                  <p:cNvSpPr/>
                  <p:nvPr/>
                </p:nvSpPr>
                <p:spPr>
                  <a:xfrm>
                    <a:off x="721080" y="383832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5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806" name="Google Shape;5983;p51"/>
                <p:cNvGrpSpPr/>
                <p:nvPr/>
              </p:nvGrpSpPr>
              <p:grpSpPr>
                <a:xfrm>
                  <a:off x="902520" y="3594600"/>
                  <a:ext cx="351000" cy="301680"/>
                  <a:chOff x="902520" y="3594600"/>
                  <a:chExt cx="351000" cy="301680"/>
                </a:xfrm>
              </p:grpSpPr>
              <p:grpSp>
                <p:nvGrpSpPr>
                  <p:cNvPr id="5807" name="Google Shape;5984;p51"/>
                  <p:cNvGrpSpPr/>
                  <p:nvPr/>
                </p:nvGrpSpPr>
                <p:grpSpPr>
                  <a:xfrm>
                    <a:off x="1080360" y="3636720"/>
                    <a:ext cx="173160" cy="216720"/>
                    <a:chOff x="1080360" y="3636720"/>
                    <a:chExt cx="173160" cy="216720"/>
                  </a:xfrm>
                </p:grpSpPr>
                <p:grpSp>
                  <p:nvGrpSpPr>
                    <p:cNvPr id="5808" name="Google Shape;5985;p51"/>
                    <p:cNvGrpSpPr/>
                    <p:nvPr/>
                  </p:nvGrpSpPr>
                  <p:grpSpPr>
                    <a:xfrm>
                      <a:off x="1153080" y="3730680"/>
                      <a:ext cx="100440" cy="25200"/>
                      <a:chOff x="1153080" y="3730680"/>
                      <a:chExt cx="100440" cy="25200"/>
                    </a:xfrm>
                  </p:grpSpPr>
                  <p:sp>
                    <p:nvSpPr>
                      <p:cNvPr id="5809" name="Google Shape;5986;p51"/>
                      <p:cNvSpPr/>
                      <p:nvPr/>
                    </p:nvSpPr>
                    <p:spPr>
                      <a:xfrm>
                        <a:off x="1153080" y="373068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1" h="5349">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10" name="Google Shape;5987;p51"/>
                      <p:cNvSpPr/>
                      <p:nvPr/>
                    </p:nvSpPr>
                    <p:spPr>
                      <a:xfrm>
                        <a:off x="1169640" y="3745440"/>
                        <a:ext cx="83880" cy="360"/>
                      </a:xfrm>
                      <a:custGeom>
                        <a:avLst/>
                        <a:gdLst>
                          <a:gd name="textAreaLeft" fmla="*/ 0 w 83880"/>
                          <a:gd name="textAreaRight" fmla="*/ 84240 w 83880"/>
                          <a:gd name="textAreaTop" fmla="*/ 0 h 360"/>
                          <a:gd name="textAreaBottom" fmla="*/ 720 h 360"/>
                        </a:gdLst>
                        <a:ahLst/>
                        <a:cxnLst/>
                        <a:rect l="textAreaLeft" t="textAreaTop" r="textAreaRight" b="textAreaBottom"/>
                        <a:pathLst>
                          <a:path fill="none" w="17599" h="1">
                            <a:moveTo>
                              <a:pt x="17598" y="0"/>
                            </a:moveTo>
                            <a:lnTo>
                              <a:pt x="1" y="0"/>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811" name="Google Shape;5988;p51"/>
                    <p:cNvSpPr/>
                    <p:nvPr/>
                  </p:nvSpPr>
                  <p:spPr>
                    <a:xfrm>
                      <a:off x="1080360" y="3636720"/>
                      <a:ext cx="86040" cy="216720"/>
                    </a:xfrm>
                    <a:custGeom>
                      <a:avLst/>
                      <a:gdLst>
                        <a:gd name="textAreaLeft" fmla="*/ 0 w 86040"/>
                        <a:gd name="textAreaRight" fmla="*/ 86400 w 86040"/>
                        <a:gd name="textAreaTop" fmla="*/ 0 h 216720"/>
                        <a:gd name="textAreaBottom" fmla="*/ 217080 h 216720"/>
                      </a:gdLst>
                      <a:ahLst/>
                      <a:cxnLst/>
                      <a:rect l="textAreaLeft" t="textAreaTop" r="textAreaRight" b="textAreaBottom"/>
                      <a:pathLst>
                        <a:path fill="none" w="18044" h="4533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w="9525">
                      <a:solidFill>
                        <a:srgbClr val="cfd9e0"/>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5812" name="Google Shape;5989;p51"/>
                  <p:cNvSpPr/>
                  <p:nvPr/>
                </p:nvSpPr>
                <p:spPr>
                  <a:xfrm>
                    <a:off x="902520" y="379404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9" h="21444">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13" name="Google Shape;5990;p51"/>
                  <p:cNvSpPr/>
                  <p:nvPr/>
                </p:nvSpPr>
                <p:spPr>
                  <a:xfrm>
                    <a:off x="910800" y="3594600"/>
                    <a:ext cx="177480" cy="102240"/>
                  </a:xfrm>
                  <a:custGeom>
                    <a:avLst/>
                    <a:gdLst>
                      <a:gd name="textAreaLeft" fmla="*/ 0 w 177480"/>
                      <a:gd name="textAreaRight" fmla="*/ 177840 w 177480"/>
                      <a:gd name="textAreaTop" fmla="*/ 0 h 102240"/>
                      <a:gd name="textAreaBottom" fmla="*/ 102600 h 102240"/>
                    </a:gdLst>
                    <a:ahLst/>
                    <a:cxnLst/>
                    <a:rect l="textAreaLeft" t="textAreaTop" r="textAreaRight" b="textAreaBottom"/>
                    <a:pathLst>
                      <a:path w="37118" h="21447">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a:solidFill>
                      <a:srgbClr val="cfd9e0"/>
                    </a:solidFill>
                    <a:miter/>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814" name="Google Shape;5991;p51"/>
                <p:cNvGrpSpPr/>
                <p:nvPr/>
              </p:nvGrpSpPr>
              <p:grpSpPr>
                <a:xfrm>
                  <a:off x="721080" y="3624120"/>
                  <a:ext cx="189000" cy="25200"/>
                  <a:chOff x="721080" y="3624120"/>
                  <a:chExt cx="189000" cy="25200"/>
                </a:xfrm>
              </p:grpSpPr>
              <p:sp>
                <p:nvSpPr>
                  <p:cNvPr id="5815" name="Google Shape;5992;p51"/>
                  <p:cNvSpPr/>
                  <p:nvPr/>
                </p:nvSpPr>
                <p:spPr>
                  <a:xfrm>
                    <a:off x="721080" y="3624120"/>
                    <a:ext cx="26280" cy="25200"/>
                  </a:xfrm>
                  <a:custGeom>
                    <a:avLst/>
                    <a:gdLst>
                      <a:gd name="textAreaLeft" fmla="*/ 0 w 26280"/>
                      <a:gd name="textAreaRight" fmla="*/ 26640 w 26280"/>
                      <a:gd name="textAreaTop" fmla="*/ 0 h 25200"/>
                      <a:gd name="textAreaBottom" fmla="*/ 25560 h 25200"/>
                    </a:gdLst>
                    <a:ahLst/>
                    <a:cxnLst/>
                    <a:rect l="textAreaLeft" t="textAreaTop" r="textAreaRight" b="textAreaBottom"/>
                    <a:pathLst>
                      <a:path w="5560" h="535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16" name="Google Shape;5993;p51"/>
                  <p:cNvSpPr/>
                  <p:nvPr/>
                </p:nvSpPr>
                <p:spPr>
                  <a:xfrm>
                    <a:off x="742680" y="3636720"/>
                    <a:ext cx="167400" cy="360"/>
                  </a:xfrm>
                  <a:custGeom>
                    <a:avLst/>
                    <a:gdLst>
                      <a:gd name="textAreaLeft" fmla="*/ 0 w 167400"/>
                      <a:gd name="textAreaRight" fmla="*/ 167760 w 167400"/>
                      <a:gd name="textAreaTop" fmla="*/ 0 h 360"/>
                      <a:gd name="textAreaBottom" fmla="*/ 720 h 360"/>
                    </a:gdLst>
                    <a:ahLst/>
                    <a:cxnLst/>
                    <a:rect l="textAreaLeft" t="textAreaTop" r="textAreaRight" b="textAreaBottom"/>
                    <a:pathLst>
                      <a:path fill="none" w="35018" h="1">
                        <a:moveTo>
                          <a:pt x="35017" y="1"/>
                        </a:moveTo>
                        <a:lnTo>
                          <a:pt x="1" y="1"/>
                        </a:lnTo>
                      </a:path>
                    </a:pathLst>
                  </a:custGeom>
                  <a:noFill/>
                  <a:ln cap="rnd" w="9525">
                    <a:solidFill>
                      <a:srgbClr val="cfd9e0"/>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grpSp>
        <p:nvGrpSpPr>
          <p:cNvPr id="5817" name="Google Shape;5994;p51"/>
          <p:cNvGrpSpPr/>
          <p:nvPr/>
        </p:nvGrpSpPr>
        <p:grpSpPr>
          <a:xfrm>
            <a:off x="2249280" y="2249640"/>
            <a:ext cx="948600" cy="934920"/>
            <a:chOff x="2249280" y="2249640"/>
            <a:chExt cx="948600" cy="934920"/>
          </a:xfrm>
        </p:grpSpPr>
        <p:sp>
          <p:nvSpPr>
            <p:cNvPr id="5818" name="Google Shape;5995;p51"/>
            <p:cNvSpPr/>
            <p:nvPr/>
          </p:nvSpPr>
          <p:spPr>
            <a:xfrm>
              <a:off x="2414160" y="2620800"/>
              <a:ext cx="618840" cy="192960"/>
            </a:xfrm>
            <a:custGeom>
              <a:avLst/>
              <a:gdLst>
                <a:gd name="textAreaLeft" fmla="*/ 0 w 618840"/>
                <a:gd name="textAreaRight" fmla="*/ 619200 w 618840"/>
                <a:gd name="textAreaTop" fmla="*/ 0 h 192960"/>
                <a:gd name="textAreaBottom" fmla="*/ 193320 h 192960"/>
              </a:gdLst>
              <a:ahLst/>
              <a:cxnLst/>
              <a:rect l="textAreaLeft" t="textAreaTop" r="textAreaRight" b="textAreaBottom"/>
              <a:pathLst>
                <a:path w="116549" h="36397">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19" name="Google Shape;5996;p51"/>
            <p:cNvSpPr/>
            <p:nvPr/>
          </p:nvSpPr>
          <p:spPr>
            <a:xfrm>
              <a:off x="2369520" y="2583360"/>
              <a:ext cx="248040" cy="267840"/>
            </a:xfrm>
            <a:custGeom>
              <a:avLst/>
              <a:gdLst>
                <a:gd name="textAreaLeft" fmla="*/ 0 w 248040"/>
                <a:gd name="textAreaRight" fmla="*/ 248400 w 248040"/>
                <a:gd name="textAreaTop" fmla="*/ 0 h 267840"/>
                <a:gd name="textAreaBottom" fmla="*/ 268200 h 267840"/>
              </a:gdLst>
              <a:ahLst/>
              <a:cxnLst/>
              <a:rect l="textAreaLeft" t="textAreaTop" r="textAreaRight" b="textAreaBottom"/>
              <a:pathLst>
                <a:path w="46773" h="50467">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0" name="Google Shape;5997;p51"/>
            <p:cNvSpPr/>
            <p:nvPr/>
          </p:nvSpPr>
          <p:spPr>
            <a:xfrm>
              <a:off x="2722320" y="2846160"/>
              <a:ext cx="2160" cy="99000"/>
            </a:xfrm>
            <a:custGeom>
              <a:avLst/>
              <a:gdLst>
                <a:gd name="textAreaLeft" fmla="*/ 0 w 2160"/>
                <a:gd name="textAreaRight" fmla="*/ 2520 w 2160"/>
                <a:gd name="textAreaTop" fmla="*/ 0 h 99000"/>
                <a:gd name="textAreaBottom" fmla="*/ 99360 h 99000"/>
              </a:gdLst>
              <a:ahLst/>
              <a:cxnLst/>
              <a:rect l="textAreaLeft" t="textAreaTop" r="textAreaRight" b="textAreaBottom"/>
              <a:pathLst>
                <a:path w="486" h="18697">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21" name="Google Shape;5998;p51"/>
            <p:cNvSpPr/>
            <p:nvPr/>
          </p:nvSpPr>
          <p:spPr>
            <a:xfrm>
              <a:off x="2781360" y="2846160"/>
              <a:ext cx="286920" cy="99000"/>
            </a:xfrm>
            <a:custGeom>
              <a:avLst/>
              <a:gdLst>
                <a:gd name="textAreaLeft" fmla="*/ 0 w 286920"/>
                <a:gd name="textAreaRight" fmla="*/ 287280 w 286920"/>
                <a:gd name="textAreaTop" fmla="*/ 0 h 99000"/>
                <a:gd name="textAreaBottom" fmla="*/ 99360 h 99000"/>
              </a:gdLst>
              <a:ahLst/>
              <a:cxnLst/>
              <a:rect l="textAreaLeft" t="textAreaTop" r="textAreaRight" b="textAreaBottom"/>
              <a:pathLst>
                <a:path w="54065" h="18698">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22" name="Google Shape;5999;p51"/>
            <p:cNvSpPr/>
            <p:nvPr/>
          </p:nvSpPr>
          <p:spPr>
            <a:xfrm>
              <a:off x="2378880" y="2846160"/>
              <a:ext cx="286920" cy="99000"/>
            </a:xfrm>
            <a:custGeom>
              <a:avLst/>
              <a:gdLst>
                <a:gd name="textAreaLeft" fmla="*/ 0 w 286920"/>
                <a:gd name="textAreaRight" fmla="*/ 287280 w 286920"/>
                <a:gd name="textAreaTop" fmla="*/ 0 h 99000"/>
                <a:gd name="textAreaBottom" fmla="*/ 99360 h 99000"/>
              </a:gdLst>
              <a:ahLst/>
              <a:cxnLst/>
              <a:rect l="textAreaLeft" t="textAreaTop" r="textAreaRight" b="textAreaBottom"/>
              <a:pathLst>
                <a:path w="54064" h="18698">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23" name="Google Shape;6000;p51"/>
            <p:cNvSpPr/>
            <p:nvPr/>
          </p:nvSpPr>
          <p:spPr>
            <a:xfrm>
              <a:off x="2592720" y="297252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7" h="39988">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4" name="Google Shape;6001;p51"/>
            <p:cNvSpPr/>
            <p:nvPr/>
          </p:nvSpPr>
          <p:spPr>
            <a:xfrm>
              <a:off x="2936520" y="297252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9" h="39988">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5" name="Google Shape;6002;p51"/>
            <p:cNvSpPr/>
            <p:nvPr/>
          </p:nvSpPr>
          <p:spPr>
            <a:xfrm>
              <a:off x="2249280" y="297252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9" h="39988">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6" name="Google Shape;6003;p51"/>
            <p:cNvSpPr/>
            <p:nvPr/>
          </p:nvSpPr>
          <p:spPr>
            <a:xfrm>
              <a:off x="2714760" y="293544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3" h="3374">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7" name="Google Shape;6004;p51"/>
            <p:cNvSpPr/>
            <p:nvPr/>
          </p:nvSpPr>
          <p:spPr>
            <a:xfrm>
              <a:off x="3058200" y="293544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4" h="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8" name="Google Shape;6005;p51"/>
            <p:cNvSpPr/>
            <p:nvPr/>
          </p:nvSpPr>
          <p:spPr>
            <a:xfrm>
              <a:off x="2371320" y="293544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4" h="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29" name="Google Shape;6006;p51"/>
            <p:cNvSpPr/>
            <p:nvPr/>
          </p:nvSpPr>
          <p:spPr>
            <a:xfrm>
              <a:off x="2714760" y="283860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0" name="Google Shape;6007;p51"/>
            <p:cNvSpPr/>
            <p:nvPr/>
          </p:nvSpPr>
          <p:spPr>
            <a:xfrm>
              <a:off x="2773800" y="283860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1" name="Google Shape;6008;p51"/>
            <p:cNvSpPr/>
            <p:nvPr/>
          </p:nvSpPr>
          <p:spPr>
            <a:xfrm>
              <a:off x="2656080" y="283860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2" name="Google Shape;6009;p51"/>
            <p:cNvSpPr/>
            <p:nvPr/>
          </p:nvSpPr>
          <p:spPr>
            <a:xfrm>
              <a:off x="2722320" y="2489040"/>
              <a:ext cx="2160" cy="99000"/>
            </a:xfrm>
            <a:custGeom>
              <a:avLst/>
              <a:gdLst>
                <a:gd name="textAreaLeft" fmla="*/ 0 w 2160"/>
                <a:gd name="textAreaRight" fmla="*/ 2520 w 2160"/>
                <a:gd name="textAreaTop" fmla="*/ 0 h 99000"/>
                <a:gd name="textAreaBottom" fmla="*/ 99360 h 99000"/>
              </a:gdLst>
              <a:ahLst/>
              <a:cxnLst/>
              <a:rect l="textAreaLeft" t="textAreaTop" r="textAreaRight" b="textAreaBottom"/>
              <a:pathLst>
                <a:path w="486" h="1869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33" name="Google Shape;6010;p51"/>
            <p:cNvSpPr/>
            <p:nvPr/>
          </p:nvSpPr>
          <p:spPr>
            <a:xfrm>
              <a:off x="2781360" y="2489040"/>
              <a:ext cx="286920" cy="99000"/>
            </a:xfrm>
            <a:custGeom>
              <a:avLst/>
              <a:gdLst>
                <a:gd name="textAreaLeft" fmla="*/ 0 w 286920"/>
                <a:gd name="textAreaRight" fmla="*/ 287280 w 286920"/>
                <a:gd name="textAreaTop" fmla="*/ 0 h 99000"/>
                <a:gd name="textAreaBottom" fmla="*/ 99360 h 99000"/>
              </a:gdLst>
              <a:ahLst/>
              <a:cxnLst/>
              <a:rect l="textAreaLeft" t="textAreaTop" r="textAreaRight" b="textAreaBottom"/>
              <a:pathLst>
                <a:path w="54063" h="18698">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34" name="Google Shape;6011;p51"/>
            <p:cNvSpPr/>
            <p:nvPr/>
          </p:nvSpPr>
          <p:spPr>
            <a:xfrm>
              <a:off x="2378880" y="2489040"/>
              <a:ext cx="286920" cy="99000"/>
            </a:xfrm>
            <a:custGeom>
              <a:avLst/>
              <a:gdLst>
                <a:gd name="textAreaLeft" fmla="*/ 0 w 286920"/>
                <a:gd name="textAreaRight" fmla="*/ 287280 w 286920"/>
                <a:gd name="textAreaTop" fmla="*/ 0 h 99000"/>
                <a:gd name="textAreaBottom" fmla="*/ 99360 h 99000"/>
              </a:gdLst>
              <a:ahLst/>
              <a:cxnLst/>
              <a:rect l="textAreaLeft" t="textAreaTop" r="textAreaRight" b="textAreaBottom"/>
              <a:pathLst>
                <a:path w="54066" h="18698">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35" name="Google Shape;6012;p51"/>
            <p:cNvSpPr/>
            <p:nvPr/>
          </p:nvSpPr>
          <p:spPr>
            <a:xfrm>
              <a:off x="2592720" y="224964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7" h="3999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6" name="Google Shape;6013;p51"/>
            <p:cNvSpPr/>
            <p:nvPr/>
          </p:nvSpPr>
          <p:spPr>
            <a:xfrm>
              <a:off x="2936520" y="224964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9" h="3999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7" name="Google Shape;6014;p51"/>
            <p:cNvSpPr/>
            <p:nvPr/>
          </p:nvSpPr>
          <p:spPr>
            <a:xfrm>
              <a:off x="2249280" y="2249640"/>
              <a:ext cx="261360" cy="212040"/>
            </a:xfrm>
            <a:custGeom>
              <a:avLst/>
              <a:gdLst>
                <a:gd name="textAreaLeft" fmla="*/ 0 w 261360"/>
                <a:gd name="textAreaRight" fmla="*/ 261720 w 261360"/>
                <a:gd name="textAreaTop" fmla="*/ 0 h 212040"/>
                <a:gd name="textAreaBottom" fmla="*/ 212400 h 212040"/>
              </a:gdLst>
              <a:ahLst/>
              <a:cxnLst/>
              <a:rect l="textAreaLeft" t="textAreaTop" r="textAreaRight" b="textAreaBottom"/>
              <a:pathLst>
                <a:path w="49279" h="3999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8" name="Google Shape;6015;p51"/>
            <p:cNvSpPr/>
            <p:nvPr/>
          </p:nvSpPr>
          <p:spPr>
            <a:xfrm>
              <a:off x="2714760" y="248148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3" h="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39" name="Google Shape;6016;p51"/>
            <p:cNvSpPr/>
            <p:nvPr/>
          </p:nvSpPr>
          <p:spPr>
            <a:xfrm>
              <a:off x="3058200" y="248148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4" h="3373">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40" name="Google Shape;6017;p51"/>
            <p:cNvSpPr/>
            <p:nvPr/>
          </p:nvSpPr>
          <p:spPr>
            <a:xfrm>
              <a:off x="2371320" y="248148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4" h="3373">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41" name="Google Shape;6018;p51"/>
            <p:cNvSpPr/>
            <p:nvPr/>
          </p:nvSpPr>
          <p:spPr>
            <a:xfrm>
              <a:off x="2714760" y="257832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3" h="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42" name="Google Shape;6019;p51"/>
            <p:cNvSpPr/>
            <p:nvPr/>
          </p:nvSpPr>
          <p:spPr>
            <a:xfrm>
              <a:off x="2773800" y="257832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2" h="3373">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43" name="Google Shape;6020;p51"/>
            <p:cNvSpPr/>
            <p:nvPr/>
          </p:nvSpPr>
          <p:spPr>
            <a:xfrm>
              <a:off x="2656080" y="2578320"/>
              <a:ext cx="17640" cy="17640"/>
            </a:xfrm>
            <a:custGeom>
              <a:avLst/>
              <a:gdLst>
                <a:gd name="textAreaLeft" fmla="*/ 0 w 17640"/>
                <a:gd name="textAreaRight" fmla="*/ 18000 w 17640"/>
                <a:gd name="textAreaTop" fmla="*/ 0 h 17640"/>
                <a:gd name="textAreaBottom" fmla="*/ 18000 h 17640"/>
              </a:gdLst>
              <a:ahLst/>
              <a:cxnLst/>
              <a:rect l="textAreaLeft" t="textAreaTop" r="textAreaRight" b="textAreaBottom"/>
              <a:pathLst>
                <a:path w="3372" h="3373">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44" name="Google Shape;6021;p51"/>
            <p:cNvSpPr/>
            <p:nvPr/>
          </p:nvSpPr>
          <p:spPr>
            <a:xfrm>
              <a:off x="2297160" y="235512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4" h="243">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45" name="Google Shape;6022;p51"/>
            <p:cNvSpPr/>
            <p:nvPr/>
          </p:nvSpPr>
          <p:spPr>
            <a:xfrm>
              <a:off x="2640960" y="235512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3" h="24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46" name="Google Shape;6023;p51"/>
            <p:cNvSpPr/>
            <p:nvPr/>
          </p:nvSpPr>
          <p:spPr>
            <a:xfrm>
              <a:off x="2986200" y="235512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47" name="Google Shape;6024;p51"/>
            <p:cNvSpPr/>
            <p:nvPr/>
          </p:nvSpPr>
          <p:spPr>
            <a:xfrm>
              <a:off x="2640960" y="307800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5" h="243">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48" name="Google Shape;6025;p51"/>
            <p:cNvSpPr/>
            <p:nvPr/>
          </p:nvSpPr>
          <p:spPr>
            <a:xfrm>
              <a:off x="2297520" y="307800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5" h="243">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49" name="Google Shape;6026;p51"/>
            <p:cNvSpPr/>
            <p:nvPr/>
          </p:nvSpPr>
          <p:spPr>
            <a:xfrm>
              <a:off x="2986200" y="3078360"/>
              <a:ext cx="163440" cy="1080"/>
            </a:xfrm>
            <a:custGeom>
              <a:avLst/>
              <a:gdLst>
                <a:gd name="textAreaLeft" fmla="*/ 0 w 163440"/>
                <a:gd name="textAreaRight" fmla="*/ 163800 w 163440"/>
                <a:gd name="textAreaTop" fmla="*/ 0 h 1080"/>
                <a:gd name="textAreaBottom" fmla="*/ 1440 h 1080"/>
              </a:gdLst>
              <a:ahLst/>
              <a:cxnLst/>
              <a:rect l="textAreaLeft" t="textAreaTop" r="textAreaRight" b="textAreaBottom"/>
              <a:pathLst>
                <a:path w="30824" h="243">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w="0">
              <a:noFill/>
            </a:ln>
          </p:spPr>
          <p:style>
            <a:lnRef idx="0"/>
            <a:fillRef idx="0"/>
            <a:effectRef idx="0"/>
            <a:fontRef idx="minor"/>
          </p:style>
          <p:txBody>
            <a:bodyPr tIns="720" bIns="7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50" name="Google Shape;6027;p51"/>
            <p:cNvSpPr/>
            <p:nvPr/>
          </p:nvSpPr>
          <p:spPr>
            <a:xfrm>
              <a:off x="2829600" y="2583360"/>
              <a:ext cx="248040" cy="267840"/>
            </a:xfrm>
            <a:custGeom>
              <a:avLst/>
              <a:gdLst>
                <a:gd name="textAreaLeft" fmla="*/ 0 w 248040"/>
                <a:gd name="textAreaRight" fmla="*/ 248400 w 248040"/>
                <a:gd name="textAreaTop" fmla="*/ 0 h 267840"/>
                <a:gd name="textAreaBottom" fmla="*/ 268200 h 267840"/>
              </a:gdLst>
              <a:ahLst/>
              <a:cxnLst/>
              <a:rect l="textAreaLeft" t="textAreaTop" r="textAreaRight" b="textAreaBottom"/>
              <a:pathLst>
                <a:path w="46777" h="5046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Table </a:t>
            </a:r>
            <a:r>
              <a:rPr b="1" lang="en" sz="3000" strike="noStrike" u="none">
                <a:solidFill>
                  <a:schemeClr val="dk1"/>
                </a:solidFill>
                <a:effectLst/>
                <a:uFillTx/>
                <a:latin typeface="Krub"/>
                <a:ea typeface="Krub"/>
              </a:rPr>
              <a:t>of </a:t>
            </a:r>
            <a:r>
              <a:rPr b="1" lang="en" sz="3000" strike="noStrike" u="none">
                <a:solidFill>
                  <a:schemeClr val="dk1"/>
                </a:solidFill>
                <a:effectLst/>
                <a:uFillTx/>
                <a:latin typeface="Krub"/>
                <a:ea typeface="Krub"/>
              </a:rPr>
              <a:t>cont</a:t>
            </a:r>
            <a:r>
              <a:rPr b="1" lang="en" sz="3000" strike="noStrike" u="none">
                <a:solidFill>
                  <a:schemeClr val="dk1"/>
                </a:solidFill>
                <a:effectLst/>
                <a:uFillTx/>
                <a:latin typeface="Krub"/>
                <a:ea typeface="Krub"/>
              </a:rPr>
              <a:t>ents</a:t>
            </a:r>
            <a:endParaRPr b="0" lang="en-US" sz="3000" strike="noStrike" u="none">
              <a:solidFill>
                <a:srgbClr val="000000"/>
              </a:solidFill>
              <a:effectLst/>
              <a:uFillTx/>
              <a:latin typeface="Arial"/>
            </a:endParaRPr>
          </a:p>
        </p:txBody>
      </p:sp>
      <p:sp>
        <p:nvSpPr>
          <p:cNvPr id="1816" name="PlaceHolder 2"/>
          <p:cNvSpPr>
            <a:spLocks noGrp="1"/>
          </p:cNvSpPr>
          <p:nvPr>
            <p:ph type="title"/>
          </p:nvPr>
        </p:nvSpPr>
        <p:spPr>
          <a:xfrm>
            <a:off x="1089360" y="192168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01.</a:t>
            </a:r>
            <a:endParaRPr b="0" lang="en-US" sz="2200" strike="noStrike" u="none">
              <a:solidFill>
                <a:srgbClr val="000000"/>
              </a:solidFill>
              <a:effectLst/>
              <a:uFillTx/>
              <a:latin typeface="Arial"/>
            </a:endParaRPr>
          </a:p>
        </p:txBody>
      </p:sp>
      <p:sp>
        <p:nvSpPr>
          <p:cNvPr id="1817" name="PlaceHolder 3"/>
          <p:cNvSpPr>
            <a:spLocks noGrp="1"/>
          </p:cNvSpPr>
          <p:nvPr>
            <p:ph type="subTitle"/>
          </p:nvPr>
        </p:nvSpPr>
        <p:spPr>
          <a:xfrm>
            <a:off x="1824120" y="186840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Introduct</a:t>
            </a:r>
            <a:r>
              <a:rPr b="0" lang="en" sz="1800" strike="noStrike" u="none">
                <a:solidFill>
                  <a:schemeClr val="dk1"/>
                </a:solidFill>
                <a:effectLst/>
                <a:uFillTx/>
                <a:latin typeface="Krub SemiBold"/>
                <a:ea typeface="Krub SemiBold"/>
              </a:rPr>
              <a:t>ion</a:t>
            </a:r>
            <a:endParaRPr b="0" lang="en-US" sz="1800" strike="noStrike" u="none">
              <a:solidFill>
                <a:srgbClr val="000000"/>
              </a:solidFill>
              <a:effectLst/>
              <a:uFillTx/>
              <a:latin typeface="Arial"/>
            </a:endParaRPr>
          </a:p>
        </p:txBody>
      </p:sp>
      <p:sp>
        <p:nvSpPr>
          <p:cNvPr id="1818" name="PlaceHolder 4"/>
          <p:cNvSpPr>
            <a:spLocks noGrp="1"/>
          </p:cNvSpPr>
          <p:nvPr>
            <p:ph type="title"/>
          </p:nvPr>
        </p:nvSpPr>
        <p:spPr>
          <a:xfrm>
            <a:off x="1089360" y="271656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02.</a:t>
            </a:r>
            <a:endParaRPr b="0" lang="en-US" sz="2200" strike="noStrike" u="none">
              <a:solidFill>
                <a:srgbClr val="000000"/>
              </a:solidFill>
              <a:effectLst/>
              <a:uFillTx/>
              <a:latin typeface="Arial"/>
            </a:endParaRPr>
          </a:p>
        </p:txBody>
      </p:sp>
      <p:sp>
        <p:nvSpPr>
          <p:cNvPr id="1819" name="PlaceHolder 5"/>
          <p:cNvSpPr>
            <a:spLocks noGrp="1"/>
          </p:cNvSpPr>
          <p:nvPr>
            <p:ph type="subTitle"/>
          </p:nvPr>
        </p:nvSpPr>
        <p:spPr>
          <a:xfrm>
            <a:off x="1824120" y="266292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Problem </a:t>
            </a:r>
            <a:r>
              <a:rPr b="0" lang="en" sz="1800" strike="noStrike" u="none">
                <a:solidFill>
                  <a:schemeClr val="dk1"/>
                </a:solidFill>
                <a:effectLst/>
                <a:uFillTx/>
                <a:latin typeface="Krub SemiBold"/>
                <a:ea typeface="Krub SemiBold"/>
              </a:rPr>
              <a:t>&amp; </a:t>
            </a:r>
            <a:r>
              <a:rPr b="0" lang="en" sz="1800" strike="noStrike" u="none">
                <a:solidFill>
                  <a:schemeClr val="dk1"/>
                </a:solidFill>
                <a:effectLst/>
                <a:uFillTx/>
                <a:latin typeface="Krub SemiBold"/>
                <a:ea typeface="Krub SemiBold"/>
              </a:rPr>
              <a:t>solution</a:t>
            </a:r>
            <a:endParaRPr b="0" lang="en-US" sz="1800" strike="noStrike" u="none">
              <a:solidFill>
                <a:srgbClr val="000000"/>
              </a:solidFill>
              <a:effectLst/>
              <a:uFillTx/>
              <a:latin typeface="Arial"/>
            </a:endParaRPr>
          </a:p>
        </p:txBody>
      </p:sp>
      <p:sp>
        <p:nvSpPr>
          <p:cNvPr id="1820" name="PlaceHolder 6"/>
          <p:cNvSpPr>
            <a:spLocks noGrp="1"/>
          </p:cNvSpPr>
          <p:nvPr>
            <p:ph type="title"/>
          </p:nvPr>
        </p:nvSpPr>
        <p:spPr>
          <a:xfrm>
            <a:off x="1089360" y="351144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03.</a:t>
            </a:r>
            <a:endParaRPr b="0" lang="en-US" sz="2200" strike="noStrike" u="none">
              <a:solidFill>
                <a:srgbClr val="000000"/>
              </a:solidFill>
              <a:effectLst/>
              <a:uFillTx/>
              <a:latin typeface="Arial"/>
            </a:endParaRPr>
          </a:p>
        </p:txBody>
      </p:sp>
      <p:sp>
        <p:nvSpPr>
          <p:cNvPr id="1821" name="PlaceHolder 7"/>
          <p:cNvSpPr>
            <a:spLocks noGrp="1"/>
          </p:cNvSpPr>
          <p:nvPr>
            <p:ph type="subTitle"/>
          </p:nvPr>
        </p:nvSpPr>
        <p:spPr>
          <a:xfrm>
            <a:off x="1824120" y="345780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Market </a:t>
            </a:r>
            <a:r>
              <a:rPr b="0" lang="en" sz="1800" strike="noStrike" u="none">
                <a:solidFill>
                  <a:schemeClr val="dk1"/>
                </a:solidFill>
                <a:effectLst/>
                <a:uFillTx/>
                <a:latin typeface="Krub SemiBold"/>
                <a:ea typeface="Krub SemiBold"/>
              </a:rPr>
              <a:t>opportun</a:t>
            </a:r>
            <a:r>
              <a:rPr b="0" lang="en" sz="1800" strike="noStrike" u="none">
                <a:solidFill>
                  <a:schemeClr val="dk1"/>
                </a:solidFill>
                <a:effectLst/>
                <a:uFillTx/>
                <a:latin typeface="Krub SemiBold"/>
                <a:ea typeface="Krub SemiBold"/>
              </a:rPr>
              <a:t>ity</a:t>
            </a:r>
            <a:endParaRPr b="0" lang="en-US" sz="1800" strike="noStrike" u="none">
              <a:solidFill>
                <a:srgbClr val="000000"/>
              </a:solidFill>
              <a:effectLst/>
              <a:uFillTx/>
              <a:latin typeface="Arial"/>
            </a:endParaRPr>
          </a:p>
        </p:txBody>
      </p:sp>
      <p:sp>
        <p:nvSpPr>
          <p:cNvPr id="1822" name="PlaceHolder 8"/>
          <p:cNvSpPr>
            <a:spLocks noGrp="1"/>
          </p:cNvSpPr>
          <p:nvPr>
            <p:ph type="title"/>
          </p:nvPr>
        </p:nvSpPr>
        <p:spPr>
          <a:xfrm>
            <a:off x="4908960" y="192168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04.</a:t>
            </a:r>
            <a:endParaRPr b="0" lang="en-US" sz="2200" strike="noStrike" u="none">
              <a:solidFill>
                <a:srgbClr val="000000"/>
              </a:solidFill>
              <a:effectLst/>
              <a:uFillTx/>
              <a:latin typeface="Arial"/>
            </a:endParaRPr>
          </a:p>
        </p:txBody>
      </p:sp>
      <p:sp>
        <p:nvSpPr>
          <p:cNvPr id="1823" name="PlaceHolder 9"/>
          <p:cNvSpPr>
            <a:spLocks noGrp="1"/>
          </p:cNvSpPr>
          <p:nvPr>
            <p:ph type="subTitle"/>
          </p:nvPr>
        </p:nvSpPr>
        <p:spPr>
          <a:xfrm>
            <a:off x="5643720" y="186840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Product </a:t>
            </a:r>
            <a:r>
              <a:rPr b="0" lang="en" sz="1800" strike="noStrike" u="none">
                <a:solidFill>
                  <a:schemeClr val="dk1"/>
                </a:solidFill>
                <a:effectLst/>
                <a:uFillTx/>
                <a:latin typeface="Krub SemiBold"/>
                <a:ea typeface="Krub SemiBold"/>
              </a:rPr>
              <a:t>demo</a:t>
            </a:r>
            <a:endParaRPr b="0" lang="en-US" sz="1800" strike="noStrike" u="none">
              <a:solidFill>
                <a:srgbClr val="000000"/>
              </a:solidFill>
              <a:effectLst/>
              <a:uFillTx/>
              <a:latin typeface="Arial"/>
            </a:endParaRPr>
          </a:p>
        </p:txBody>
      </p:sp>
      <p:sp>
        <p:nvSpPr>
          <p:cNvPr id="1824" name="PlaceHolder 10"/>
          <p:cNvSpPr>
            <a:spLocks noGrp="1"/>
          </p:cNvSpPr>
          <p:nvPr>
            <p:ph type="title"/>
          </p:nvPr>
        </p:nvSpPr>
        <p:spPr>
          <a:xfrm>
            <a:off x="4908960" y="271656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05.</a:t>
            </a:r>
            <a:endParaRPr b="0" lang="en-US" sz="2200" strike="noStrike" u="none">
              <a:solidFill>
                <a:srgbClr val="000000"/>
              </a:solidFill>
              <a:effectLst/>
              <a:uFillTx/>
              <a:latin typeface="Arial"/>
            </a:endParaRPr>
          </a:p>
        </p:txBody>
      </p:sp>
      <p:sp>
        <p:nvSpPr>
          <p:cNvPr id="1825" name="PlaceHolder 11"/>
          <p:cNvSpPr>
            <a:spLocks noGrp="1"/>
          </p:cNvSpPr>
          <p:nvPr>
            <p:ph type="subTitle"/>
          </p:nvPr>
        </p:nvSpPr>
        <p:spPr>
          <a:xfrm>
            <a:off x="5643720" y="266292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Team &amp; </a:t>
            </a:r>
            <a:r>
              <a:rPr b="0" lang="en" sz="1800" strike="noStrike" u="none">
                <a:solidFill>
                  <a:schemeClr val="dk1"/>
                </a:solidFill>
                <a:effectLst/>
                <a:uFillTx/>
                <a:latin typeface="Krub SemiBold"/>
                <a:ea typeface="Krub SemiBold"/>
              </a:rPr>
              <a:t>timeline</a:t>
            </a:r>
            <a:endParaRPr b="0" lang="en-US" sz="1800" strike="noStrike" u="none">
              <a:solidFill>
                <a:srgbClr val="000000"/>
              </a:solidFill>
              <a:effectLst/>
              <a:uFillTx/>
              <a:latin typeface="Arial"/>
            </a:endParaRPr>
          </a:p>
        </p:txBody>
      </p:sp>
      <p:sp>
        <p:nvSpPr>
          <p:cNvPr id="1826" name="PlaceHolder 12"/>
          <p:cNvSpPr>
            <a:spLocks noGrp="1"/>
          </p:cNvSpPr>
          <p:nvPr>
            <p:ph type="title"/>
          </p:nvPr>
        </p:nvSpPr>
        <p:spPr>
          <a:xfrm>
            <a:off x="4908960" y="3511440"/>
            <a:ext cx="734400" cy="401040"/>
          </a:xfrm>
          <a:prstGeom prst="rect">
            <a:avLst/>
          </a:prstGeom>
          <a:noFill/>
          <a:ln w="0">
            <a:noFill/>
          </a:ln>
        </p:spPr>
        <p:txBody>
          <a:bodyPr lIns="91440" rIns="91440" tIns="91440" bIns="91440" anchor="ctr">
            <a:noAutofit/>
          </a:bodyPr>
          <a:p>
            <a:pPr indent="0">
              <a:lnSpc>
                <a:spcPct val="100000"/>
              </a:lnSpc>
              <a:buNone/>
              <a:tabLst>
                <a:tab algn="l" pos="0"/>
              </a:tabLst>
            </a:pPr>
            <a:r>
              <a:rPr b="1" lang="en" sz="2200" strike="noStrike" u="none">
                <a:solidFill>
                  <a:schemeClr val="dk2"/>
                </a:solidFill>
                <a:effectLst/>
                <a:uFillTx/>
                <a:latin typeface="Krub"/>
                <a:ea typeface="Krub"/>
              </a:rPr>
              <a:t>06.</a:t>
            </a:r>
            <a:endParaRPr b="0" lang="en-US" sz="2200" strike="noStrike" u="none">
              <a:solidFill>
                <a:srgbClr val="000000"/>
              </a:solidFill>
              <a:effectLst/>
              <a:uFillTx/>
              <a:latin typeface="Arial"/>
            </a:endParaRPr>
          </a:p>
        </p:txBody>
      </p:sp>
      <p:sp>
        <p:nvSpPr>
          <p:cNvPr id="1827" name="PlaceHolder 13"/>
          <p:cNvSpPr>
            <a:spLocks noGrp="1"/>
          </p:cNvSpPr>
          <p:nvPr>
            <p:ph type="subTitle"/>
          </p:nvPr>
        </p:nvSpPr>
        <p:spPr>
          <a:xfrm>
            <a:off x="5643720" y="3457800"/>
            <a:ext cx="2666160" cy="508320"/>
          </a:xfrm>
          <a:prstGeom prst="rect">
            <a:avLst/>
          </a:prstGeom>
          <a:noFill/>
          <a:ln w="0">
            <a:noFill/>
          </a:ln>
        </p:spPr>
        <p:txBody>
          <a:bodyPr lIns="91440" rIns="91440" tIns="91440" bIns="91440" anchor="t">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Financial </a:t>
            </a:r>
            <a:r>
              <a:rPr b="0" lang="en" sz="1800" strike="noStrike" u="none">
                <a:solidFill>
                  <a:schemeClr val="dk1"/>
                </a:solidFill>
                <a:effectLst/>
                <a:uFillTx/>
                <a:latin typeface="Krub SemiBold"/>
                <a:ea typeface="Krub SemiBold"/>
              </a:rPr>
              <a:t>&amp; </a:t>
            </a:r>
            <a:r>
              <a:rPr b="0" lang="en" sz="1800" strike="noStrike" u="none">
                <a:solidFill>
                  <a:schemeClr val="dk1"/>
                </a:solidFill>
                <a:effectLst/>
                <a:uFillTx/>
                <a:latin typeface="Krub SemiBold"/>
                <a:ea typeface="Krub SemiBold"/>
              </a:rPr>
              <a:t>metrics</a:t>
            </a:r>
            <a:endParaRPr b="0" lang="en-US" sz="1800" strike="noStrike" u="none">
              <a:solidFill>
                <a:srgbClr val="000000"/>
              </a:solidFill>
              <a:effectLst/>
              <a:uFillTx/>
              <a:latin typeface="Arial"/>
            </a:endParaRPr>
          </a:p>
        </p:txBody>
      </p:sp>
      <p:grpSp>
        <p:nvGrpSpPr>
          <p:cNvPr id="1828" name="Google Shape;1901;p25"/>
          <p:cNvGrpSpPr/>
          <p:nvPr/>
        </p:nvGrpSpPr>
        <p:grpSpPr>
          <a:xfrm>
            <a:off x="6986880" y="932040"/>
            <a:ext cx="1103760" cy="649440"/>
            <a:chOff x="6986880" y="932040"/>
            <a:chExt cx="1103760" cy="649440"/>
          </a:xfrm>
        </p:grpSpPr>
        <p:sp>
          <p:nvSpPr>
            <p:cNvPr id="1829" name="Google Shape;1902;p25"/>
            <p:cNvSpPr/>
            <p:nvPr/>
          </p:nvSpPr>
          <p:spPr>
            <a:xfrm>
              <a:off x="6986880" y="932040"/>
              <a:ext cx="1103760" cy="649440"/>
            </a:xfrm>
            <a:custGeom>
              <a:avLst/>
              <a:gdLst>
                <a:gd name="textAreaLeft" fmla="*/ 0 w 1103760"/>
                <a:gd name="textAreaRight" fmla="*/ 1104120 w 1103760"/>
                <a:gd name="textAreaTop" fmla="*/ 0 h 649440"/>
                <a:gd name="textAreaBottom" fmla="*/ 649800 h 649440"/>
              </a:gdLst>
              <a:ahLst/>
              <a:cxnLst/>
              <a:rect l="textAreaLeft" t="textAreaTop" r="textAreaRight" b="textAreaBottom"/>
              <a:pathLst>
                <a:path w="1104263" h="649868">
                  <a:moveTo>
                    <a:pt x="1050210" y="649869"/>
                  </a:moveTo>
                  <a:cubicBezTo>
                    <a:pt x="715307" y="640371"/>
                    <a:pt x="383196" y="640196"/>
                    <a:pt x="54055" y="649869"/>
                  </a:cubicBezTo>
                  <a:cubicBezTo>
                    <a:pt x="24199" y="649869"/>
                    <a:pt x="0" y="625671"/>
                    <a:pt x="0" y="595815"/>
                  </a:cubicBezTo>
                  <a:cubicBezTo>
                    <a:pt x="5972" y="415042"/>
                    <a:pt x="6390" y="234443"/>
                    <a:pt x="0" y="54054"/>
                  </a:cubicBezTo>
                  <a:cubicBezTo>
                    <a:pt x="0" y="24199"/>
                    <a:pt x="24199" y="0"/>
                    <a:pt x="54055" y="0"/>
                  </a:cubicBezTo>
                  <a:cubicBezTo>
                    <a:pt x="372302" y="5727"/>
                    <a:pt x="705634" y="5203"/>
                    <a:pt x="1050210" y="0"/>
                  </a:cubicBezTo>
                  <a:cubicBezTo>
                    <a:pt x="1080065" y="0"/>
                    <a:pt x="1104264" y="24199"/>
                    <a:pt x="1104264" y="54054"/>
                  </a:cubicBezTo>
                  <a:cubicBezTo>
                    <a:pt x="1098538" y="240973"/>
                    <a:pt x="1098119" y="422060"/>
                    <a:pt x="1104264" y="595815"/>
                  </a:cubicBezTo>
                  <a:cubicBezTo>
                    <a:pt x="1104264" y="625671"/>
                    <a:pt x="1080065" y="649869"/>
                    <a:pt x="1050210" y="649869"/>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30" name="Google Shape;1903;p25"/>
            <p:cNvSpPr/>
            <p:nvPr/>
          </p:nvSpPr>
          <p:spPr>
            <a:xfrm>
              <a:off x="7401960" y="1018800"/>
              <a:ext cx="108720" cy="475920"/>
            </a:xfrm>
            <a:custGeom>
              <a:avLst/>
              <a:gdLst>
                <a:gd name="textAreaLeft" fmla="*/ 0 w 108720"/>
                <a:gd name="textAreaRight" fmla="*/ 109080 w 108720"/>
                <a:gd name="textAreaTop" fmla="*/ 0 h 475920"/>
                <a:gd name="textAreaBottom" fmla="*/ 476280 h 475920"/>
              </a:gdLst>
              <a:ahLst/>
              <a:cxnLst/>
              <a:rect l="textAreaLeft" t="textAreaTop" r="textAreaRight" b="textAreaBottom"/>
              <a:pathLst>
                <a:path w="109225" h="476253">
                  <a:moveTo>
                    <a:pt x="0" y="0"/>
                  </a:moveTo>
                  <a:lnTo>
                    <a:pt x="109225" y="0"/>
                  </a:lnTo>
                  <a:lnTo>
                    <a:pt x="109225" y="476254"/>
                  </a:lnTo>
                  <a:lnTo>
                    <a:pt x="0" y="476254"/>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31" name="Google Shape;1904;p25"/>
            <p:cNvSpPr/>
            <p:nvPr/>
          </p:nvSpPr>
          <p:spPr>
            <a:xfrm>
              <a:off x="7563600" y="1226520"/>
              <a:ext cx="108720" cy="268200"/>
            </a:xfrm>
            <a:custGeom>
              <a:avLst/>
              <a:gdLst>
                <a:gd name="textAreaLeft" fmla="*/ 0 w 108720"/>
                <a:gd name="textAreaRight" fmla="*/ 109080 w 108720"/>
                <a:gd name="textAreaTop" fmla="*/ 0 h 268200"/>
                <a:gd name="textAreaBottom" fmla="*/ 268560 h 268200"/>
              </a:gdLst>
              <a:ahLst/>
              <a:cxnLst/>
              <a:rect l="textAreaLeft" t="textAreaTop" r="textAreaRight" b="textAreaBottom"/>
              <a:pathLst>
                <a:path w="109225" h="268698">
                  <a:moveTo>
                    <a:pt x="0" y="0"/>
                  </a:moveTo>
                  <a:lnTo>
                    <a:pt x="109226" y="0"/>
                  </a:lnTo>
                  <a:lnTo>
                    <a:pt x="109226" y="268698"/>
                  </a:lnTo>
                  <a:lnTo>
                    <a:pt x="0" y="268698"/>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32" name="Google Shape;1905;p25"/>
            <p:cNvSpPr/>
            <p:nvPr/>
          </p:nvSpPr>
          <p:spPr>
            <a:xfrm>
              <a:off x="7725240" y="1333440"/>
              <a:ext cx="108720" cy="161280"/>
            </a:xfrm>
            <a:custGeom>
              <a:avLst/>
              <a:gdLst>
                <a:gd name="textAreaLeft" fmla="*/ 0 w 108720"/>
                <a:gd name="textAreaRight" fmla="*/ 109080 w 108720"/>
                <a:gd name="textAreaTop" fmla="*/ 0 h 161280"/>
                <a:gd name="textAreaBottom" fmla="*/ 161640 h 161280"/>
              </a:gdLst>
              <a:ahLst/>
              <a:cxnLst/>
              <a:rect l="textAreaLeft" t="textAreaTop" r="textAreaRight" b="textAreaBottom"/>
              <a:pathLst>
                <a:path w="109225" h="161672">
                  <a:moveTo>
                    <a:pt x="0" y="0"/>
                  </a:moveTo>
                  <a:lnTo>
                    <a:pt x="109225" y="0"/>
                  </a:lnTo>
                  <a:lnTo>
                    <a:pt x="109225" y="161673"/>
                  </a:lnTo>
                  <a:lnTo>
                    <a:pt x="0" y="161673"/>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33" name="Google Shape;1906;p25"/>
            <p:cNvSpPr/>
            <p:nvPr/>
          </p:nvSpPr>
          <p:spPr>
            <a:xfrm>
              <a:off x="7886880" y="1106280"/>
              <a:ext cx="108720" cy="388440"/>
            </a:xfrm>
            <a:custGeom>
              <a:avLst/>
              <a:gdLst>
                <a:gd name="textAreaLeft" fmla="*/ 0 w 108720"/>
                <a:gd name="textAreaRight" fmla="*/ 109080 w 108720"/>
                <a:gd name="textAreaTop" fmla="*/ 0 h 388440"/>
                <a:gd name="textAreaBottom" fmla="*/ 388800 h 388440"/>
              </a:gdLst>
              <a:ahLst/>
              <a:cxnLst/>
              <a:rect l="textAreaLeft" t="textAreaTop" r="textAreaRight" b="textAreaBottom"/>
              <a:pathLst>
                <a:path w="109225" h="388852">
                  <a:moveTo>
                    <a:pt x="0" y="0"/>
                  </a:moveTo>
                  <a:lnTo>
                    <a:pt x="109225" y="0"/>
                  </a:lnTo>
                  <a:lnTo>
                    <a:pt x="109225" y="388853"/>
                  </a:lnTo>
                  <a:lnTo>
                    <a:pt x="0" y="388853"/>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834" name="Google Shape;1907;p25"/>
            <p:cNvGrpSpPr/>
            <p:nvPr/>
          </p:nvGrpSpPr>
          <p:grpSpPr>
            <a:xfrm>
              <a:off x="7081560" y="1285920"/>
              <a:ext cx="245160" cy="208800"/>
              <a:chOff x="7081560" y="1285920"/>
              <a:chExt cx="245160" cy="208800"/>
            </a:xfrm>
          </p:grpSpPr>
          <p:sp>
            <p:nvSpPr>
              <p:cNvPr id="1835" name="Google Shape;1908;p25"/>
              <p:cNvSpPr/>
              <p:nvPr/>
            </p:nvSpPr>
            <p:spPr>
              <a:xfrm>
                <a:off x="7081560" y="1469520"/>
                <a:ext cx="245160" cy="25200"/>
              </a:xfrm>
              <a:custGeom>
                <a:avLst/>
                <a:gdLst>
                  <a:gd name="textAreaLeft" fmla="*/ 0 w 245160"/>
                  <a:gd name="textAreaRight" fmla="*/ 245520 w 245160"/>
                  <a:gd name="textAreaTop" fmla="*/ 0 h 25200"/>
                  <a:gd name="textAreaBottom" fmla="*/ 25560 h 2520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36" name="Google Shape;1909;p25"/>
              <p:cNvSpPr/>
              <p:nvPr/>
            </p:nvSpPr>
            <p:spPr>
              <a:xfrm>
                <a:off x="7081560" y="1408320"/>
                <a:ext cx="245160" cy="25200"/>
              </a:xfrm>
              <a:custGeom>
                <a:avLst/>
                <a:gdLst>
                  <a:gd name="textAreaLeft" fmla="*/ 0 w 245160"/>
                  <a:gd name="textAreaRight" fmla="*/ 245520 w 245160"/>
                  <a:gd name="textAreaTop" fmla="*/ 0 h 25200"/>
                  <a:gd name="textAreaBottom" fmla="*/ 25560 h 25200"/>
                </a:gdLst>
                <a:ahLst/>
                <a:cxnLst/>
                <a:rect l="textAreaLeft" t="textAreaTop" r="textAreaRight" b="textAreaBottom"/>
                <a:pathLst>
                  <a:path w="245437" h="25665">
                    <a:moveTo>
                      <a:pt x="233050" y="0"/>
                    </a:moveTo>
                    <a:lnTo>
                      <a:pt x="12400" y="0"/>
                    </a:lnTo>
                    <a:cubicBezTo>
                      <a:pt x="-4116" y="0"/>
                      <a:pt x="-4151" y="25665"/>
                      <a:pt x="12400" y="25665"/>
                    </a:cubicBezTo>
                    <a:lnTo>
                      <a:pt x="233050" y="25665"/>
                    </a:lnTo>
                    <a:cubicBezTo>
                      <a:pt x="249567" y="25665"/>
                      <a:pt x="249567" y="0"/>
                      <a:pt x="233050"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37" name="Google Shape;1910;p25"/>
              <p:cNvSpPr/>
              <p:nvPr/>
            </p:nvSpPr>
            <p:spPr>
              <a:xfrm>
                <a:off x="7081560" y="1347120"/>
                <a:ext cx="245160" cy="25200"/>
              </a:xfrm>
              <a:custGeom>
                <a:avLst/>
                <a:gdLst>
                  <a:gd name="textAreaLeft" fmla="*/ 0 w 245160"/>
                  <a:gd name="textAreaRight" fmla="*/ 245520 w 245160"/>
                  <a:gd name="textAreaTop" fmla="*/ 0 h 25200"/>
                  <a:gd name="textAreaBottom" fmla="*/ 25560 h 25200"/>
                </a:gdLst>
                <a:ahLst/>
                <a:cxnLst/>
                <a:rect l="textAreaLeft" t="textAreaTop" r="textAreaRight" b="textAreaBottom"/>
                <a:pathLst>
                  <a:path w="245450" h="25665">
                    <a:moveTo>
                      <a:pt x="12400" y="25665"/>
                    </a:moveTo>
                    <a:lnTo>
                      <a:pt x="233050" y="25665"/>
                    </a:lnTo>
                    <a:cubicBezTo>
                      <a:pt x="249567" y="25665"/>
                      <a:pt x="249602" y="0"/>
                      <a:pt x="233050" y="0"/>
                    </a:cubicBezTo>
                    <a:lnTo>
                      <a:pt x="12400" y="0"/>
                    </a:lnTo>
                    <a:cubicBezTo>
                      <a:pt x="-4116" y="-35"/>
                      <a:pt x="-4151" y="25665"/>
                      <a:pt x="12400" y="25665"/>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38" name="Google Shape;1911;p25"/>
              <p:cNvSpPr/>
              <p:nvPr/>
            </p:nvSpPr>
            <p:spPr>
              <a:xfrm>
                <a:off x="7081560" y="1285920"/>
                <a:ext cx="172080" cy="25200"/>
              </a:xfrm>
              <a:custGeom>
                <a:avLst/>
                <a:gdLst>
                  <a:gd name="textAreaLeft" fmla="*/ 0 w 172080"/>
                  <a:gd name="textAreaRight" fmla="*/ 172440 w 172080"/>
                  <a:gd name="textAreaTop" fmla="*/ 0 h 25200"/>
                  <a:gd name="textAreaBottom" fmla="*/ 25560 h 25200"/>
                </a:gdLst>
                <a:ahLst/>
                <a:cxnLst/>
                <a:rect l="textAreaLeft" t="textAreaTop" r="textAreaRight" b="textAreaBottom"/>
                <a:pathLst>
                  <a:path w="172261" h="25665">
                    <a:moveTo>
                      <a:pt x="12400" y="25665"/>
                    </a:moveTo>
                    <a:lnTo>
                      <a:pt x="159861" y="25665"/>
                    </a:lnTo>
                    <a:cubicBezTo>
                      <a:pt x="176378" y="25665"/>
                      <a:pt x="176413" y="0"/>
                      <a:pt x="159861" y="0"/>
                    </a:cubicBezTo>
                    <a:lnTo>
                      <a:pt x="12400" y="0"/>
                    </a:lnTo>
                    <a:cubicBezTo>
                      <a:pt x="-4116" y="0"/>
                      <a:pt x="-4151" y="25665"/>
                      <a:pt x="12400" y="25665"/>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839" name="Google Shape;1912;p25"/>
          <p:cNvGrpSpPr/>
          <p:nvPr/>
        </p:nvGrpSpPr>
        <p:grpSpPr>
          <a:xfrm>
            <a:off x="1182960" y="4346640"/>
            <a:ext cx="547200" cy="58680"/>
            <a:chOff x="1182960" y="4346640"/>
            <a:chExt cx="547200" cy="58680"/>
          </a:xfrm>
        </p:grpSpPr>
        <p:sp>
          <p:nvSpPr>
            <p:cNvPr id="1840" name="Google Shape;1913;p25"/>
            <p:cNvSpPr/>
            <p:nvPr/>
          </p:nvSpPr>
          <p:spPr>
            <a:xfrm rot="16200000">
              <a:off x="1182960" y="4346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41" name="Google Shape;1914;p25"/>
            <p:cNvSpPr/>
            <p:nvPr/>
          </p:nvSpPr>
          <p:spPr>
            <a:xfrm rot="16200000">
              <a:off x="1345680" y="4346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42" name="Google Shape;1915;p25"/>
            <p:cNvSpPr/>
            <p:nvPr/>
          </p:nvSpPr>
          <p:spPr>
            <a:xfrm rot="16200000">
              <a:off x="1508760" y="4346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43" name="Google Shape;1916;p25"/>
            <p:cNvSpPr/>
            <p:nvPr/>
          </p:nvSpPr>
          <p:spPr>
            <a:xfrm rot="16200000">
              <a:off x="1671480" y="434664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5851" name="Google Shape;6032;p52"/>
          <p:cNvGrpSpPr/>
          <p:nvPr/>
        </p:nvGrpSpPr>
        <p:grpSpPr>
          <a:xfrm>
            <a:off x="3339720" y="952920"/>
            <a:ext cx="2363040" cy="1017360"/>
            <a:chOff x="3339720" y="952920"/>
            <a:chExt cx="2363040" cy="1017360"/>
          </a:xfrm>
        </p:grpSpPr>
        <p:sp>
          <p:nvSpPr>
            <p:cNvPr id="5852" name="Google Shape;6033;p52"/>
            <p:cNvSpPr/>
            <p:nvPr/>
          </p:nvSpPr>
          <p:spPr>
            <a:xfrm>
              <a:off x="3339720" y="1527480"/>
              <a:ext cx="334440" cy="438480"/>
            </a:xfrm>
            <a:prstGeom prst="round2DiagRect">
              <a:avLst>
                <a:gd name="adj1" fmla="val 16667"/>
                <a:gd name="adj2" fmla="val 0"/>
              </a:avLst>
            </a:prstGeom>
            <a:solidFill>
              <a:srgbClr val="abbcc9"/>
            </a:solidFill>
            <a:ln w="0">
              <a:noFill/>
            </a:ln>
          </p:spPr>
          <p:style>
            <a:lnRef idx="0"/>
            <a:fillRef idx="0"/>
            <a:effectRef idx="0"/>
            <a:fontRef idx="minor"/>
          </p:style>
          <p:txBody>
            <a:bodyPr lIns="0" rIns="0" tIns="0" bIns="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53" name="Google Shape;6034;p52"/>
            <p:cNvSpPr/>
            <p:nvPr/>
          </p:nvSpPr>
          <p:spPr>
            <a:xfrm>
              <a:off x="3339720" y="1040760"/>
              <a:ext cx="334440" cy="438480"/>
            </a:xfrm>
            <a:prstGeom prst="round2DiagRect">
              <a:avLst>
                <a:gd name="adj1" fmla="val 16667"/>
                <a:gd name="adj2" fmla="val 0"/>
              </a:avLst>
            </a:pr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54" name="Google Shape;6035;p52"/>
            <p:cNvSpPr/>
            <p:nvPr/>
          </p:nvSpPr>
          <p:spPr>
            <a:xfrm flipH="1">
              <a:off x="3688200" y="952920"/>
              <a:ext cx="33444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JANUARY</a:t>
              </a:r>
              <a:endParaRPr b="0" lang="en-US" sz="400" strike="noStrike" u="none">
                <a:solidFill>
                  <a:srgbClr val="ffffff"/>
                </a:solidFill>
                <a:effectLst/>
                <a:uFillTx/>
                <a:latin typeface="Arial"/>
              </a:endParaRPr>
            </a:p>
          </p:txBody>
        </p:sp>
        <p:sp>
          <p:nvSpPr>
            <p:cNvPr id="5855" name="Google Shape;6036;p52"/>
            <p:cNvSpPr/>
            <p:nvPr/>
          </p:nvSpPr>
          <p:spPr>
            <a:xfrm flipH="1">
              <a:off x="4025160" y="952920"/>
              <a:ext cx="36252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FEBRUARY</a:t>
              </a:r>
              <a:endParaRPr b="0" lang="en-US" sz="400" strike="noStrike" u="none">
                <a:solidFill>
                  <a:srgbClr val="ffffff"/>
                </a:solidFill>
                <a:effectLst/>
                <a:uFillTx/>
                <a:latin typeface="Arial"/>
              </a:endParaRPr>
            </a:p>
          </p:txBody>
        </p:sp>
        <p:sp>
          <p:nvSpPr>
            <p:cNvPr id="5856" name="Google Shape;6037;p52"/>
            <p:cNvSpPr/>
            <p:nvPr/>
          </p:nvSpPr>
          <p:spPr>
            <a:xfrm flipH="1">
              <a:off x="4388040" y="952920"/>
              <a:ext cx="31428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MARCH</a:t>
              </a:r>
              <a:endParaRPr b="0" lang="en-US" sz="400" strike="noStrike" u="none">
                <a:solidFill>
                  <a:srgbClr val="ffffff"/>
                </a:solidFill>
                <a:effectLst/>
                <a:uFillTx/>
                <a:latin typeface="Arial"/>
              </a:endParaRPr>
            </a:p>
          </p:txBody>
        </p:sp>
        <p:sp>
          <p:nvSpPr>
            <p:cNvPr id="5857" name="Google Shape;6038;p52"/>
            <p:cNvSpPr/>
            <p:nvPr/>
          </p:nvSpPr>
          <p:spPr>
            <a:xfrm flipH="1">
              <a:off x="4730040" y="952920"/>
              <a:ext cx="28260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APRIL</a:t>
              </a:r>
              <a:endParaRPr b="0" lang="en-US" sz="400" strike="noStrike" u="none">
                <a:solidFill>
                  <a:srgbClr val="ffffff"/>
                </a:solidFill>
                <a:effectLst/>
                <a:uFillTx/>
                <a:latin typeface="Arial"/>
              </a:endParaRPr>
            </a:p>
          </p:txBody>
        </p:sp>
        <p:sp>
          <p:nvSpPr>
            <p:cNvPr id="5858" name="Google Shape;6039;p52"/>
            <p:cNvSpPr/>
            <p:nvPr/>
          </p:nvSpPr>
          <p:spPr>
            <a:xfrm flipH="1">
              <a:off x="5050440" y="952920"/>
              <a:ext cx="28260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MAY</a:t>
              </a:r>
              <a:endParaRPr b="0" lang="en-US" sz="400" strike="noStrike" u="none">
                <a:solidFill>
                  <a:srgbClr val="ffffff"/>
                </a:solidFill>
                <a:effectLst/>
                <a:uFillTx/>
                <a:latin typeface="Arial"/>
              </a:endParaRPr>
            </a:p>
          </p:txBody>
        </p:sp>
        <p:sp>
          <p:nvSpPr>
            <p:cNvPr id="5859" name="Google Shape;6040;p52"/>
            <p:cNvSpPr/>
            <p:nvPr/>
          </p:nvSpPr>
          <p:spPr>
            <a:xfrm flipH="1">
              <a:off x="5390280" y="952920"/>
              <a:ext cx="282600" cy="77040"/>
            </a:xfrm>
            <a:prstGeom prst="rect">
              <a:avLst/>
            </a:prstGeom>
            <a:noFill/>
            <a:ln w="0">
              <a:noFill/>
            </a:ln>
          </p:spPr>
          <p:style>
            <a:lnRef idx="0"/>
            <a:fillRef idx="0"/>
            <a:effectRef idx="0"/>
            <a:fontRef idx="minor"/>
          </p:style>
          <p:txBody>
            <a:bodyPr lIns="0" rIns="0" tIns="0" bIns="0" anchor="t">
              <a:noAutofit/>
            </a:bodyPr>
            <a:p>
              <a:pPr algn="ctr">
                <a:lnSpc>
                  <a:spcPct val="100000"/>
                </a:lnSpc>
                <a:spcAft>
                  <a:spcPts val="1599"/>
                </a:spcAft>
                <a:tabLst>
                  <a:tab algn="l" pos="0"/>
                </a:tabLst>
              </a:pPr>
              <a:r>
                <a:rPr b="0" lang="en" sz="400" strike="noStrike" u="none">
                  <a:solidFill>
                    <a:srgbClr val="ffffff"/>
                  </a:solidFill>
                  <a:effectLst/>
                  <a:uFillTx/>
                  <a:latin typeface="Arial"/>
                  <a:ea typeface="Arial"/>
                </a:rPr>
                <a:t>JUNE</a:t>
              </a:r>
              <a:endParaRPr b="0" lang="en-US" sz="400" strike="noStrike" u="none">
                <a:solidFill>
                  <a:srgbClr val="ffffff"/>
                </a:solidFill>
                <a:effectLst/>
                <a:uFillTx/>
                <a:latin typeface="Arial"/>
              </a:endParaRPr>
            </a:p>
          </p:txBody>
        </p:sp>
        <p:sp>
          <p:nvSpPr>
            <p:cNvPr id="5860" name="Google Shape;6041;p52"/>
            <p:cNvSpPr/>
            <p:nvPr/>
          </p:nvSpPr>
          <p:spPr>
            <a:xfrm flipH="1">
              <a:off x="3380400" y="1099800"/>
              <a:ext cx="251640" cy="8820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400" strike="noStrike" u="none">
                  <a:solidFill>
                    <a:srgbClr val="ffffff"/>
                  </a:solidFill>
                  <a:effectLst/>
                  <a:uFillTx/>
                  <a:latin typeface="Arial"/>
                  <a:ea typeface="Arial"/>
                </a:rPr>
                <a:t>PHASE 1</a:t>
              </a:r>
              <a:endParaRPr b="0" lang="en-US" sz="400" strike="noStrike" u="none">
                <a:solidFill>
                  <a:srgbClr val="ffffff"/>
                </a:solidFill>
                <a:effectLst/>
                <a:uFillTx/>
                <a:latin typeface="Arial"/>
              </a:endParaRPr>
            </a:p>
          </p:txBody>
        </p:sp>
        <p:sp>
          <p:nvSpPr>
            <p:cNvPr id="5861" name="Google Shape;6042;p52"/>
            <p:cNvSpPr/>
            <p:nvPr/>
          </p:nvSpPr>
          <p:spPr>
            <a:xfrm flipH="1">
              <a:off x="3380400" y="1579320"/>
              <a:ext cx="251640" cy="88200"/>
            </a:xfrm>
            <a:prstGeom prst="rect">
              <a:avLst/>
            </a:prstGeom>
            <a:noFill/>
            <a:ln w="0">
              <a:noFill/>
            </a:ln>
          </p:spPr>
          <p:style>
            <a:lnRef idx="0"/>
            <a:fillRef idx="0"/>
            <a:effectRef idx="0"/>
            <a:fontRef idx="minor"/>
          </p:style>
          <p:txBody>
            <a:bodyPr lIns="0" rIns="0" tIns="0" bIns="0" anchor="t">
              <a:noAutofit/>
            </a:bodyPr>
            <a:p>
              <a:pPr algn="r">
                <a:lnSpc>
                  <a:spcPct val="100000"/>
                </a:lnSpc>
                <a:spcAft>
                  <a:spcPts val="1599"/>
                </a:spcAft>
                <a:tabLst>
                  <a:tab algn="l" pos="0"/>
                </a:tabLst>
              </a:pPr>
              <a:r>
                <a:rPr b="0" lang="en" sz="400" strike="noStrike" u="none">
                  <a:solidFill>
                    <a:srgbClr val="ffffff"/>
                  </a:solidFill>
                  <a:effectLst/>
                  <a:uFillTx/>
                  <a:latin typeface="Arial"/>
                  <a:ea typeface="Arial"/>
                </a:rPr>
                <a:t>PHASE 2</a:t>
              </a:r>
              <a:endParaRPr b="0" lang="en-US" sz="400" strike="noStrike" u="none">
                <a:solidFill>
                  <a:srgbClr val="ffffff"/>
                </a:solidFill>
                <a:effectLst/>
                <a:uFillTx/>
                <a:latin typeface="Arial"/>
              </a:endParaRPr>
            </a:p>
          </p:txBody>
        </p:sp>
        <p:sp>
          <p:nvSpPr>
            <p:cNvPr id="5862" name="Google Shape;6043;p52"/>
            <p:cNvSpPr/>
            <p:nvPr/>
          </p:nvSpPr>
          <p:spPr>
            <a:xfrm flipH="1">
              <a:off x="3386160" y="1244520"/>
              <a:ext cx="236520" cy="882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400" strike="noStrike" u="none">
                  <a:solidFill>
                    <a:srgbClr val="ffffff"/>
                  </a:solidFill>
                  <a:effectLst/>
                  <a:uFillTx/>
                  <a:latin typeface="Arial"/>
                  <a:ea typeface="Arial"/>
                </a:rPr>
                <a:t>Task 1</a:t>
              </a:r>
              <a:endParaRPr b="0" lang="en-US" sz="400" strike="noStrike" u="none">
                <a:solidFill>
                  <a:srgbClr val="ffffff"/>
                </a:solidFill>
                <a:effectLst/>
                <a:uFillTx/>
                <a:latin typeface="Arial"/>
              </a:endParaRPr>
            </a:p>
          </p:txBody>
        </p:sp>
        <p:sp>
          <p:nvSpPr>
            <p:cNvPr id="5863" name="Google Shape;6044;p52"/>
            <p:cNvSpPr/>
            <p:nvPr/>
          </p:nvSpPr>
          <p:spPr>
            <a:xfrm flipH="1">
              <a:off x="3386160" y="1406520"/>
              <a:ext cx="236520" cy="882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400" strike="noStrike" u="none">
                  <a:solidFill>
                    <a:srgbClr val="ffffff"/>
                  </a:solidFill>
                  <a:effectLst/>
                  <a:uFillTx/>
                  <a:latin typeface="Arial"/>
                  <a:ea typeface="Arial"/>
                </a:rPr>
                <a:t>Task 2</a:t>
              </a:r>
              <a:endParaRPr b="0" lang="en-US" sz="400" strike="noStrike" u="none">
                <a:solidFill>
                  <a:srgbClr val="ffffff"/>
                </a:solidFill>
                <a:effectLst/>
                <a:uFillTx/>
                <a:latin typeface="Arial"/>
              </a:endParaRPr>
            </a:p>
          </p:txBody>
        </p:sp>
        <p:sp>
          <p:nvSpPr>
            <p:cNvPr id="5864" name="Google Shape;6045;p52"/>
            <p:cNvSpPr/>
            <p:nvPr/>
          </p:nvSpPr>
          <p:spPr>
            <a:xfrm flipH="1">
              <a:off x="3386160" y="1741320"/>
              <a:ext cx="236520" cy="8820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400" strike="noStrike" u="none">
                  <a:solidFill>
                    <a:srgbClr val="ffffff"/>
                  </a:solidFill>
                  <a:effectLst/>
                  <a:uFillTx/>
                  <a:latin typeface="Arial"/>
                  <a:ea typeface="Arial"/>
                </a:rPr>
                <a:t>Task 1</a:t>
              </a:r>
              <a:endParaRPr b="0" lang="en-US" sz="400" strike="noStrike" u="none">
                <a:solidFill>
                  <a:srgbClr val="ffffff"/>
                </a:solidFill>
                <a:effectLst/>
                <a:uFillTx/>
                <a:latin typeface="Arial"/>
              </a:endParaRPr>
            </a:p>
          </p:txBody>
        </p:sp>
        <p:sp>
          <p:nvSpPr>
            <p:cNvPr id="5865" name="Google Shape;6046;p52"/>
            <p:cNvSpPr/>
            <p:nvPr/>
          </p:nvSpPr>
          <p:spPr>
            <a:xfrm flipH="1">
              <a:off x="3386160" y="1895040"/>
              <a:ext cx="236520" cy="75240"/>
            </a:xfrm>
            <a:prstGeom prst="rect">
              <a:avLst/>
            </a:prstGeom>
            <a:noFill/>
            <a:ln w="0">
              <a:noFill/>
            </a:ln>
          </p:spPr>
          <p:style>
            <a:lnRef idx="0"/>
            <a:fillRef idx="0"/>
            <a:effectRef idx="0"/>
            <a:fontRef idx="minor"/>
          </p:style>
          <p:txBody>
            <a:bodyPr lIns="0" rIns="0" tIns="0" bIns="0" anchor="t">
              <a:noAutofit/>
            </a:bodyPr>
            <a:p>
              <a:pPr algn="r">
                <a:lnSpc>
                  <a:spcPct val="115000"/>
                </a:lnSpc>
                <a:spcAft>
                  <a:spcPts val="1599"/>
                </a:spcAft>
                <a:tabLst>
                  <a:tab algn="l" pos="0"/>
                </a:tabLst>
              </a:pPr>
              <a:r>
                <a:rPr b="0" lang="en" sz="400" strike="noStrike" u="none">
                  <a:solidFill>
                    <a:srgbClr val="ffffff"/>
                  </a:solidFill>
                  <a:effectLst/>
                  <a:uFillTx/>
                  <a:latin typeface="Arial"/>
                  <a:ea typeface="Arial"/>
                </a:rPr>
                <a:t>Task 2</a:t>
              </a:r>
              <a:endParaRPr b="0" lang="en-US" sz="400" strike="noStrike" u="none">
                <a:solidFill>
                  <a:srgbClr val="ffffff"/>
                </a:solidFill>
                <a:effectLst/>
                <a:uFillTx/>
                <a:latin typeface="Arial"/>
              </a:endParaRPr>
            </a:p>
          </p:txBody>
        </p:sp>
        <p:grpSp>
          <p:nvGrpSpPr>
            <p:cNvPr id="5866" name="Google Shape;6047;p52"/>
            <p:cNvGrpSpPr/>
            <p:nvPr/>
          </p:nvGrpSpPr>
          <p:grpSpPr>
            <a:xfrm>
              <a:off x="3751920" y="1099080"/>
              <a:ext cx="1950840" cy="828720"/>
              <a:chOff x="3751920" y="1099080"/>
              <a:chExt cx="1950840" cy="828720"/>
            </a:xfrm>
          </p:grpSpPr>
          <p:sp>
            <p:nvSpPr>
              <p:cNvPr id="5867" name="Google Shape;6048;p52"/>
              <p:cNvSpPr/>
              <p:nvPr/>
            </p:nvSpPr>
            <p:spPr>
              <a:xfrm>
                <a:off x="3751920" y="109908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7">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68" name="Google Shape;6049;p52"/>
              <p:cNvSpPr/>
              <p:nvPr/>
            </p:nvSpPr>
            <p:spPr>
              <a:xfrm>
                <a:off x="3751920" y="126072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6">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69" name="Google Shape;6050;p52"/>
              <p:cNvSpPr/>
              <p:nvPr/>
            </p:nvSpPr>
            <p:spPr>
              <a:xfrm>
                <a:off x="3751920" y="142236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6">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5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0" name="Google Shape;6051;p52"/>
              <p:cNvSpPr/>
              <p:nvPr/>
            </p:nvSpPr>
            <p:spPr>
              <a:xfrm>
                <a:off x="3751920" y="158400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6">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1" name="Google Shape;6052;p52"/>
              <p:cNvSpPr/>
              <p:nvPr/>
            </p:nvSpPr>
            <p:spPr>
              <a:xfrm>
                <a:off x="3751920" y="174528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6">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5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2" name="Google Shape;6053;p52"/>
              <p:cNvSpPr/>
              <p:nvPr/>
            </p:nvSpPr>
            <p:spPr>
              <a:xfrm>
                <a:off x="3751920" y="1906920"/>
                <a:ext cx="1950840" cy="20520"/>
              </a:xfrm>
              <a:custGeom>
                <a:avLst/>
                <a:gdLst>
                  <a:gd name="textAreaLeft" fmla="*/ 0 w 1950840"/>
                  <a:gd name="textAreaRight" fmla="*/ 1951200 w 1950840"/>
                  <a:gd name="textAreaTop" fmla="*/ 0 h 20520"/>
                  <a:gd name="textAreaBottom" fmla="*/ 20880 h 20520"/>
                </a:gdLst>
                <a:ahLst/>
                <a:cxnLst/>
                <a:rect l="textAreaLeft" t="textAreaTop" r="textAreaRight" b="textAreaBottom"/>
                <a:pathLst>
                  <a:path w="180762" h="2156">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3" name="Google Shape;6054;p52"/>
              <p:cNvSpPr/>
              <p:nvPr/>
            </p:nvSpPr>
            <p:spPr>
              <a:xfrm>
                <a:off x="3751920" y="1099080"/>
                <a:ext cx="397440" cy="20520"/>
              </a:xfrm>
              <a:custGeom>
                <a:avLst/>
                <a:gdLst>
                  <a:gd name="textAreaLeft" fmla="*/ 0 w 397440"/>
                  <a:gd name="textAreaRight" fmla="*/ 397800 w 397440"/>
                  <a:gd name="textAreaTop" fmla="*/ 0 h 20520"/>
                  <a:gd name="textAreaBottom" fmla="*/ 20880 h 20520"/>
                </a:gdLst>
                <a:ahLst/>
                <a:cxnLst/>
                <a:rect l="textAreaLeft" t="textAreaTop" r="textAreaRight" b="textAreaBottom"/>
                <a:pathLst>
                  <a:path w="36851" h="2157">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4" name="Google Shape;6055;p52"/>
              <p:cNvSpPr/>
              <p:nvPr/>
            </p:nvSpPr>
            <p:spPr>
              <a:xfrm>
                <a:off x="3960360" y="1260720"/>
                <a:ext cx="879120" cy="20520"/>
              </a:xfrm>
              <a:custGeom>
                <a:avLst/>
                <a:gdLst>
                  <a:gd name="textAreaLeft" fmla="*/ 0 w 879120"/>
                  <a:gd name="textAreaRight" fmla="*/ 879480 w 879120"/>
                  <a:gd name="textAreaTop" fmla="*/ 0 h 20520"/>
                  <a:gd name="textAreaBottom" fmla="*/ 20880 h 20520"/>
                </a:gdLst>
                <a:ahLst/>
                <a:cxnLst/>
                <a:rect l="textAreaLeft" t="textAreaTop" r="textAreaRight" b="textAreaBottom"/>
                <a:pathLst>
                  <a:path w="81476" h="215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6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75" name="Google Shape;6056;p52"/>
              <p:cNvSpPr/>
              <p:nvPr/>
            </p:nvSpPr>
            <p:spPr>
              <a:xfrm>
                <a:off x="4237560" y="1422360"/>
                <a:ext cx="466920" cy="20520"/>
              </a:xfrm>
              <a:custGeom>
                <a:avLst/>
                <a:gdLst>
                  <a:gd name="textAreaLeft" fmla="*/ 0 w 466920"/>
                  <a:gd name="textAreaRight" fmla="*/ 467280 w 466920"/>
                  <a:gd name="textAreaTop" fmla="*/ 0 h 20520"/>
                  <a:gd name="textAreaBottom" fmla="*/ 20880 h 20520"/>
                </a:gdLst>
                <a:ahLst/>
                <a:cxnLst/>
                <a:rect l="textAreaLeft" t="textAreaTop" r="textAreaRight" b="textAreaBottom"/>
                <a:pathLst>
                  <a:path w="43280" h="2156">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6" name="Google Shape;6057;p52"/>
              <p:cNvSpPr/>
              <p:nvPr/>
            </p:nvSpPr>
            <p:spPr>
              <a:xfrm>
                <a:off x="4295520" y="1584000"/>
                <a:ext cx="882720" cy="20520"/>
              </a:xfrm>
              <a:custGeom>
                <a:avLst/>
                <a:gdLst>
                  <a:gd name="textAreaLeft" fmla="*/ 0 w 882720"/>
                  <a:gd name="textAreaRight" fmla="*/ 883080 w 882720"/>
                  <a:gd name="textAreaTop" fmla="*/ 0 h 20520"/>
                  <a:gd name="textAreaBottom" fmla="*/ 20880 h 20520"/>
                </a:gdLst>
                <a:ahLst/>
                <a:cxnLst/>
                <a:rect l="textAreaLeft" t="textAreaTop" r="textAreaRight" b="textAreaBottom"/>
                <a:pathLst>
                  <a:path w="81797" h="2156">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6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77" name="Google Shape;6058;p52"/>
              <p:cNvSpPr/>
              <p:nvPr/>
            </p:nvSpPr>
            <p:spPr>
              <a:xfrm>
                <a:off x="4723560" y="1745280"/>
                <a:ext cx="712440" cy="20520"/>
              </a:xfrm>
              <a:custGeom>
                <a:avLst/>
                <a:gdLst>
                  <a:gd name="textAreaLeft" fmla="*/ 0 w 712440"/>
                  <a:gd name="textAreaRight" fmla="*/ 712800 w 712440"/>
                  <a:gd name="textAreaTop" fmla="*/ 0 h 20520"/>
                  <a:gd name="textAreaBottom" fmla="*/ 20880 h 20520"/>
                </a:gdLst>
                <a:ahLst/>
                <a:cxnLst/>
                <a:rect l="textAreaLeft" t="textAreaTop" r="textAreaRight" b="textAreaBottom"/>
                <a:pathLst>
                  <a:path w="66033" h="2156">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78" name="Google Shape;6059;p52"/>
              <p:cNvSpPr/>
              <p:nvPr/>
            </p:nvSpPr>
            <p:spPr>
              <a:xfrm>
                <a:off x="5209200" y="1907280"/>
                <a:ext cx="493560" cy="20520"/>
              </a:xfrm>
              <a:custGeom>
                <a:avLst/>
                <a:gdLst>
                  <a:gd name="textAreaLeft" fmla="*/ 0 w 493560"/>
                  <a:gd name="textAreaRight" fmla="*/ 493920 w 493560"/>
                  <a:gd name="textAreaTop" fmla="*/ 0 h 20520"/>
                  <a:gd name="textAreaBottom" fmla="*/ 20880 h 20520"/>
                </a:gdLst>
                <a:ahLst/>
                <a:cxnLst/>
                <a:rect l="textAreaLeft" t="textAreaTop" r="textAreaRight" b="textAreaBottom"/>
                <a:pathLst>
                  <a:path w="45745" h="2144">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6000"/>
                </a:srgbClr>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aphicFrame>
        <p:nvGraphicFramePr>
          <p:cNvPr id="5879" name="Google Shape;6060;p52"/>
          <p:cNvGraphicFramePr/>
          <p:nvPr/>
        </p:nvGraphicFramePr>
        <p:xfrm>
          <a:off x="5935680" y="2130480"/>
          <a:ext cx="2490840" cy="1753920"/>
        </p:xfrm>
        <a:graphic>
          <a:graphicData uri="http://schemas.openxmlformats.org/drawingml/2006/table">
            <a:tbl>
              <a:tblPr/>
              <a:tblGrid>
                <a:gridCol w="622800"/>
                <a:gridCol w="622800"/>
                <a:gridCol w="622800"/>
                <a:gridCol w="622800"/>
              </a:tblGrid>
              <a:tr h="217080">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e1e7ec"/>
                      </a:solidFill>
                      <a:prstDash val="solid"/>
                    </a:lnL>
                    <a:lnR w="9360">
                      <a:solidFill>
                        <a:srgbClr val="e1e7ec"/>
                      </a:solidFill>
                      <a:prstDash val="solid"/>
                    </a:lnR>
                    <a:lnT w="18720">
                      <a:solidFill>
                        <a:srgbClr val="e1e7ec"/>
                      </a:solidFill>
                      <a:prstDash val="solid"/>
                    </a:lnT>
                    <a:lnB w="18720">
                      <a:solidFill>
                        <a:srgbClr val="e1e7ec"/>
                      </a:solidFill>
                      <a:prstDash val="dot"/>
                    </a:lnB>
                    <a:solidFill>
                      <a:srgbClr val="cfd9e0"/>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solid"/>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solid"/>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solid"/>
                    </a:lnT>
                    <a:lnB w="18720">
                      <a:solidFill>
                        <a:srgbClr val="e1e7ec"/>
                      </a:solidFill>
                      <a:prstDash val="dot"/>
                    </a:lnB>
                    <a:noFill/>
                  </a:tcPr>
                </a:tc>
              </a:tr>
              <a:tr h="217080">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solidFill>
                      <a:srgbClr val="cfd9e0"/>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r>
              <a:tr h="21708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solidFill>
                      <a:srgbClr val="e3e9ed"/>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solidFill>
                      <a:srgbClr val="869fb2"/>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r>
              <a:tr h="21708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e1e7ec"/>
                      </a:solidFill>
                      <a:prstDash val="solid"/>
                    </a:lnL>
                    <a:lnR w="9360">
                      <a:solidFill>
                        <a:srgbClr val="e1e7ec"/>
                      </a:solidFill>
                      <a:prstDash val="solid"/>
                    </a:lnR>
                    <a:lnT w="18720">
                      <a:solidFill>
                        <a:srgbClr val="e1e7ec"/>
                      </a:solidFill>
                      <a:prstDash val="dot"/>
                    </a:lnT>
                    <a:lnB w="18720">
                      <a:solidFill>
                        <a:srgbClr val="e1e7ec"/>
                      </a:solidFill>
                      <a:prstDash val="dot"/>
                    </a:lnB>
                    <a:solidFill>
                      <a:srgbClr val="7994a9">
                        <a:alpha val="65000"/>
                      </a:srgbClr>
                    </a:solidFill>
                  </a:tcPr>
                </a:tc>
              </a:tr>
            </a:tbl>
          </a:graphicData>
        </a:graphic>
      </p:graphicFrame>
      <p:grpSp>
        <p:nvGrpSpPr>
          <p:cNvPr id="5880" name="Google Shape;6061;p52"/>
          <p:cNvGrpSpPr/>
          <p:nvPr/>
        </p:nvGrpSpPr>
        <p:grpSpPr>
          <a:xfrm>
            <a:off x="5936040" y="3188880"/>
            <a:ext cx="2496600" cy="1001160"/>
            <a:chOff x="5936040" y="3188880"/>
            <a:chExt cx="2496600" cy="1001160"/>
          </a:xfrm>
        </p:grpSpPr>
        <p:cxnSp>
          <p:nvCxnSpPr>
            <p:cNvPr id="5881" name="Google Shape;6062;p52"/>
            <p:cNvCxnSpPr/>
            <p:nvPr/>
          </p:nvCxnSpPr>
          <p:spPr>
            <a:xfrm flipH="1">
              <a:off x="6258240" y="3834000"/>
              <a:ext cx="2169000" cy="360"/>
            </a:xfrm>
            <a:prstGeom prst="straightConnector1">
              <a:avLst/>
            </a:prstGeom>
            <a:ln w="9525">
              <a:solidFill>
                <a:srgbClr val="b3c3ce"/>
              </a:solidFill>
              <a:round/>
            </a:ln>
          </p:spPr>
        </p:cxnSp>
        <p:cxnSp>
          <p:nvCxnSpPr>
            <p:cNvPr id="5882" name="Google Shape;6063;p52"/>
            <p:cNvCxnSpPr/>
            <p:nvPr/>
          </p:nvCxnSpPr>
          <p:spPr>
            <a:xfrm flipH="1">
              <a:off x="6258240" y="3510720"/>
              <a:ext cx="2169000" cy="360"/>
            </a:xfrm>
            <a:prstGeom prst="straightConnector1">
              <a:avLst/>
            </a:prstGeom>
            <a:ln w="9525">
              <a:solidFill>
                <a:srgbClr val="b3c3ce"/>
              </a:solidFill>
              <a:round/>
            </a:ln>
          </p:spPr>
        </p:cxnSp>
        <p:cxnSp>
          <p:nvCxnSpPr>
            <p:cNvPr id="5883" name="Google Shape;6064;p52"/>
            <p:cNvCxnSpPr/>
            <p:nvPr/>
          </p:nvCxnSpPr>
          <p:spPr>
            <a:xfrm flipH="1">
              <a:off x="6258240" y="4157280"/>
              <a:ext cx="2169000" cy="360"/>
            </a:xfrm>
            <a:prstGeom prst="straightConnector1">
              <a:avLst/>
            </a:prstGeom>
            <a:ln w="9525">
              <a:solidFill>
                <a:srgbClr val="b3c3ce"/>
              </a:solidFill>
              <a:round/>
            </a:ln>
          </p:spPr>
        </p:cxnSp>
        <p:sp>
          <p:nvSpPr>
            <p:cNvPr id="5884" name="Google Shape;6065;p52"/>
            <p:cNvSpPr/>
            <p:nvPr/>
          </p:nvSpPr>
          <p:spPr>
            <a:xfrm flipH="1">
              <a:off x="6257880" y="3188880"/>
              <a:ext cx="475920" cy="176760"/>
            </a:xfrm>
            <a:prstGeom prst="rect">
              <a:avLst/>
            </a:prstGeom>
            <a:noFill/>
            <a:ln w="0">
              <a:noFill/>
            </a:ln>
          </p:spPr>
          <p:style>
            <a:lnRef idx="0"/>
            <a:fillRef idx="0"/>
            <a:effectRef idx="0"/>
            <a:fontRef idx="minor"/>
          </p:style>
          <p:txBody>
            <a:bodyPr lIns="0" rIns="0" tIns="88560" bIns="88560" anchor="t">
              <a:noAutofit/>
            </a:bodyPr>
            <a:p>
              <a:pPr algn="ctr">
                <a:lnSpc>
                  <a:spcPct val="100000"/>
                </a:lnSpc>
                <a:spcAft>
                  <a:spcPts val="1599"/>
                </a:spcAft>
                <a:tabLst>
                  <a:tab algn="l" pos="0"/>
                </a:tabLst>
              </a:pPr>
              <a:r>
                <a:rPr b="0" lang="en" sz="400" strike="noStrike" u="none">
                  <a:solidFill>
                    <a:srgbClr val="e3e9ed"/>
                  </a:solidFill>
                  <a:effectLst/>
                  <a:uFillTx/>
                  <a:latin typeface="Arial"/>
                  <a:ea typeface="Arial"/>
                </a:rPr>
                <a:t>JANUARY</a:t>
              </a:r>
              <a:endParaRPr b="0" lang="en-US" sz="400" strike="noStrike" u="none">
                <a:solidFill>
                  <a:srgbClr val="ffffff"/>
                </a:solidFill>
                <a:effectLst/>
                <a:uFillTx/>
                <a:latin typeface="Arial"/>
              </a:endParaRPr>
            </a:p>
          </p:txBody>
        </p:sp>
        <p:sp>
          <p:nvSpPr>
            <p:cNvPr id="5885" name="Google Shape;6066;p52"/>
            <p:cNvSpPr/>
            <p:nvPr/>
          </p:nvSpPr>
          <p:spPr>
            <a:xfrm flipH="1">
              <a:off x="6807600" y="3188880"/>
              <a:ext cx="489600" cy="176760"/>
            </a:xfrm>
            <a:prstGeom prst="rect">
              <a:avLst/>
            </a:prstGeom>
            <a:noFill/>
            <a:ln w="0">
              <a:noFill/>
            </a:ln>
          </p:spPr>
          <p:style>
            <a:lnRef idx="0"/>
            <a:fillRef idx="0"/>
            <a:effectRef idx="0"/>
            <a:fontRef idx="minor"/>
          </p:style>
          <p:txBody>
            <a:bodyPr lIns="0" rIns="0" tIns="88560" bIns="88560" anchor="t">
              <a:noAutofit/>
            </a:bodyPr>
            <a:p>
              <a:pPr algn="ctr">
                <a:lnSpc>
                  <a:spcPct val="100000"/>
                </a:lnSpc>
                <a:spcAft>
                  <a:spcPts val="1599"/>
                </a:spcAft>
                <a:tabLst>
                  <a:tab algn="l" pos="0"/>
                </a:tabLst>
              </a:pPr>
              <a:r>
                <a:rPr b="0" lang="en" sz="400" strike="noStrike" u="none">
                  <a:solidFill>
                    <a:srgbClr val="e3e9ed"/>
                  </a:solidFill>
                  <a:effectLst/>
                  <a:uFillTx/>
                  <a:latin typeface="Arial"/>
                  <a:ea typeface="Arial"/>
                </a:rPr>
                <a:t>FEBRUARY</a:t>
              </a:r>
              <a:endParaRPr b="0" lang="en-US" sz="400" strike="noStrike" u="none">
                <a:solidFill>
                  <a:srgbClr val="ffffff"/>
                </a:solidFill>
                <a:effectLst/>
                <a:uFillTx/>
                <a:latin typeface="Arial"/>
              </a:endParaRPr>
            </a:p>
          </p:txBody>
        </p:sp>
        <p:sp>
          <p:nvSpPr>
            <p:cNvPr id="5886" name="Google Shape;6067;p52"/>
            <p:cNvSpPr/>
            <p:nvPr/>
          </p:nvSpPr>
          <p:spPr>
            <a:xfrm flipH="1">
              <a:off x="7395120" y="3188880"/>
              <a:ext cx="475920" cy="176760"/>
            </a:xfrm>
            <a:prstGeom prst="rect">
              <a:avLst/>
            </a:prstGeom>
            <a:noFill/>
            <a:ln w="0">
              <a:noFill/>
            </a:ln>
          </p:spPr>
          <p:style>
            <a:lnRef idx="0"/>
            <a:fillRef idx="0"/>
            <a:effectRef idx="0"/>
            <a:fontRef idx="minor"/>
          </p:style>
          <p:txBody>
            <a:bodyPr lIns="0" rIns="0" tIns="88560" bIns="88560" anchor="t">
              <a:noAutofit/>
            </a:bodyPr>
            <a:p>
              <a:pPr algn="ctr">
                <a:lnSpc>
                  <a:spcPct val="100000"/>
                </a:lnSpc>
                <a:spcAft>
                  <a:spcPts val="1599"/>
                </a:spcAft>
                <a:tabLst>
                  <a:tab algn="l" pos="0"/>
                </a:tabLst>
              </a:pPr>
              <a:r>
                <a:rPr b="0" lang="en" sz="400" strike="noStrike" u="none">
                  <a:solidFill>
                    <a:srgbClr val="e3e9ed"/>
                  </a:solidFill>
                  <a:effectLst/>
                  <a:uFillTx/>
                  <a:latin typeface="Arial"/>
                  <a:ea typeface="Arial"/>
                </a:rPr>
                <a:t>MARCH</a:t>
              </a:r>
              <a:endParaRPr b="0" lang="en-US" sz="400" strike="noStrike" u="none">
                <a:solidFill>
                  <a:srgbClr val="ffffff"/>
                </a:solidFill>
                <a:effectLst/>
                <a:uFillTx/>
                <a:latin typeface="Arial"/>
              </a:endParaRPr>
            </a:p>
          </p:txBody>
        </p:sp>
        <p:sp>
          <p:nvSpPr>
            <p:cNvPr id="5887" name="Google Shape;6068;p52"/>
            <p:cNvSpPr/>
            <p:nvPr/>
          </p:nvSpPr>
          <p:spPr>
            <a:xfrm flipH="1">
              <a:off x="7956720" y="3188880"/>
              <a:ext cx="475920" cy="176760"/>
            </a:xfrm>
            <a:prstGeom prst="rect">
              <a:avLst/>
            </a:prstGeom>
            <a:noFill/>
            <a:ln w="0">
              <a:noFill/>
            </a:ln>
          </p:spPr>
          <p:style>
            <a:lnRef idx="0"/>
            <a:fillRef idx="0"/>
            <a:effectRef idx="0"/>
            <a:fontRef idx="minor"/>
          </p:style>
          <p:txBody>
            <a:bodyPr lIns="0" rIns="0" tIns="88560" bIns="88560" anchor="t">
              <a:noAutofit/>
            </a:bodyPr>
            <a:p>
              <a:pPr algn="ctr">
                <a:lnSpc>
                  <a:spcPct val="100000"/>
                </a:lnSpc>
                <a:spcAft>
                  <a:spcPts val="1599"/>
                </a:spcAft>
                <a:tabLst>
                  <a:tab algn="l" pos="0"/>
                </a:tabLst>
              </a:pPr>
              <a:r>
                <a:rPr b="0" lang="en" sz="400" strike="noStrike" u="none">
                  <a:solidFill>
                    <a:srgbClr val="e3e9ed"/>
                  </a:solidFill>
                  <a:effectLst/>
                  <a:uFillTx/>
                  <a:latin typeface="Arial"/>
                  <a:ea typeface="Arial"/>
                </a:rPr>
                <a:t>APRIL</a:t>
              </a:r>
              <a:endParaRPr b="0" lang="en-US" sz="400" strike="noStrike" u="none">
                <a:solidFill>
                  <a:srgbClr val="ffffff"/>
                </a:solidFill>
                <a:effectLst/>
                <a:uFillTx/>
                <a:latin typeface="Arial"/>
              </a:endParaRPr>
            </a:p>
          </p:txBody>
        </p:sp>
        <p:sp>
          <p:nvSpPr>
            <p:cNvPr id="5888" name="Google Shape;6069;p52"/>
            <p:cNvSpPr/>
            <p:nvPr/>
          </p:nvSpPr>
          <p:spPr>
            <a:xfrm>
              <a:off x="6251040" y="3476880"/>
              <a:ext cx="4896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89" name="Google Shape;6070;p52"/>
            <p:cNvSpPr/>
            <p:nvPr/>
          </p:nvSpPr>
          <p:spPr>
            <a:xfrm>
              <a:off x="6257520" y="3798360"/>
              <a:ext cx="474120" cy="69840"/>
            </a:xfrm>
            <a:prstGeom prst="rect">
              <a:avLst/>
            </a:prstGeom>
            <a:solidFill>
              <a:srgbClr val="eeeeee"/>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90" name="Google Shape;6071;p52"/>
            <p:cNvSpPr/>
            <p:nvPr/>
          </p:nvSpPr>
          <p:spPr>
            <a:xfrm>
              <a:off x="7348320" y="4119120"/>
              <a:ext cx="5508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91" name="Google Shape;6072;p52"/>
            <p:cNvSpPr/>
            <p:nvPr/>
          </p:nvSpPr>
          <p:spPr>
            <a:xfrm>
              <a:off x="6251040" y="3798360"/>
              <a:ext cx="4896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92" name="Google Shape;6073;p52"/>
            <p:cNvSpPr/>
            <p:nvPr/>
          </p:nvSpPr>
          <p:spPr>
            <a:xfrm>
              <a:off x="6769800" y="4120200"/>
              <a:ext cx="550800" cy="69840"/>
            </a:xfrm>
            <a:prstGeom prst="rect">
              <a:avLst/>
            </a:prstGeom>
            <a:solidFill>
              <a:srgbClr val="e3e9ed"/>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893" name="Google Shape;6074;p52"/>
            <p:cNvSpPr/>
            <p:nvPr/>
          </p:nvSpPr>
          <p:spPr>
            <a:xfrm>
              <a:off x="6766560" y="3477960"/>
              <a:ext cx="5508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894" name="Google Shape;6075;p52"/>
            <p:cNvSpPr/>
            <p:nvPr/>
          </p:nvSpPr>
          <p:spPr>
            <a:xfrm flipH="1">
              <a:off x="5937840" y="3400560"/>
              <a:ext cx="318600" cy="175320"/>
            </a:xfrm>
            <a:prstGeom prst="rect">
              <a:avLst/>
            </a:prstGeom>
            <a:noFill/>
            <a:ln w="0">
              <a:noFill/>
            </a:ln>
          </p:spPr>
          <p:style>
            <a:lnRef idx="0"/>
            <a:fillRef idx="0"/>
            <a:effectRef idx="0"/>
            <a:fontRef idx="minor"/>
          </p:style>
          <p:txBody>
            <a:bodyPr lIns="0" rIns="0" tIns="87840" bIns="87840" anchor="t">
              <a:noAutofit/>
            </a:bodyPr>
            <a:p>
              <a:pPr>
                <a:lnSpc>
                  <a:spcPct val="100000"/>
                </a:lnSpc>
                <a:spcAft>
                  <a:spcPts val="1599"/>
                </a:spcAft>
                <a:tabLst>
                  <a:tab algn="l" pos="0"/>
                </a:tabLst>
              </a:pPr>
              <a:r>
                <a:rPr b="0" lang="en" sz="400" strike="noStrike" u="none">
                  <a:solidFill>
                    <a:srgbClr val="e3e9ed"/>
                  </a:solidFill>
                  <a:effectLst/>
                  <a:uFillTx/>
                  <a:latin typeface="Arial"/>
                  <a:ea typeface="Arial"/>
                </a:rPr>
                <a:t>PHASE 1</a:t>
              </a:r>
              <a:endParaRPr b="0" lang="en-US" sz="400" strike="noStrike" u="none">
                <a:solidFill>
                  <a:srgbClr val="ffffff"/>
                </a:solidFill>
                <a:effectLst/>
                <a:uFillTx/>
                <a:latin typeface="Arial"/>
              </a:endParaRPr>
            </a:p>
          </p:txBody>
        </p:sp>
        <p:sp>
          <p:nvSpPr>
            <p:cNvPr id="5895" name="Google Shape;6076;p52"/>
            <p:cNvSpPr/>
            <p:nvPr/>
          </p:nvSpPr>
          <p:spPr>
            <a:xfrm flipH="1">
              <a:off x="5936040" y="3722760"/>
              <a:ext cx="321120" cy="150120"/>
            </a:xfrm>
            <a:prstGeom prst="rect">
              <a:avLst/>
            </a:prstGeom>
            <a:noFill/>
            <a:ln w="0">
              <a:noFill/>
            </a:ln>
          </p:spPr>
          <p:style>
            <a:lnRef idx="0"/>
            <a:fillRef idx="0"/>
            <a:effectRef idx="0"/>
            <a:fontRef idx="minor"/>
          </p:style>
          <p:txBody>
            <a:bodyPr lIns="0" rIns="0" tIns="75240" bIns="75240" anchor="t">
              <a:noAutofit/>
            </a:bodyPr>
            <a:p>
              <a:pPr>
                <a:lnSpc>
                  <a:spcPct val="115000"/>
                </a:lnSpc>
                <a:spcAft>
                  <a:spcPts val="1599"/>
                </a:spcAft>
                <a:tabLst>
                  <a:tab algn="l" pos="0"/>
                </a:tabLst>
              </a:pPr>
              <a:r>
                <a:rPr b="0" lang="en" sz="400" strike="noStrike" u="none">
                  <a:solidFill>
                    <a:srgbClr val="e3e9ed"/>
                  </a:solidFill>
                  <a:effectLst/>
                  <a:uFillTx/>
                  <a:latin typeface="Arial"/>
                  <a:ea typeface="Arial"/>
                </a:rPr>
                <a:t>Task 1</a:t>
              </a:r>
              <a:endParaRPr b="0" lang="en-US" sz="400" strike="noStrike" u="none">
                <a:solidFill>
                  <a:srgbClr val="ffffff"/>
                </a:solidFill>
                <a:effectLst/>
                <a:uFillTx/>
                <a:latin typeface="Arial"/>
              </a:endParaRPr>
            </a:p>
          </p:txBody>
        </p:sp>
        <p:sp>
          <p:nvSpPr>
            <p:cNvPr id="5896" name="Google Shape;6077;p52"/>
            <p:cNvSpPr/>
            <p:nvPr/>
          </p:nvSpPr>
          <p:spPr>
            <a:xfrm flipH="1">
              <a:off x="5937840" y="4038120"/>
              <a:ext cx="318600" cy="150120"/>
            </a:xfrm>
            <a:prstGeom prst="rect">
              <a:avLst/>
            </a:prstGeom>
            <a:noFill/>
            <a:ln w="0">
              <a:noFill/>
            </a:ln>
          </p:spPr>
          <p:style>
            <a:lnRef idx="0"/>
            <a:fillRef idx="0"/>
            <a:effectRef idx="0"/>
            <a:fontRef idx="minor"/>
          </p:style>
          <p:txBody>
            <a:bodyPr lIns="0" rIns="0" tIns="75240" bIns="75240" anchor="t">
              <a:noAutofit/>
            </a:bodyPr>
            <a:p>
              <a:pPr>
                <a:lnSpc>
                  <a:spcPct val="115000"/>
                </a:lnSpc>
                <a:spcAft>
                  <a:spcPts val="1599"/>
                </a:spcAft>
                <a:tabLst>
                  <a:tab algn="l" pos="0"/>
                </a:tabLst>
              </a:pPr>
              <a:r>
                <a:rPr b="0" lang="en" sz="400" strike="noStrike" u="none">
                  <a:solidFill>
                    <a:srgbClr val="e3e9ed"/>
                  </a:solidFill>
                  <a:effectLst/>
                  <a:uFillTx/>
                  <a:latin typeface="Arial"/>
                  <a:ea typeface="Arial"/>
                </a:rPr>
                <a:t>Task 2</a:t>
              </a:r>
              <a:endParaRPr b="0" lang="en-US" sz="400" strike="noStrike" u="none">
                <a:solidFill>
                  <a:srgbClr val="ffffff"/>
                </a:solidFill>
                <a:effectLst/>
                <a:uFillTx/>
                <a:latin typeface="Arial"/>
              </a:endParaRPr>
            </a:p>
          </p:txBody>
        </p:sp>
        <p:sp>
          <p:nvSpPr>
            <p:cNvPr id="5897" name="Google Shape;6078;p52"/>
            <p:cNvSpPr/>
            <p:nvPr/>
          </p:nvSpPr>
          <p:spPr>
            <a:xfrm>
              <a:off x="7344000" y="3477960"/>
              <a:ext cx="550800" cy="69840"/>
            </a:xfrm>
            <a:prstGeom prst="rect">
              <a:avLst/>
            </a:prstGeom>
            <a:solidFill>
              <a:srgbClr val="869fb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898" name="Google Shape;6079;p52"/>
          <p:cNvGrpSpPr/>
          <p:nvPr/>
        </p:nvGrpSpPr>
        <p:grpSpPr>
          <a:xfrm>
            <a:off x="712440" y="997920"/>
            <a:ext cx="2394360" cy="975960"/>
            <a:chOff x="712440" y="997920"/>
            <a:chExt cx="2394360" cy="975960"/>
          </a:xfrm>
        </p:grpSpPr>
        <p:sp>
          <p:nvSpPr>
            <p:cNvPr id="5899" name="Google Shape;6080;p52"/>
            <p:cNvSpPr/>
            <p:nvPr/>
          </p:nvSpPr>
          <p:spPr>
            <a:xfrm>
              <a:off x="105876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0" name="Google Shape;6081;p52"/>
            <p:cNvSpPr/>
            <p:nvPr/>
          </p:nvSpPr>
          <p:spPr>
            <a:xfrm>
              <a:off x="140472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1" name="Google Shape;6082;p52"/>
            <p:cNvSpPr/>
            <p:nvPr/>
          </p:nvSpPr>
          <p:spPr>
            <a:xfrm>
              <a:off x="175104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2" name="Google Shape;6083;p52"/>
            <p:cNvSpPr/>
            <p:nvPr/>
          </p:nvSpPr>
          <p:spPr>
            <a:xfrm>
              <a:off x="209700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3" name="Google Shape;6084;p52"/>
            <p:cNvSpPr/>
            <p:nvPr/>
          </p:nvSpPr>
          <p:spPr>
            <a:xfrm>
              <a:off x="244296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4" name="Google Shape;6085;p52"/>
            <p:cNvSpPr/>
            <p:nvPr/>
          </p:nvSpPr>
          <p:spPr>
            <a:xfrm>
              <a:off x="2789280" y="9979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5" name="Google Shape;6086;p52"/>
            <p:cNvSpPr/>
            <p:nvPr/>
          </p:nvSpPr>
          <p:spPr>
            <a:xfrm>
              <a:off x="712440" y="1247400"/>
              <a:ext cx="317520" cy="226440"/>
            </a:xfrm>
            <a:prstGeom prst="rect">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6" name="Google Shape;6087;p52"/>
            <p:cNvSpPr/>
            <p:nvPr/>
          </p:nvSpPr>
          <p:spPr>
            <a:xfrm>
              <a:off x="105876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7" name="Google Shape;6088;p52"/>
            <p:cNvSpPr/>
            <p:nvPr/>
          </p:nvSpPr>
          <p:spPr>
            <a:xfrm>
              <a:off x="140472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8" name="Google Shape;6089;p52"/>
            <p:cNvSpPr/>
            <p:nvPr/>
          </p:nvSpPr>
          <p:spPr>
            <a:xfrm>
              <a:off x="175104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09" name="Google Shape;6090;p52"/>
            <p:cNvSpPr/>
            <p:nvPr/>
          </p:nvSpPr>
          <p:spPr>
            <a:xfrm>
              <a:off x="209700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0" name="Google Shape;6091;p52"/>
            <p:cNvSpPr/>
            <p:nvPr/>
          </p:nvSpPr>
          <p:spPr>
            <a:xfrm>
              <a:off x="244296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1" name="Google Shape;6092;p52"/>
            <p:cNvSpPr/>
            <p:nvPr/>
          </p:nvSpPr>
          <p:spPr>
            <a:xfrm>
              <a:off x="2789280" y="124740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2" name="Google Shape;6093;p52"/>
            <p:cNvSpPr/>
            <p:nvPr/>
          </p:nvSpPr>
          <p:spPr>
            <a:xfrm>
              <a:off x="712440" y="1497240"/>
              <a:ext cx="317520" cy="226440"/>
            </a:xfrm>
            <a:prstGeom prst="rect">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3" name="Google Shape;6094;p52"/>
            <p:cNvSpPr/>
            <p:nvPr/>
          </p:nvSpPr>
          <p:spPr>
            <a:xfrm>
              <a:off x="105876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4" name="Google Shape;6095;p52"/>
            <p:cNvSpPr/>
            <p:nvPr/>
          </p:nvSpPr>
          <p:spPr>
            <a:xfrm>
              <a:off x="140472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5" name="Google Shape;6096;p52"/>
            <p:cNvSpPr/>
            <p:nvPr/>
          </p:nvSpPr>
          <p:spPr>
            <a:xfrm>
              <a:off x="175104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6" name="Google Shape;6097;p52"/>
            <p:cNvSpPr/>
            <p:nvPr/>
          </p:nvSpPr>
          <p:spPr>
            <a:xfrm>
              <a:off x="209700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7" name="Google Shape;6098;p52"/>
            <p:cNvSpPr/>
            <p:nvPr/>
          </p:nvSpPr>
          <p:spPr>
            <a:xfrm>
              <a:off x="244296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8" name="Google Shape;6099;p52"/>
            <p:cNvSpPr/>
            <p:nvPr/>
          </p:nvSpPr>
          <p:spPr>
            <a:xfrm>
              <a:off x="2789280" y="149724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19" name="Google Shape;6100;p52"/>
            <p:cNvSpPr/>
            <p:nvPr/>
          </p:nvSpPr>
          <p:spPr>
            <a:xfrm>
              <a:off x="712440" y="1746720"/>
              <a:ext cx="317520" cy="226440"/>
            </a:xfrm>
            <a:prstGeom prst="rect">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0" name="Google Shape;6101;p52"/>
            <p:cNvSpPr/>
            <p:nvPr/>
          </p:nvSpPr>
          <p:spPr>
            <a:xfrm>
              <a:off x="105876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1" name="Google Shape;6102;p52"/>
            <p:cNvSpPr/>
            <p:nvPr/>
          </p:nvSpPr>
          <p:spPr>
            <a:xfrm>
              <a:off x="140472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2" name="Google Shape;6103;p52"/>
            <p:cNvSpPr/>
            <p:nvPr/>
          </p:nvSpPr>
          <p:spPr>
            <a:xfrm>
              <a:off x="175104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3" name="Google Shape;6104;p52"/>
            <p:cNvSpPr/>
            <p:nvPr/>
          </p:nvSpPr>
          <p:spPr>
            <a:xfrm>
              <a:off x="209700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4" name="Google Shape;6105;p52"/>
            <p:cNvSpPr/>
            <p:nvPr/>
          </p:nvSpPr>
          <p:spPr>
            <a:xfrm>
              <a:off x="244296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5" name="Google Shape;6106;p52"/>
            <p:cNvSpPr/>
            <p:nvPr/>
          </p:nvSpPr>
          <p:spPr>
            <a:xfrm>
              <a:off x="2789280" y="1746720"/>
              <a:ext cx="317520" cy="22644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6" name="Google Shape;6107;p52"/>
            <p:cNvSpPr/>
            <p:nvPr/>
          </p:nvSpPr>
          <p:spPr>
            <a:xfrm>
              <a:off x="712440" y="997920"/>
              <a:ext cx="317520" cy="226440"/>
            </a:xfrm>
            <a:prstGeom prst="rect">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27" name="Google Shape;6108;p52"/>
            <p:cNvSpPr/>
            <p:nvPr/>
          </p:nvSpPr>
          <p:spPr>
            <a:xfrm>
              <a:off x="1404720" y="1143720"/>
              <a:ext cx="170136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28" name="Google Shape;6109;p52"/>
            <p:cNvSpPr/>
            <p:nvPr/>
          </p:nvSpPr>
          <p:spPr>
            <a:xfrm>
              <a:off x="1750680" y="1895760"/>
              <a:ext cx="100944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29" name="Google Shape;6110;p52"/>
            <p:cNvSpPr/>
            <p:nvPr/>
          </p:nvSpPr>
          <p:spPr>
            <a:xfrm>
              <a:off x="1058760" y="1645200"/>
              <a:ext cx="66348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30" name="Google Shape;6111;p52"/>
            <p:cNvSpPr/>
            <p:nvPr/>
          </p:nvSpPr>
          <p:spPr>
            <a:xfrm>
              <a:off x="2442960" y="1645200"/>
              <a:ext cx="663480" cy="78120"/>
            </a:xfrm>
            <a:prstGeom prst="rect">
              <a:avLst/>
            </a:prstGeom>
            <a:solidFill>
              <a:srgbClr val="7994a9"/>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aphicFrame>
        <p:nvGraphicFramePr>
          <p:cNvPr id="5931" name="Google Shape;6112;p52"/>
          <p:cNvGraphicFramePr/>
          <p:nvPr/>
        </p:nvGraphicFramePr>
        <p:xfrm>
          <a:off x="5936040" y="996480"/>
          <a:ext cx="2490840" cy="1315440"/>
        </p:xfrm>
        <a:graphic>
          <a:graphicData uri="http://schemas.openxmlformats.org/drawingml/2006/table">
            <a:tbl>
              <a:tblPr/>
              <a:tblGrid>
                <a:gridCol w="622800"/>
                <a:gridCol w="622800"/>
                <a:gridCol w="622800"/>
                <a:gridCol w="622800"/>
              </a:tblGrid>
              <a:tr h="325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r>
              <a:tr h="325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r>
              <a:tr h="325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a5b7c5"/>
                    </a:solidFill>
                  </a:tcPr>
                </a:tc>
              </a:tr>
            </a:tbl>
          </a:graphicData>
        </a:graphic>
      </p:graphicFrame>
      <p:graphicFrame>
        <p:nvGraphicFramePr>
          <p:cNvPr id="5932" name="Google Shape;6113;p52"/>
          <p:cNvGraphicFramePr/>
          <p:nvPr/>
        </p:nvGraphicFramePr>
        <p:xfrm>
          <a:off x="3342600" y="2130480"/>
          <a:ext cx="2363040" cy="1315440"/>
        </p:xfrm>
        <a:graphic>
          <a:graphicData uri="http://schemas.openxmlformats.org/drawingml/2006/table">
            <a:tbl>
              <a:tblPr/>
              <a:tblGrid>
                <a:gridCol w="590760"/>
                <a:gridCol w="590760"/>
                <a:gridCol w="590760"/>
                <a:gridCol w="590760"/>
              </a:tblGrid>
              <a:tr h="289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0e2a47"/>
                      </a:solidFill>
                      <a:prstDash val="solid"/>
                    </a:lnR>
                    <a:lnT w="18720">
                      <a:solidFill>
                        <a:srgbClr val="f2f2f2"/>
                      </a:solidFill>
                      <a:prstDash val="solid"/>
                    </a:lnT>
                    <a:lnB w="9360">
                      <a:solidFill>
                        <a:srgbClr val="0e2a47"/>
                      </a:solidFill>
                      <a:prstDash val="solid"/>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0e2a47"/>
                      </a:solidFill>
                      <a:prstDash val="solid"/>
                    </a:lnL>
                    <a:lnR w="9360">
                      <a:solidFill>
                        <a:srgbClr val="0e2a47"/>
                      </a:solidFill>
                      <a:prstDash val="solid"/>
                    </a:lnR>
                    <a:lnT w="18720">
                      <a:solidFill>
                        <a:srgbClr val="0e2a47"/>
                      </a:solidFill>
                      <a:prstDash val="solid"/>
                    </a:lnT>
                    <a:lnB w="9360">
                      <a:solidFill>
                        <a:srgbClr val="0e2a47"/>
                      </a:solidFill>
                      <a:prstDash val="solid"/>
                    </a:lnB>
                    <a:solidFill>
                      <a:srgbClr val="5f8195"/>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18720">
                      <a:solidFill>
                        <a:srgbClr val="0e2a47"/>
                      </a:solidFill>
                      <a:prstDash val="solid"/>
                    </a:lnT>
                    <a:lnB w="9360">
                      <a:solidFill>
                        <a:srgbClr val="0e2a47"/>
                      </a:solidFill>
                      <a:prstDash val="solid"/>
                    </a:lnB>
                    <a:solidFill>
                      <a:srgbClr val="5f8195"/>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18720">
                      <a:solidFill>
                        <a:srgbClr val="0e2a47"/>
                      </a:solidFill>
                      <a:prstDash val="solid"/>
                    </a:lnR>
                    <a:lnT w="18720">
                      <a:solidFill>
                        <a:srgbClr val="0e2a47"/>
                      </a:solidFill>
                      <a:prstDash val="solid"/>
                    </a:lnT>
                    <a:lnB w="9360">
                      <a:solidFill>
                        <a:srgbClr val="0e2a47"/>
                      </a:solidFill>
                      <a:prstDash val="solid"/>
                    </a:lnB>
                    <a:solidFill>
                      <a:srgbClr val="5f8195"/>
                    </a:solidFill>
                  </a:tcPr>
                </a:tc>
              </a:tr>
              <a:tr h="289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869fb1"/>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18720">
                      <a:solidFill>
                        <a:srgbClr val="f2f2f2"/>
                      </a:solidFill>
                      <a:prstDash val="solid"/>
                    </a:lnR>
                    <a:lnT w="9360">
                      <a:solidFill>
                        <a:srgbClr val="0e2a47"/>
                      </a:solidFill>
                      <a:prstDash val="solid"/>
                    </a:lnT>
                    <a:lnB w="18720">
                      <a:solidFill>
                        <a:srgbClr val="f2f2f2"/>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9360">
                      <a:solidFill>
                        <a:srgbClr val="0e2a47"/>
                      </a:solidFill>
                      <a:prstDash val="solid"/>
                    </a:lnT>
                    <a:lnB w="18720">
                      <a:solidFill>
                        <a:srgbClr val="f2f2f2"/>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9360">
                      <a:solidFill>
                        <a:srgbClr val="0e2a47"/>
                      </a:solidFill>
                      <a:prstDash val="solid"/>
                    </a:lnT>
                    <a:lnB w="18720">
                      <a:solidFill>
                        <a:srgbClr val="f2f2f2"/>
                      </a:solidFill>
                      <a:prstDash val="solid"/>
                    </a:lnB>
                    <a:solidFill>
                      <a:srgbClr val="a5b7c5"/>
                    </a:solidFill>
                  </a:tcPr>
                </a:tc>
              </a:tr>
              <a:tr h="28944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9360">
                      <a:solidFill>
                        <a:srgbClr val="0e2a47"/>
                      </a:solidFill>
                      <a:prstDash val="solid"/>
                    </a:lnL>
                    <a:lnR w="9360">
                      <a:solidFill>
                        <a:srgbClr val="0e2a47"/>
                      </a:solidFill>
                      <a:prstDash val="solid"/>
                    </a:lnR>
                    <a:lnT w="9360">
                      <a:solidFill>
                        <a:srgbClr val="0e2a47"/>
                      </a:solidFill>
                      <a:prstDash val="solid"/>
                    </a:lnT>
                    <a:lnB w="9360">
                      <a:solidFill>
                        <a:srgbClr val="0e2a47"/>
                      </a:solidFill>
                      <a:prstDash val="solid"/>
                    </a:lnB>
                    <a:solidFill>
                      <a:srgbClr val="7994a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9360">
                      <a:solidFill>
                        <a:srgbClr val="0e2a47"/>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r>
            </a:tbl>
          </a:graphicData>
        </a:graphic>
      </p:graphicFrame>
      <p:grpSp>
        <p:nvGrpSpPr>
          <p:cNvPr id="5933" name="Google Shape;6114;p52"/>
          <p:cNvGrpSpPr/>
          <p:nvPr/>
        </p:nvGrpSpPr>
        <p:grpSpPr>
          <a:xfrm>
            <a:off x="4086360" y="2517480"/>
            <a:ext cx="1517040" cy="74160"/>
            <a:chOff x="4086360" y="2517480"/>
            <a:chExt cx="1517040" cy="74160"/>
          </a:xfrm>
        </p:grpSpPr>
        <p:sp>
          <p:nvSpPr>
            <p:cNvPr id="5934" name="Google Shape;6115;p52"/>
            <p:cNvSpPr/>
            <p:nvPr/>
          </p:nvSpPr>
          <p:spPr>
            <a:xfrm flipH="1" rot="5400000">
              <a:off x="4808160" y="1795680"/>
              <a:ext cx="73440" cy="1517040"/>
            </a:xfrm>
            <a:prstGeom prst="round2SameRect">
              <a:avLst>
                <a:gd name="adj1" fmla="val 50000"/>
                <a:gd name="adj2" fmla="val 50000"/>
              </a:avLst>
            </a:prstGeom>
            <a:solidFill>
              <a:srgbClr val="f4f6f8"/>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35" name="Google Shape;6116;p52"/>
            <p:cNvSpPr/>
            <p:nvPr/>
          </p:nvSpPr>
          <p:spPr>
            <a:xfrm flipH="1" rot="5400000">
              <a:off x="4220640" y="2382480"/>
              <a:ext cx="74160" cy="343800"/>
            </a:xfrm>
            <a:prstGeom prst="round2SameRect">
              <a:avLst>
                <a:gd name="adj1" fmla="val 50000"/>
                <a:gd name="adj2" fmla="val 50000"/>
              </a:avLst>
            </a:pr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936" name="Google Shape;6117;p52"/>
          <p:cNvGrpSpPr/>
          <p:nvPr/>
        </p:nvGrpSpPr>
        <p:grpSpPr>
          <a:xfrm>
            <a:off x="4711320" y="2810160"/>
            <a:ext cx="892440" cy="74160"/>
            <a:chOff x="4711320" y="2810160"/>
            <a:chExt cx="892440" cy="74160"/>
          </a:xfrm>
        </p:grpSpPr>
        <p:sp>
          <p:nvSpPr>
            <p:cNvPr id="5937" name="Google Shape;6118;p52"/>
            <p:cNvSpPr/>
            <p:nvPr/>
          </p:nvSpPr>
          <p:spPr>
            <a:xfrm flipH="1" rot="5400000">
              <a:off x="5120280" y="2400480"/>
              <a:ext cx="73440" cy="892440"/>
            </a:xfrm>
            <a:prstGeom prst="round2SameRect">
              <a:avLst>
                <a:gd name="adj1" fmla="val 50000"/>
                <a:gd name="adj2" fmla="val 50000"/>
              </a:avLst>
            </a:prstGeom>
            <a:solidFill>
              <a:srgbClr val="f4f6f8"/>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38" name="Google Shape;6119;p52"/>
            <p:cNvSpPr/>
            <p:nvPr/>
          </p:nvSpPr>
          <p:spPr>
            <a:xfrm flipH="1" rot="5400000">
              <a:off x="4775760" y="2746080"/>
              <a:ext cx="74160" cy="202320"/>
            </a:xfrm>
            <a:prstGeom prst="round2SameRect">
              <a:avLst>
                <a:gd name="adj1" fmla="val 50000"/>
                <a:gd name="adj2" fmla="val 50000"/>
              </a:avLst>
            </a:prstGeom>
            <a:solidFill>
              <a:srgbClr val="7994a9"/>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939" name="Google Shape;6120;p52"/>
          <p:cNvGrpSpPr/>
          <p:nvPr/>
        </p:nvGrpSpPr>
        <p:grpSpPr>
          <a:xfrm>
            <a:off x="3344760" y="3168720"/>
            <a:ext cx="2362680" cy="1005480"/>
            <a:chOff x="3344760" y="3168720"/>
            <a:chExt cx="2362680" cy="1005480"/>
          </a:xfrm>
        </p:grpSpPr>
        <p:grpSp>
          <p:nvGrpSpPr>
            <p:cNvPr id="5940" name="Google Shape;6121;p52"/>
            <p:cNvGrpSpPr/>
            <p:nvPr/>
          </p:nvGrpSpPr>
          <p:grpSpPr>
            <a:xfrm>
              <a:off x="3344760" y="3168720"/>
              <a:ext cx="441000" cy="1005480"/>
              <a:chOff x="3344760" y="3168720"/>
              <a:chExt cx="441000" cy="1005480"/>
            </a:xfrm>
          </p:grpSpPr>
          <p:sp>
            <p:nvSpPr>
              <p:cNvPr id="5941" name="Google Shape;6122;p52"/>
              <p:cNvSpPr/>
              <p:nvPr/>
            </p:nvSpPr>
            <p:spPr>
              <a:xfrm>
                <a:off x="3344760" y="3168720"/>
                <a:ext cx="441000" cy="133560"/>
              </a:xfrm>
              <a:prstGeom prst="flowChartAlternateProcess">
                <a:avLst/>
              </a:prstGeom>
              <a:solidFill>
                <a:srgbClr val="7994a9"/>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42" name="Google Shape;6123;p52"/>
              <p:cNvSpPr/>
              <p:nvPr/>
            </p:nvSpPr>
            <p:spPr>
              <a:xfrm>
                <a:off x="3344760" y="334296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43" name="Google Shape;6124;p52"/>
              <p:cNvSpPr/>
              <p:nvPr/>
            </p:nvSpPr>
            <p:spPr>
              <a:xfrm>
                <a:off x="3344760" y="35172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44" name="Google Shape;6125;p52"/>
              <p:cNvSpPr/>
              <p:nvPr/>
            </p:nvSpPr>
            <p:spPr>
              <a:xfrm>
                <a:off x="3344760" y="36918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45" name="Google Shape;6126;p52"/>
              <p:cNvSpPr/>
              <p:nvPr/>
            </p:nvSpPr>
            <p:spPr>
              <a:xfrm>
                <a:off x="3344760" y="38660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46" name="Google Shape;6127;p52"/>
              <p:cNvSpPr/>
              <p:nvPr/>
            </p:nvSpPr>
            <p:spPr>
              <a:xfrm>
                <a:off x="3344760" y="40406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47" name="Google Shape;6128;p52"/>
            <p:cNvGrpSpPr/>
            <p:nvPr/>
          </p:nvGrpSpPr>
          <p:grpSpPr>
            <a:xfrm>
              <a:off x="3825000" y="3168720"/>
              <a:ext cx="441000" cy="1005480"/>
              <a:chOff x="3825000" y="3168720"/>
              <a:chExt cx="441000" cy="1005480"/>
            </a:xfrm>
          </p:grpSpPr>
          <p:sp>
            <p:nvSpPr>
              <p:cNvPr id="5948" name="Google Shape;6129;p52"/>
              <p:cNvSpPr/>
              <p:nvPr/>
            </p:nvSpPr>
            <p:spPr>
              <a:xfrm>
                <a:off x="3825000" y="3168720"/>
                <a:ext cx="441000" cy="133560"/>
              </a:xfrm>
              <a:prstGeom prst="flowChartAlternateProcess">
                <a:avLst/>
              </a:prstGeom>
              <a:solidFill>
                <a:srgbClr val="7994a9"/>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49" name="Google Shape;6130;p52"/>
              <p:cNvSpPr/>
              <p:nvPr/>
            </p:nvSpPr>
            <p:spPr>
              <a:xfrm>
                <a:off x="3825000" y="334296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0" name="Google Shape;6131;p52"/>
              <p:cNvSpPr/>
              <p:nvPr/>
            </p:nvSpPr>
            <p:spPr>
              <a:xfrm>
                <a:off x="3825000" y="35172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1" name="Google Shape;6132;p52"/>
              <p:cNvSpPr/>
              <p:nvPr/>
            </p:nvSpPr>
            <p:spPr>
              <a:xfrm>
                <a:off x="3825000" y="36918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2" name="Google Shape;6133;p52"/>
              <p:cNvSpPr/>
              <p:nvPr/>
            </p:nvSpPr>
            <p:spPr>
              <a:xfrm>
                <a:off x="3825000" y="38660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3" name="Google Shape;6134;p52"/>
              <p:cNvSpPr/>
              <p:nvPr/>
            </p:nvSpPr>
            <p:spPr>
              <a:xfrm>
                <a:off x="3825000" y="40406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54" name="Google Shape;6135;p52"/>
            <p:cNvGrpSpPr/>
            <p:nvPr/>
          </p:nvGrpSpPr>
          <p:grpSpPr>
            <a:xfrm>
              <a:off x="4305600" y="3168720"/>
              <a:ext cx="441000" cy="1005480"/>
              <a:chOff x="4305600" y="3168720"/>
              <a:chExt cx="441000" cy="1005480"/>
            </a:xfrm>
          </p:grpSpPr>
          <p:sp>
            <p:nvSpPr>
              <p:cNvPr id="5955" name="Google Shape;6136;p52"/>
              <p:cNvSpPr/>
              <p:nvPr/>
            </p:nvSpPr>
            <p:spPr>
              <a:xfrm>
                <a:off x="4305600" y="3168720"/>
                <a:ext cx="441000" cy="133560"/>
              </a:xfrm>
              <a:prstGeom prst="flowChartAlternateProcess">
                <a:avLst/>
              </a:prstGeom>
              <a:solidFill>
                <a:srgbClr val="7994a9"/>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56" name="Google Shape;6137;p52"/>
              <p:cNvSpPr/>
              <p:nvPr/>
            </p:nvSpPr>
            <p:spPr>
              <a:xfrm>
                <a:off x="4305600" y="334296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7" name="Google Shape;6138;p52"/>
              <p:cNvSpPr/>
              <p:nvPr/>
            </p:nvSpPr>
            <p:spPr>
              <a:xfrm>
                <a:off x="4305600" y="35172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8" name="Google Shape;6139;p52"/>
              <p:cNvSpPr/>
              <p:nvPr/>
            </p:nvSpPr>
            <p:spPr>
              <a:xfrm>
                <a:off x="4305600" y="36918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59" name="Google Shape;6140;p52"/>
              <p:cNvSpPr/>
              <p:nvPr/>
            </p:nvSpPr>
            <p:spPr>
              <a:xfrm>
                <a:off x="4305600" y="38660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0" name="Google Shape;6141;p52"/>
              <p:cNvSpPr/>
              <p:nvPr/>
            </p:nvSpPr>
            <p:spPr>
              <a:xfrm>
                <a:off x="4305600" y="40406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61" name="Google Shape;6142;p52"/>
            <p:cNvGrpSpPr/>
            <p:nvPr/>
          </p:nvGrpSpPr>
          <p:grpSpPr>
            <a:xfrm>
              <a:off x="4786200" y="3168720"/>
              <a:ext cx="441000" cy="1005480"/>
              <a:chOff x="4786200" y="3168720"/>
              <a:chExt cx="441000" cy="1005480"/>
            </a:xfrm>
          </p:grpSpPr>
          <p:sp>
            <p:nvSpPr>
              <p:cNvPr id="5962" name="Google Shape;6143;p52"/>
              <p:cNvSpPr/>
              <p:nvPr/>
            </p:nvSpPr>
            <p:spPr>
              <a:xfrm>
                <a:off x="4786200" y="3168720"/>
                <a:ext cx="441000" cy="133560"/>
              </a:xfrm>
              <a:prstGeom prst="flowChartAlternateProcess">
                <a:avLst/>
              </a:prstGeom>
              <a:solidFill>
                <a:srgbClr val="7994a9"/>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63" name="Google Shape;6144;p52"/>
              <p:cNvSpPr/>
              <p:nvPr/>
            </p:nvSpPr>
            <p:spPr>
              <a:xfrm>
                <a:off x="4786200" y="334296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4" name="Google Shape;6145;p52"/>
              <p:cNvSpPr/>
              <p:nvPr/>
            </p:nvSpPr>
            <p:spPr>
              <a:xfrm>
                <a:off x="4786200" y="35172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5" name="Google Shape;6146;p52"/>
              <p:cNvSpPr/>
              <p:nvPr/>
            </p:nvSpPr>
            <p:spPr>
              <a:xfrm>
                <a:off x="4786200" y="36918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6" name="Google Shape;6147;p52"/>
              <p:cNvSpPr/>
              <p:nvPr/>
            </p:nvSpPr>
            <p:spPr>
              <a:xfrm>
                <a:off x="4786200" y="38660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67" name="Google Shape;6148;p52"/>
              <p:cNvSpPr/>
              <p:nvPr/>
            </p:nvSpPr>
            <p:spPr>
              <a:xfrm>
                <a:off x="4786200" y="40406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68" name="Google Shape;6149;p52"/>
            <p:cNvGrpSpPr/>
            <p:nvPr/>
          </p:nvGrpSpPr>
          <p:grpSpPr>
            <a:xfrm>
              <a:off x="5266440" y="3168720"/>
              <a:ext cx="441000" cy="1005480"/>
              <a:chOff x="5266440" y="3168720"/>
              <a:chExt cx="441000" cy="1005480"/>
            </a:xfrm>
          </p:grpSpPr>
          <p:sp>
            <p:nvSpPr>
              <p:cNvPr id="5969" name="Google Shape;6150;p52"/>
              <p:cNvSpPr/>
              <p:nvPr/>
            </p:nvSpPr>
            <p:spPr>
              <a:xfrm>
                <a:off x="5266440" y="3168720"/>
                <a:ext cx="441000" cy="133560"/>
              </a:xfrm>
              <a:prstGeom prst="flowChartAlternateProcess">
                <a:avLst/>
              </a:prstGeom>
              <a:solidFill>
                <a:srgbClr val="7994a9"/>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70" name="Google Shape;6151;p52"/>
              <p:cNvSpPr/>
              <p:nvPr/>
            </p:nvSpPr>
            <p:spPr>
              <a:xfrm>
                <a:off x="5266440" y="334296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71" name="Google Shape;6152;p52"/>
              <p:cNvSpPr/>
              <p:nvPr/>
            </p:nvSpPr>
            <p:spPr>
              <a:xfrm>
                <a:off x="5266440" y="35172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72" name="Google Shape;6153;p52"/>
              <p:cNvSpPr/>
              <p:nvPr/>
            </p:nvSpPr>
            <p:spPr>
              <a:xfrm>
                <a:off x="5266440" y="369180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73" name="Google Shape;6154;p52"/>
              <p:cNvSpPr/>
              <p:nvPr/>
            </p:nvSpPr>
            <p:spPr>
              <a:xfrm>
                <a:off x="5266440" y="38660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74" name="Google Shape;6155;p52"/>
              <p:cNvSpPr/>
              <p:nvPr/>
            </p:nvSpPr>
            <p:spPr>
              <a:xfrm>
                <a:off x="5266440" y="4040640"/>
                <a:ext cx="441000" cy="133560"/>
              </a:xfrm>
              <a:prstGeom prst="flowChartAlternateProcess">
                <a:avLst/>
              </a:prstGeom>
              <a:solidFill>
                <a:srgbClr val="e3e9ed"/>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aphicFrame>
        <p:nvGraphicFramePr>
          <p:cNvPr id="5975" name="Google Shape;6156;p52"/>
          <p:cNvGraphicFramePr/>
          <p:nvPr/>
        </p:nvGraphicFramePr>
        <p:xfrm>
          <a:off x="711000" y="2130480"/>
          <a:ext cx="2403360" cy="1315440"/>
        </p:xfrm>
        <a:graphic>
          <a:graphicData uri="http://schemas.openxmlformats.org/drawingml/2006/table">
            <a:tbl>
              <a:tblPr/>
              <a:tblGrid>
                <a:gridCol w="600840"/>
                <a:gridCol w="600840"/>
                <a:gridCol w="600840"/>
                <a:gridCol w="600840"/>
              </a:tblGrid>
              <a:tr h="29376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no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5f8195"/>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5f8195"/>
                    </a:solidFill>
                  </a:tcPr>
                </a:tc>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5f8195"/>
                    </a:solidFill>
                  </a:tcPr>
                </a:tc>
              </a:tr>
              <a:tr h="29376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869fb1"/>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5b7c5"/>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5b7c5"/>
                    </a:solidFill>
                  </a:tcPr>
                </a:tc>
              </a:tr>
              <a:tr h="293760">
                <a:tc>
                  <a:txBody>
                    <a:bodyPr lIns="91080" rIns="91080" tIns="91080" bIns="91080" anchor="t">
                      <a:noAutofit/>
                    </a:bodyPr>
                    <a:p>
                      <a:endParaRPr b="0" lang="en-US" sz="1800" strike="noStrike" u="none">
                        <a:solidFill>
                          <a:srgbClr val="ffffff"/>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7994a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c>
                  <a:txBody>
                    <a:bodyPr lIns="91080" rIns="91080" tIns="91080" bIns="91080" anchor="t">
                      <a:noAutofit/>
                    </a:bodyPr>
                    <a:p>
                      <a:endParaRPr b="0" lang="en-US" sz="1800" strike="noStrike" u="none">
                        <a:solidFill>
                          <a:srgbClr val="000000"/>
                        </a:solidFill>
                        <a:effectLst/>
                        <a:uFillTx/>
                        <a:latin typeface="Arial"/>
                      </a:endParaRPr>
                    </a:p>
                  </a:txBody>
                  <a:tcPr anchor="t" marL="91080" marR="91080">
                    <a:lnL w="18720">
                      <a:solidFill>
                        <a:srgbClr val="f2f2f2"/>
                      </a:solidFill>
                      <a:prstDash val="solid"/>
                    </a:lnL>
                    <a:lnR w="18720">
                      <a:solidFill>
                        <a:srgbClr val="f2f2f2"/>
                      </a:solidFill>
                      <a:prstDash val="solid"/>
                    </a:lnR>
                    <a:lnT w="18720">
                      <a:solidFill>
                        <a:srgbClr val="f2f2f2"/>
                      </a:solidFill>
                      <a:prstDash val="solid"/>
                    </a:lnT>
                    <a:lnB w="18720">
                      <a:solidFill>
                        <a:srgbClr val="f2f2f2"/>
                      </a:solidFill>
                      <a:prstDash val="solid"/>
                    </a:lnB>
                    <a:solidFill>
                      <a:srgbClr val="abbcc9"/>
                    </a:solidFill>
                  </a:tcPr>
                </a:tc>
              </a:tr>
            </a:tbl>
          </a:graphicData>
        </a:graphic>
      </p:graphicFrame>
      <p:grpSp>
        <p:nvGrpSpPr>
          <p:cNvPr id="5976" name="Google Shape;6157;p52"/>
          <p:cNvGrpSpPr/>
          <p:nvPr/>
        </p:nvGrpSpPr>
        <p:grpSpPr>
          <a:xfrm>
            <a:off x="712440" y="3180240"/>
            <a:ext cx="2403720" cy="1005480"/>
            <a:chOff x="712440" y="3180240"/>
            <a:chExt cx="2403720" cy="1005480"/>
          </a:xfrm>
        </p:grpSpPr>
        <p:grpSp>
          <p:nvGrpSpPr>
            <p:cNvPr id="5977" name="Google Shape;6158;p52"/>
            <p:cNvGrpSpPr/>
            <p:nvPr/>
          </p:nvGrpSpPr>
          <p:grpSpPr>
            <a:xfrm>
              <a:off x="712440" y="3503520"/>
              <a:ext cx="2403720" cy="500400"/>
              <a:chOff x="712440" y="3503520"/>
              <a:chExt cx="2403720" cy="500400"/>
            </a:xfrm>
          </p:grpSpPr>
          <p:sp>
            <p:nvSpPr>
              <p:cNvPr id="5978" name="Google Shape;6159;p52"/>
              <p:cNvSpPr/>
              <p:nvPr/>
            </p:nvSpPr>
            <p:spPr>
              <a:xfrm>
                <a:off x="712440" y="3503520"/>
                <a:ext cx="2403360" cy="166680"/>
              </a:xfrm>
              <a:prstGeom prst="rect">
                <a:avLst/>
              </a:prstGeom>
              <a:solidFill>
                <a:srgbClr val="869fb1"/>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79" name="Google Shape;6160;p52"/>
              <p:cNvSpPr/>
              <p:nvPr/>
            </p:nvSpPr>
            <p:spPr>
              <a:xfrm>
                <a:off x="712800" y="3837240"/>
                <a:ext cx="2403360" cy="166680"/>
              </a:xfrm>
              <a:prstGeom prst="rect">
                <a:avLst/>
              </a:prstGeom>
              <a:solidFill>
                <a:srgbClr val="869fb1"/>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980" name="Google Shape;6161;p52"/>
            <p:cNvGrpSpPr/>
            <p:nvPr/>
          </p:nvGrpSpPr>
          <p:grpSpPr>
            <a:xfrm>
              <a:off x="1334160" y="3180240"/>
              <a:ext cx="1720080" cy="1005480"/>
              <a:chOff x="1334160" y="3180240"/>
              <a:chExt cx="1720080" cy="1005480"/>
            </a:xfrm>
          </p:grpSpPr>
          <p:sp>
            <p:nvSpPr>
              <p:cNvPr id="5981" name="Google Shape;6162;p52"/>
              <p:cNvSpPr/>
              <p:nvPr/>
            </p:nvSpPr>
            <p:spPr>
              <a:xfrm>
                <a:off x="1334160" y="3180240"/>
                <a:ext cx="306720" cy="1005480"/>
              </a:xfrm>
              <a:prstGeom prst="rect">
                <a:avLst/>
              </a:prstGeom>
              <a:solidFill>
                <a:srgbClr val="869fb1"/>
              </a:solidFill>
              <a:ln w="19050">
                <a:solidFill>
                  <a:srgbClr val="0e2a47"/>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82" name="Google Shape;6163;p52"/>
              <p:cNvSpPr/>
              <p:nvPr/>
            </p:nvSpPr>
            <p:spPr>
              <a:xfrm>
                <a:off x="1687680" y="3180240"/>
                <a:ext cx="306720" cy="1005480"/>
              </a:xfrm>
              <a:prstGeom prst="rect">
                <a:avLst/>
              </a:prstGeom>
              <a:solidFill>
                <a:srgbClr val="869fb1"/>
              </a:solidFill>
              <a:ln w="19050">
                <a:solidFill>
                  <a:srgbClr val="0e2a47"/>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83" name="Google Shape;6164;p52"/>
              <p:cNvSpPr/>
              <p:nvPr/>
            </p:nvSpPr>
            <p:spPr>
              <a:xfrm>
                <a:off x="2040840" y="3180240"/>
                <a:ext cx="306720" cy="1005480"/>
              </a:xfrm>
              <a:prstGeom prst="rect">
                <a:avLst/>
              </a:prstGeom>
              <a:solidFill>
                <a:srgbClr val="869fb1"/>
              </a:solidFill>
              <a:ln w="19050">
                <a:solidFill>
                  <a:srgbClr val="0e2a47"/>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84" name="Google Shape;6165;p52"/>
              <p:cNvSpPr/>
              <p:nvPr/>
            </p:nvSpPr>
            <p:spPr>
              <a:xfrm>
                <a:off x="2394000" y="3180240"/>
                <a:ext cx="306720" cy="1005480"/>
              </a:xfrm>
              <a:prstGeom prst="rect">
                <a:avLst/>
              </a:prstGeom>
              <a:solidFill>
                <a:srgbClr val="869fb1"/>
              </a:solidFill>
              <a:ln w="19050">
                <a:solidFill>
                  <a:srgbClr val="0e2a47"/>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5985" name="Google Shape;6166;p52"/>
              <p:cNvSpPr/>
              <p:nvPr/>
            </p:nvSpPr>
            <p:spPr>
              <a:xfrm>
                <a:off x="2747520" y="3180240"/>
                <a:ext cx="306720" cy="1005480"/>
              </a:xfrm>
              <a:prstGeom prst="rect">
                <a:avLst/>
              </a:prstGeom>
              <a:solidFill>
                <a:srgbClr val="869fb1"/>
              </a:solidFill>
              <a:ln w="19050">
                <a:solidFill>
                  <a:srgbClr val="0e2a47"/>
                </a:solidFill>
                <a:round/>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5986" name="Google Shape;6167;p52"/>
            <p:cNvGrpSpPr/>
            <p:nvPr/>
          </p:nvGrpSpPr>
          <p:grpSpPr>
            <a:xfrm>
              <a:off x="1441800" y="3538440"/>
              <a:ext cx="1491120" cy="417240"/>
              <a:chOff x="1441800" y="3538440"/>
              <a:chExt cx="1491120" cy="417240"/>
            </a:xfrm>
          </p:grpSpPr>
          <p:grpSp>
            <p:nvGrpSpPr>
              <p:cNvPr id="5987" name="Google Shape;6168;p52"/>
              <p:cNvGrpSpPr/>
              <p:nvPr/>
            </p:nvGrpSpPr>
            <p:grpSpPr>
              <a:xfrm>
                <a:off x="1459080" y="3553200"/>
                <a:ext cx="72000" cy="53280"/>
                <a:chOff x="1459080" y="3553200"/>
                <a:chExt cx="72000" cy="53280"/>
              </a:xfrm>
            </p:grpSpPr>
            <p:sp>
              <p:nvSpPr>
                <p:cNvPr id="5988" name="Google Shape;6169;p52"/>
                <p:cNvSpPr/>
                <p:nvPr/>
              </p:nvSpPr>
              <p:spPr>
                <a:xfrm>
                  <a:off x="1459080" y="3571200"/>
                  <a:ext cx="59760" cy="35280"/>
                </a:xfrm>
                <a:custGeom>
                  <a:avLst/>
                  <a:gdLst>
                    <a:gd name="textAreaLeft" fmla="*/ 0 w 59760"/>
                    <a:gd name="textAreaRight" fmla="*/ 60120 w 59760"/>
                    <a:gd name="textAreaTop" fmla="*/ 0 h 35280"/>
                    <a:gd name="textAreaBottom" fmla="*/ 35640 h 35280"/>
                  </a:gdLst>
                  <a:ahLst/>
                  <a:cxn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89" name="Google Shape;6170;p52"/>
                <p:cNvSpPr/>
                <p:nvPr/>
              </p:nvSpPr>
              <p:spPr>
                <a:xfrm>
                  <a:off x="1477080" y="3553200"/>
                  <a:ext cx="54000" cy="34200"/>
                </a:xfrm>
                <a:custGeom>
                  <a:avLst/>
                  <a:gdLst>
                    <a:gd name="textAreaLeft" fmla="*/ 0 w 54000"/>
                    <a:gd name="textAreaRight" fmla="*/ 54360 w 54000"/>
                    <a:gd name="textAreaTop" fmla="*/ 0 h 34200"/>
                    <a:gd name="textAreaBottom" fmla="*/ 34560 h 34200"/>
                  </a:gdLst>
                  <a:ahLst/>
                  <a:cxn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90" name="Google Shape;6171;p52"/>
              <p:cNvGrpSpPr/>
              <p:nvPr/>
            </p:nvGrpSpPr>
            <p:grpSpPr>
              <a:xfrm>
                <a:off x="1805400" y="3897000"/>
                <a:ext cx="72000" cy="53280"/>
                <a:chOff x="1805400" y="3897000"/>
                <a:chExt cx="72000" cy="53280"/>
              </a:xfrm>
            </p:grpSpPr>
            <p:sp>
              <p:nvSpPr>
                <p:cNvPr id="5991" name="Google Shape;6172;p52"/>
                <p:cNvSpPr/>
                <p:nvPr/>
              </p:nvSpPr>
              <p:spPr>
                <a:xfrm>
                  <a:off x="1805400" y="3915000"/>
                  <a:ext cx="59760" cy="35280"/>
                </a:xfrm>
                <a:custGeom>
                  <a:avLst/>
                  <a:gdLst>
                    <a:gd name="textAreaLeft" fmla="*/ 0 w 59760"/>
                    <a:gd name="textAreaRight" fmla="*/ 60120 w 59760"/>
                    <a:gd name="textAreaTop" fmla="*/ 0 h 35280"/>
                    <a:gd name="textAreaBottom" fmla="*/ 35640 h 35280"/>
                  </a:gdLst>
                  <a:ahLst/>
                  <a:cxn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92" name="Google Shape;6173;p52"/>
                <p:cNvSpPr/>
                <p:nvPr/>
              </p:nvSpPr>
              <p:spPr>
                <a:xfrm>
                  <a:off x="1823400" y="3897000"/>
                  <a:ext cx="54000" cy="34200"/>
                </a:xfrm>
                <a:custGeom>
                  <a:avLst/>
                  <a:gdLst>
                    <a:gd name="textAreaLeft" fmla="*/ 0 w 54000"/>
                    <a:gd name="textAreaRight" fmla="*/ 54360 w 54000"/>
                    <a:gd name="textAreaTop" fmla="*/ 0 h 34200"/>
                    <a:gd name="textAreaBottom" fmla="*/ 34560 h 34200"/>
                  </a:gdLst>
                  <a:ahLst/>
                  <a:cxn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93" name="Google Shape;6174;p52"/>
              <p:cNvGrpSpPr/>
              <p:nvPr/>
            </p:nvGrpSpPr>
            <p:grpSpPr>
              <a:xfrm>
                <a:off x="1441800" y="3891600"/>
                <a:ext cx="64080" cy="64080"/>
                <a:chOff x="1441800" y="3891600"/>
                <a:chExt cx="64080" cy="64080"/>
              </a:xfrm>
            </p:grpSpPr>
            <p:sp>
              <p:nvSpPr>
                <p:cNvPr id="5994" name="Google Shape;6175;p52"/>
                <p:cNvSpPr/>
                <p:nvPr/>
              </p:nvSpPr>
              <p:spPr>
                <a:xfrm>
                  <a:off x="1464840" y="3891600"/>
                  <a:ext cx="41040" cy="64080"/>
                </a:xfrm>
                <a:custGeom>
                  <a:avLst/>
                  <a:gdLst>
                    <a:gd name="textAreaLeft" fmla="*/ 0 w 41040"/>
                    <a:gd name="textAreaRight" fmla="*/ 41400 w 41040"/>
                    <a:gd name="textAreaTop" fmla="*/ 0 h 64080"/>
                    <a:gd name="textAreaBottom" fmla="*/ 64440 h 64080"/>
                  </a:gdLst>
                  <a:ahLst/>
                  <a:cxn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95" name="Google Shape;6176;p52"/>
                <p:cNvSpPr/>
                <p:nvPr/>
              </p:nvSpPr>
              <p:spPr>
                <a:xfrm>
                  <a:off x="1441800" y="3891600"/>
                  <a:ext cx="39240" cy="63720"/>
                </a:xfrm>
                <a:custGeom>
                  <a:avLst/>
                  <a:gdLst>
                    <a:gd name="textAreaLeft" fmla="*/ 0 w 39240"/>
                    <a:gd name="textAreaRight" fmla="*/ 39600 w 39240"/>
                    <a:gd name="textAreaTop" fmla="*/ 0 h 63720"/>
                    <a:gd name="textAreaBottom" fmla="*/ 64080 h 63720"/>
                  </a:gdLst>
                  <a:ahLst/>
                  <a:cxn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96" name="Google Shape;6177;p52"/>
              <p:cNvGrpSpPr/>
              <p:nvPr/>
            </p:nvGrpSpPr>
            <p:grpSpPr>
              <a:xfrm>
                <a:off x="1804680" y="3538440"/>
                <a:ext cx="64080" cy="64440"/>
                <a:chOff x="1804680" y="3538440"/>
                <a:chExt cx="64080" cy="64440"/>
              </a:xfrm>
            </p:grpSpPr>
            <p:sp>
              <p:nvSpPr>
                <p:cNvPr id="5997" name="Google Shape;6178;p52"/>
                <p:cNvSpPr/>
                <p:nvPr/>
              </p:nvSpPr>
              <p:spPr>
                <a:xfrm>
                  <a:off x="1827720" y="3538800"/>
                  <a:ext cx="41040" cy="64080"/>
                </a:xfrm>
                <a:custGeom>
                  <a:avLst/>
                  <a:gdLst>
                    <a:gd name="textAreaLeft" fmla="*/ 0 w 41040"/>
                    <a:gd name="textAreaRight" fmla="*/ 41400 w 41040"/>
                    <a:gd name="textAreaTop" fmla="*/ 0 h 64080"/>
                    <a:gd name="textAreaBottom" fmla="*/ 64440 h 64080"/>
                  </a:gdLst>
                  <a:ahLst/>
                  <a:cxn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5998" name="Google Shape;6179;p52"/>
                <p:cNvSpPr/>
                <p:nvPr/>
              </p:nvSpPr>
              <p:spPr>
                <a:xfrm>
                  <a:off x="1804680" y="3538440"/>
                  <a:ext cx="39240" cy="63720"/>
                </a:xfrm>
                <a:custGeom>
                  <a:avLst/>
                  <a:gdLst>
                    <a:gd name="textAreaLeft" fmla="*/ 0 w 39240"/>
                    <a:gd name="textAreaRight" fmla="*/ 39600 w 39240"/>
                    <a:gd name="textAreaTop" fmla="*/ 0 h 63720"/>
                    <a:gd name="textAreaBottom" fmla="*/ 64080 h 63720"/>
                  </a:gdLst>
                  <a:ahLst/>
                  <a:cxn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5999" name="Google Shape;6180;p52"/>
              <p:cNvGrpSpPr/>
              <p:nvPr/>
            </p:nvGrpSpPr>
            <p:grpSpPr>
              <a:xfrm>
                <a:off x="2158560" y="3897000"/>
                <a:ext cx="72000" cy="53280"/>
                <a:chOff x="2158560" y="3897000"/>
                <a:chExt cx="72000" cy="53280"/>
              </a:xfrm>
            </p:grpSpPr>
            <p:sp>
              <p:nvSpPr>
                <p:cNvPr id="6000" name="Google Shape;6181;p52"/>
                <p:cNvSpPr/>
                <p:nvPr/>
              </p:nvSpPr>
              <p:spPr>
                <a:xfrm>
                  <a:off x="2158560" y="3915000"/>
                  <a:ext cx="59760" cy="35280"/>
                </a:xfrm>
                <a:custGeom>
                  <a:avLst/>
                  <a:gdLst>
                    <a:gd name="textAreaLeft" fmla="*/ 0 w 59760"/>
                    <a:gd name="textAreaRight" fmla="*/ 60120 w 59760"/>
                    <a:gd name="textAreaTop" fmla="*/ 0 h 35280"/>
                    <a:gd name="textAreaBottom" fmla="*/ 35640 h 35280"/>
                  </a:gdLst>
                  <a:ahLst/>
                  <a:cxn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01" name="Google Shape;6182;p52"/>
                <p:cNvSpPr/>
                <p:nvPr/>
              </p:nvSpPr>
              <p:spPr>
                <a:xfrm>
                  <a:off x="2176560" y="3897000"/>
                  <a:ext cx="54000" cy="34200"/>
                </a:xfrm>
                <a:custGeom>
                  <a:avLst/>
                  <a:gdLst>
                    <a:gd name="textAreaLeft" fmla="*/ 0 w 54000"/>
                    <a:gd name="textAreaRight" fmla="*/ 54360 w 54000"/>
                    <a:gd name="textAreaTop" fmla="*/ 0 h 34200"/>
                    <a:gd name="textAreaBottom" fmla="*/ 34560 h 34200"/>
                  </a:gdLst>
                  <a:ahLst/>
                  <a:cxn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02" name="Google Shape;6183;p52"/>
              <p:cNvGrpSpPr/>
              <p:nvPr/>
            </p:nvGrpSpPr>
            <p:grpSpPr>
              <a:xfrm>
                <a:off x="2158200" y="3538440"/>
                <a:ext cx="63720" cy="64440"/>
                <a:chOff x="2158200" y="3538440"/>
                <a:chExt cx="63720" cy="64440"/>
              </a:xfrm>
            </p:grpSpPr>
            <p:sp>
              <p:nvSpPr>
                <p:cNvPr id="6003" name="Google Shape;6184;p52"/>
                <p:cNvSpPr/>
                <p:nvPr/>
              </p:nvSpPr>
              <p:spPr>
                <a:xfrm>
                  <a:off x="2180880" y="3538800"/>
                  <a:ext cx="41040" cy="64080"/>
                </a:xfrm>
                <a:custGeom>
                  <a:avLst/>
                  <a:gdLst>
                    <a:gd name="textAreaLeft" fmla="*/ 0 w 41040"/>
                    <a:gd name="textAreaRight" fmla="*/ 41400 w 41040"/>
                    <a:gd name="textAreaTop" fmla="*/ 0 h 64080"/>
                    <a:gd name="textAreaBottom" fmla="*/ 64440 h 64080"/>
                  </a:gdLst>
                  <a:ahLst/>
                  <a:cxn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04" name="Google Shape;6185;p52"/>
                <p:cNvSpPr/>
                <p:nvPr/>
              </p:nvSpPr>
              <p:spPr>
                <a:xfrm>
                  <a:off x="2158200" y="3538440"/>
                  <a:ext cx="39240" cy="63720"/>
                </a:xfrm>
                <a:custGeom>
                  <a:avLst/>
                  <a:gdLst>
                    <a:gd name="textAreaLeft" fmla="*/ 0 w 39240"/>
                    <a:gd name="textAreaRight" fmla="*/ 39600 w 39240"/>
                    <a:gd name="textAreaTop" fmla="*/ 0 h 63720"/>
                    <a:gd name="textAreaBottom" fmla="*/ 64080 h 63720"/>
                  </a:gdLst>
                  <a:ahLst/>
                  <a:cxn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05" name="Google Shape;6186;p52"/>
              <p:cNvGrpSpPr/>
              <p:nvPr/>
            </p:nvGrpSpPr>
            <p:grpSpPr>
              <a:xfrm>
                <a:off x="2860920" y="3553200"/>
                <a:ext cx="72000" cy="53280"/>
                <a:chOff x="2860920" y="3553200"/>
                <a:chExt cx="72000" cy="53280"/>
              </a:xfrm>
            </p:grpSpPr>
            <p:sp>
              <p:nvSpPr>
                <p:cNvPr id="6006" name="Google Shape;6187;p52"/>
                <p:cNvSpPr/>
                <p:nvPr/>
              </p:nvSpPr>
              <p:spPr>
                <a:xfrm>
                  <a:off x="2860920" y="3571200"/>
                  <a:ext cx="59760" cy="35280"/>
                </a:xfrm>
                <a:custGeom>
                  <a:avLst/>
                  <a:gdLst>
                    <a:gd name="textAreaLeft" fmla="*/ 0 w 59760"/>
                    <a:gd name="textAreaRight" fmla="*/ 60120 w 59760"/>
                    <a:gd name="textAreaTop" fmla="*/ 0 h 35280"/>
                    <a:gd name="textAreaBottom" fmla="*/ 35640 h 35280"/>
                  </a:gdLst>
                  <a:ahLst/>
                  <a:cxn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07" name="Google Shape;6188;p52"/>
                <p:cNvSpPr/>
                <p:nvPr/>
              </p:nvSpPr>
              <p:spPr>
                <a:xfrm>
                  <a:off x="2878920" y="3553200"/>
                  <a:ext cx="54000" cy="34200"/>
                </a:xfrm>
                <a:custGeom>
                  <a:avLst/>
                  <a:gdLst>
                    <a:gd name="textAreaLeft" fmla="*/ 0 w 54000"/>
                    <a:gd name="textAreaRight" fmla="*/ 54360 w 54000"/>
                    <a:gd name="textAreaTop" fmla="*/ 0 h 34200"/>
                    <a:gd name="textAreaBottom" fmla="*/ 34560 h 34200"/>
                  </a:gdLst>
                  <a:ahLst/>
                  <a:cxn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08" name="Google Shape;6189;p52"/>
              <p:cNvGrpSpPr/>
              <p:nvPr/>
            </p:nvGrpSpPr>
            <p:grpSpPr>
              <a:xfrm>
                <a:off x="2864880" y="3888720"/>
                <a:ext cx="63720" cy="64440"/>
                <a:chOff x="2864880" y="3888720"/>
                <a:chExt cx="63720" cy="64440"/>
              </a:xfrm>
            </p:grpSpPr>
            <p:sp>
              <p:nvSpPr>
                <p:cNvPr id="6009" name="Google Shape;6190;p52"/>
                <p:cNvSpPr/>
                <p:nvPr/>
              </p:nvSpPr>
              <p:spPr>
                <a:xfrm>
                  <a:off x="2887560" y="3889080"/>
                  <a:ext cx="41040" cy="64080"/>
                </a:xfrm>
                <a:custGeom>
                  <a:avLst/>
                  <a:gdLst>
                    <a:gd name="textAreaLeft" fmla="*/ 0 w 41040"/>
                    <a:gd name="textAreaRight" fmla="*/ 41400 w 41040"/>
                    <a:gd name="textAreaTop" fmla="*/ 0 h 64080"/>
                    <a:gd name="textAreaBottom" fmla="*/ 64440 h 64080"/>
                  </a:gdLst>
                  <a:ahLst/>
                  <a:cxn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10" name="Google Shape;6191;p52"/>
                <p:cNvSpPr/>
                <p:nvPr/>
              </p:nvSpPr>
              <p:spPr>
                <a:xfrm>
                  <a:off x="2864880" y="3888720"/>
                  <a:ext cx="39240" cy="63720"/>
                </a:xfrm>
                <a:custGeom>
                  <a:avLst/>
                  <a:gdLst>
                    <a:gd name="textAreaLeft" fmla="*/ 0 w 39240"/>
                    <a:gd name="textAreaRight" fmla="*/ 39600 w 39240"/>
                    <a:gd name="textAreaTop" fmla="*/ 0 h 63720"/>
                    <a:gd name="textAreaBottom" fmla="*/ 64080 h 63720"/>
                  </a:gdLst>
                  <a:ahLst/>
                  <a:cxn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11" name="Google Shape;6192;p52"/>
              <p:cNvGrpSpPr/>
              <p:nvPr/>
            </p:nvGrpSpPr>
            <p:grpSpPr>
              <a:xfrm>
                <a:off x="2512080" y="3897000"/>
                <a:ext cx="71640" cy="53280"/>
                <a:chOff x="2512080" y="3897000"/>
                <a:chExt cx="71640" cy="53280"/>
              </a:xfrm>
            </p:grpSpPr>
            <p:sp>
              <p:nvSpPr>
                <p:cNvPr id="6012" name="Google Shape;6193;p52"/>
                <p:cNvSpPr/>
                <p:nvPr/>
              </p:nvSpPr>
              <p:spPr>
                <a:xfrm>
                  <a:off x="2512080" y="3915000"/>
                  <a:ext cx="59760" cy="35280"/>
                </a:xfrm>
                <a:custGeom>
                  <a:avLst/>
                  <a:gdLst>
                    <a:gd name="textAreaLeft" fmla="*/ 0 w 59760"/>
                    <a:gd name="textAreaRight" fmla="*/ 60120 w 59760"/>
                    <a:gd name="textAreaTop" fmla="*/ 0 h 35280"/>
                    <a:gd name="textAreaBottom" fmla="*/ 35640 h 35280"/>
                  </a:gdLst>
                  <a:ahLst/>
                  <a:cxnLst/>
                  <a:rect l="textAreaLeft" t="textAreaTop" r="textAreaRight" b="textAreaBottom"/>
                  <a:pathLst>
                    <a:path w="9336" h="5567">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13" name="Google Shape;6194;p52"/>
                <p:cNvSpPr/>
                <p:nvPr/>
              </p:nvSpPr>
              <p:spPr>
                <a:xfrm>
                  <a:off x="2529720" y="3897000"/>
                  <a:ext cx="54000" cy="34200"/>
                </a:xfrm>
                <a:custGeom>
                  <a:avLst/>
                  <a:gdLst>
                    <a:gd name="textAreaLeft" fmla="*/ 0 w 54000"/>
                    <a:gd name="textAreaRight" fmla="*/ 54360 w 54000"/>
                    <a:gd name="textAreaTop" fmla="*/ 0 h 34200"/>
                    <a:gd name="textAreaBottom" fmla="*/ 34560 h 34200"/>
                  </a:gdLst>
                  <a:ahLst/>
                  <a:cxnLst/>
                  <a:rect l="textAreaLeft" t="textAreaTop" r="textAreaRight" b="textAreaBottom"/>
                  <a:pathLst>
                    <a:path w="8431" h="5376">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14" name="Google Shape;6195;p52"/>
              <p:cNvGrpSpPr/>
              <p:nvPr/>
            </p:nvGrpSpPr>
            <p:grpSpPr>
              <a:xfrm>
                <a:off x="2511360" y="3538440"/>
                <a:ext cx="64080" cy="64440"/>
                <a:chOff x="2511360" y="3538440"/>
                <a:chExt cx="64080" cy="64440"/>
              </a:xfrm>
            </p:grpSpPr>
            <p:sp>
              <p:nvSpPr>
                <p:cNvPr id="6015" name="Google Shape;6196;p52"/>
                <p:cNvSpPr/>
                <p:nvPr/>
              </p:nvSpPr>
              <p:spPr>
                <a:xfrm>
                  <a:off x="2534400" y="3538800"/>
                  <a:ext cx="41040" cy="64080"/>
                </a:xfrm>
                <a:custGeom>
                  <a:avLst/>
                  <a:gdLst>
                    <a:gd name="textAreaLeft" fmla="*/ 0 w 41040"/>
                    <a:gd name="textAreaRight" fmla="*/ 41400 w 41040"/>
                    <a:gd name="textAreaTop" fmla="*/ 0 h 64080"/>
                    <a:gd name="textAreaBottom" fmla="*/ 64440 h 64080"/>
                  </a:gdLst>
                  <a:ahLst/>
                  <a:cxnLst/>
                  <a:rect l="textAreaLeft" t="textAreaTop" r="textAreaRight" b="textAreaBottom"/>
                  <a:pathLst>
                    <a:path w="6431" h="10002">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16" name="Google Shape;6197;p52"/>
                <p:cNvSpPr/>
                <p:nvPr/>
              </p:nvSpPr>
              <p:spPr>
                <a:xfrm>
                  <a:off x="2511360" y="3538440"/>
                  <a:ext cx="39240" cy="63720"/>
                </a:xfrm>
                <a:custGeom>
                  <a:avLst/>
                  <a:gdLst>
                    <a:gd name="textAreaLeft" fmla="*/ 0 w 39240"/>
                    <a:gd name="textAreaRight" fmla="*/ 39600 w 39240"/>
                    <a:gd name="textAreaTop" fmla="*/ 0 h 63720"/>
                    <a:gd name="textAreaBottom" fmla="*/ 64080 h 63720"/>
                  </a:gdLst>
                  <a:ahLst/>
                  <a:cxnLst/>
                  <a:rect l="textAreaLeft" t="textAreaTop" r="textAreaRight" b="textAreaBottom"/>
                  <a:pathLst>
                    <a:path w="6145" h="9979">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017" name="Google Shape;6202;p53"/>
          <p:cNvGrpSpPr/>
          <p:nvPr/>
        </p:nvGrpSpPr>
        <p:grpSpPr>
          <a:xfrm>
            <a:off x="5780160" y="1859760"/>
            <a:ext cx="671040" cy="674280"/>
            <a:chOff x="5780160" y="1859760"/>
            <a:chExt cx="671040" cy="674280"/>
          </a:xfrm>
        </p:grpSpPr>
        <p:sp>
          <p:nvSpPr>
            <p:cNvPr id="6018" name="Google Shape;6203;p53"/>
            <p:cNvSpPr/>
            <p:nvPr/>
          </p:nvSpPr>
          <p:spPr>
            <a:xfrm>
              <a:off x="5780160" y="1859760"/>
              <a:ext cx="671040" cy="671040"/>
            </a:xfrm>
            <a:prstGeom prst="ellipse">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19" name="Google Shape;6204;p53"/>
            <p:cNvSpPr/>
            <p:nvPr/>
          </p:nvSpPr>
          <p:spPr>
            <a:xfrm>
              <a:off x="5851800" y="2006640"/>
              <a:ext cx="527400" cy="527400"/>
            </a:xfrm>
            <a:prstGeom prst="ellipse">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20" name="Google Shape;6205;p53"/>
            <p:cNvSpPr/>
            <p:nvPr/>
          </p:nvSpPr>
          <p:spPr>
            <a:xfrm>
              <a:off x="5899320" y="2101320"/>
              <a:ext cx="432720" cy="432720"/>
            </a:xfrm>
            <a:prstGeom prst="ellipse">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21" name="Google Shape;6206;p53"/>
            <p:cNvSpPr/>
            <p:nvPr/>
          </p:nvSpPr>
          <p:spPr>
            <a:xfrm>
              <a:off x="5943960" y="2190960"/>
              <a:ext cx="343080" cy="343080"/>
            </a:xfrm>
            <a:prstGeom prst="ellipse">
              <a:avLst/>
            </a:pr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22" name="Google Shape;6207;p53"/>
          <p:cNvGrpSpPr/>
          <p:nvPr/>
        </p:nvGrpSpPr>
        <p:grpSpPr>
          <a:xfrm>
            <a:off x="717120" y="971280"/>
            <a:ext cx="845640" cy="690480"/>
            <a:chOff x="717120" y="971280"/>
            <a:chExt cx="845640" cy="690480"/>
          </a:xfrm>
        </p:grpSpPr>
        <p:grpSp>
          <p:nvGrpSpPr>
            <p:cNvPr id="6023" name="Google Shape;6208;p53"/>
            <p:cNvGrpSpPr/>
            <p:nvPr/>
          </p:nvGrpSpPr>
          <p:grpSpPr>
            <a:xfrm>
              <a:off x="807480" y="971280"/>
              <a:ext cx="754920" cy="690480"/>
              <a:chOff x="807480" y="971280"/>
              <a:chExt cx="754920" cy="690480"/>
            </a:xfrm>
          </p:grpSpPr>
          <p:sp>
            <p:nvSpPr>
              <p:cNvPr id="6024" name="Google Shape;6209;p53"/>
              <p:cNvSpPr/>
              <p:nvPr/>
            </p:nvSpPr>
            <p:spPr>
              <a:xfrm>
                <a:off x="807480" y="971280"/>
                <a:ext cx="754920" cy="690480"/>
              </a:xfrm>
              <a:custGeom>
                <a:avLst/>
                <a:gdLst>
                  <a:gd name="textAreaLeft" fmla="*/ 0 w 754920"/>
                  <a:gd name="textAreaRight" fmla="*/ 755280 w 754920"/>
                  <a:gd name="textAreaTop" fmla="*/ 0 h 690480"/>
                  <a:gd name="textAreaBottom" fmla="*/ 690840 h 690480"/>
                </a:gdLst>
                <a:ahLst/>
                <a:cxnLst/>
                <a:rect l="textAreaLeft" t="textAreaTop" r="textAreaRight" b="textAreaBottom"/>
                <a:pathLst>
                  <a:path w="46769" h="42771">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25" name="Google Shape;6210;p53"/>
              <p:cNvSpPr/>
              <p:nvPr/>
            </p:nvSpPr>
            <p:spPr>
              <a:xfrm>
                <a:off x="1454760" y="990720"/>
                <a:ext cx="88560" cy="88560"/>
              </a:xfrm>
              <a:custGeom>
                <a:avLst/>
                <a:gdLst>
                  <a:gd name="textAreaLeft" fmla="*/ 0 w 88560"/>
                  <a:gd name="textAreaRight" fmla="*/ 88920 w 88560"/>
                  <a:gd name="textAreaTop" fmla="*/ 0 h 88560"/>
                  <a:gd name="textAreaBottom" fmla="*/ 88920 h 88560"/>
                </a:gdLst>
                <a:ahLst/>
                <a:cxnLst/>
                <a:rect l="textAreaLeft" t="textAreaTop" r="textAreaRight" b="textAreaBottom"/>
                <a:pathLst>
                  <a:path w="5496" h="5495">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26" name="Google Shape;6211;p53"/>
            <p:cNvGrpSpPr/>
            <p:nvPr/>
          </p:nvGrpSpPr>
          <p:grpSpPr>
            <a:xfrm>
              <a:off x="717120" y="1012680"/>
              <a:ext cx="739440" cy="607680"/>
              <a:chOff x="717120" y="1012680"/>
              <a:chExt cx="739440" cy="607680"/>
            </a:xfrm>
          </p:grpSpPr>
          <p:sp>
            <p:nvSpPr>
              <p:cNvPr id="6027" name="Google Shape;6212;p53"/>
              <p:cNvSpPr/>
              <p:nvPr/>
            </p:nvSpPr>
            <p:spPr>
              <a:xfrm>
                <a:off x="717120" y="1012680"/>
                <a:ext cx="739440" cy="607680"/>
              </a:xfrm>
              <a:custGeom>
                <a:avLst/>
                <a:gdLst>
                  <a:gd name="textAreaLeft" fmla="*/ 0 w 739440"/>
                  <a:gd name="textAreaRight" fmla="*/ 739800 w 739440"/>
                  <a:gd name="textAreaTop" fmla="*/ 0 h 607680"/>
                  <a:gd name="textAreaBottom" fmla="*/ 608040 h 607680"/>
                </a:gdLst>
                <a:ahLst/>
                <a:cxnLst/>
                <a:rect l="textAreaLeft" t="textAreaTop" r="textAreaRight" b="textAreaBottom"/>
                <a:pathLst>
                  <a:path w="45815" h="3764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28" name="Google Shape;6213;p53"/>
              <p:cNvSpPr/>
              <p:nvPr/>
            </p:nvSpPr>
            <p:spPr>
              <a:xfrm>
                <a:off x="736200" y="1508760"/>
                <a:ext cx="88560" cy="88560"/>
              </a:xfrm>
              <a:custGeom>
                <a:avLst/>
                <a:gdLst>
                  <a:gd name="textAreaLeft" fmla="*/ 0 w 88560"/>
                  <a:gd name="textAreaRight" fmla="*/ 88920 w 88560"/>
                  <a:gd name="textAreaTop" fmla="*/ 0 h 88560"/>
                  <a:gd name="textAreaBottom" fmla="*/ 88920 h 88560"/>
                </a:gdLst>
                <a:ahLst/>
                <a:cxnLst/>
                <a:rect l="textAreaLeft" t="textAreaTop" r="textAreaRight" b="textAreaBottom"/>
                <a:pathLst>
                  <a:path w="5496" h="5495">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29" name="Google Shape;6214;p53"/>
            <p:cNvGrpSpPr/>
            <p:nvPr/>
          </p:nvGrpSpPr>
          <p:grpSpPr>
            <a:xfrm>
              <a:off x="717120" y="1049760"/>
              <a:ext cx="702360" cy="533520"/>
              <a:chOff x="717120" y="1049760"/>
              <a:chExt cx="702360" cy="533520"/>
            </a:xfrm>
          </p:grpSpPr>
          <p:sp>
            <p:nvSpPr>
              <p:cNvPr id="6030" name="Google Shape;6215;p53"/>
              <p:cNvSpPr/>
              <p:nvPr/>
            </p:nvSpPr>
            <p:spPr>
              <a:xfrm>
                <a:off x="717120" y="1049760"/>
                <a:ext cx="702360" cy="533520"/>
              </a:xfrm>
              <a:custGeom>
                <a:avLst/>
                <a:gdLst>
                  <a:gd name="textAreaLeft" fmla="*/ 0 w 702360"/>
                  <a:gd name="textAreaRight" fmla="*/ 702720 w 702360"/>
                  <a:gd name="textAreaTop" fmla="*/ 0 h 533520"/>
                  <a:gd name="textAreaBottom" fmla="*/ 533880 h 533520"/>
                </a:gdLst>
                <a:ahLst/>
                <a:cxnLst/>
                <a:rect l="textAreaLeft" t="textAreaTop" r="textAreaRight" b="textAreaBottom"/>
                <a:pathLst>
                  <a:path w="43519" h="3305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31" name="Google Shape;6216;p53"/>
              <p:cNvSpPr/>
              <p:nvPr/>
            </p:nvSpPr>
            <p:spPr>
              <a:xfrm>
                <a:off x="736200" y="1163160"/>
                <a:ext cx="88200" cy="88560"/>
              </a:xfrm>
              <a:custGeom>
                <a:avLst/>
                <a:gdLst>
                  <a:gd name="textAreaLeft" fmla="*/ 0 w 88200"/>
                  <a:gd name="textAreaRight" fmla="*/ 88560 w 88200"/>
                  <a:gd name="textAreaTop" fmla="*/ 0 h 88560"/>
                  <a:gd name="textAreaBottom" fmla="*/ 88920 h 88560"/>
                </a:gdLst>
                <a:ahLst/>
                <a:cxnLst/>
                <a:rect l="textAreaLeft" t="textAreaTop" r="textAreaRight" b="textAreaBottom"/>
                <a:pathLst>
                  <a:path w="5494" h="5495">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32" name="Google Shape;6217;p53"/>
            <p:cNvGrpSpPr/>
            <p:nvPr/>
          </p:nvGrpSpPr>
          <p:grpSpPr>
            <a:xfrm>
              <a:off x="915840" y="1079280"/>
              <a:ext cx="646920" cy="474120"/>
              <a:chOff x="915840" y="1079280"/>
              <a:chExt cx="646920" cy="474120"/>
            </a:xfrm>
          </p:grpSpPr>
          <p:sp>
            <p:nvSpPr>
              <p:cNvPr id="6033" name="Google Shape;6218;p53"/>
              <p:cNvSpPr/>
              <p:nvPr/>
            </p:nvSpPr>
            <p:spPr>
              <a:xfrm>
                <a:off x="915840" y="1079280"/>
                <a:ext cx="646920" cy="474120"/>
              </a:xfrm>
              <a:custGeom>
                <a:avLst/>
                <a:gdLst>
                  <a:gd name="textAreaLeft" fmla="*/ 0 w 646920"/>
                  <a:gd name="textAreaRight" fmla="*/ 647280 w 646920"/>
                  <a:gd name="textAreaTop" fmla="*/ 0 h 474120"/>
                  <a:gd name="textAreaBottom" fmla="*/ 474480 h 474120"/>
                </a:gdLst>
                <a:ahLst/>
                <a:cxnLst/>
                <a:rect l="textAreaLeft" t="textAreaTop" r="textAreaRight" b="textAreaBottom"/>
                <a:pathLst>
                  <a:path w="40073" h="29378">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34" name="Google Shape;6219;p53"/>
              <p:cNvSpPr/>
              <p:nvPr/>
            </p:nvSpPr>
            <p:spPr>
              <a:xfrm>
                <a:off x="1454760" y="1333440"/>
                <a:ext cx="88560" cy="88560"/>
              </a:xfrm>
              <a:custGeom>
                <a:avLst/>
                <a:gdLst>
                  <a:gd name="textAreaLeft" fmla="*/ 0 w 88560"/>
                  <a:gd name="textAreaRight" fmla="*/ 88920 w 88560"/>
                  <a:gd name="textAreaTop" fmla="*/ 0 h 88560"/>
                  <a:gd name="textAreaBottom" fmla="*/ 88920 h 88560"/>
                </a:gdLst>
                <a:ahLst/>
                <a:cxnLst/>
                <a:rect l="textAreaLeft" t="textAreaTop" r="textAreaRight" b="textAreaBottom"/>
                <a:pathLst>
                  <a:path w="5496" h="5495">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035" name="Google Shape;6220;p53"/>
            <p:cNvSpPr/>
            <p:nvPr/>
          </p:nvSpPr>
          <p:spPr>
            <a:xfrm>
              <a:off x="971280" y="1134720"/>
              <a:ext cx="363240" cy="363240"/>
            </a:xfrm>
            <a:custGeom>
              <a:avLst/>
              <a:gdLst>
                <a:gd name="textAreaLeft" fmla="*/ 0 w 363240"/>
                <a:gd name="textAreaRight" fmla="*/ 363600 w 363240"/>
                <a:gd name="textAreaTop" fmla="*/ 0 h 363240"/>
                <a:gd name="textAreaBottom" fmla="*/ 363600 h 363240"/>
              </a:gdLst>
              <a:ahLst/>
              <a:cxnLst/>
              <a:rect l="textAreaLeft" t="textAreaTop" r="textAreaRight" b="textAreaBottom"/>
              <a:pathLst>
                <a:path w="22518" h="22517">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36" name="Google Shape;6221;p53"/>
          <p:cNvGrpSpPr/>
          <p:nvPr/>
        </p:nvGrpSpPr>
        <p:grpSpPr>
          <a:xfrm>
            <a:off x="3948480" y="971280"/>
            <a:ext cx="634320" cy="699840"/>
            <a:chOff x="3948480" y="971280"/>
            <a:chExt cx="634320" cy="699840"/>
          </a:xfrm>
        </p:grpSpPr>
        <p:sp>
          <p:nvSpPr>
            <p:cNvPr id="6037" name="Google Shape;6222;p53"/>
            <p:cNvSpPr/>
            <p:nvPr/>
          </p:nvSpPr>
          <p:spPr>
            <a:xfrm>
              <a:off x="4253040" y="1093680"/>
              <a:ext cx="289440" cy="286920"/>
            </a:xfrm>
            <a:custGeom>
              <a:avLst/>
              <a:gdLst>
                <a:gd name="textAreaLeft" fmla="*/ 0 w 289440"/>
                <a:gd name="textAreaRight" fmla="*/ 289800 w 289440"/>
                <a:gd name="textAreaTop" fmla="*/ 0 h 286920"/>
                <a:gd name="textAreaBottom" fmla="*/ 287280 h 286920"/>
              </a:gdLst>
              <a:ahLst/>
              <a:cxnLst/>
              <a:rect l="textAreaLeft" t="textAreaTop" r="textAreaRight" b="textAreaBottom"/>
              <a:pathLst>
                <a:path w="25486" h="25278">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38" name="Google Shape;6223;p53"/>
            <p:cNvSpPr/>
            <p:nvPr/>
          </p:nvSpPr>
          <p:spPr>
            <a:xfrm>
              <a:off x="4261320" y="1385640"/>
              <a:ext cx="272880" cy="272880"/>
            </a:xfrm>
            <a:custGeom>
              <a:avLst/>
              <a:gdLst>
                <a:gd name="textAreaLeft" fmla="*/ 0 w 272880"/>
                <a:gd name="textAreaRight" fmla="*/ 273240 w 272880"/>
                <a:gd name="textAreaTop" fmla="*/ 0 h 272880"/>
                <a:gd name="textAreaBottom" fmla="*/ 273240 h 272880"/>
              </a:gdLst>
              <a:ahLst/>
              <a:cxnLst/>
              <a:rect l="textAreaLeft" t="textAreaTop" r="textAreaRight" b="textAreaBottom"/>
              <a:pathLst>
                <a:path w="24034" h="24032">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39" name="Google Shape;6224;p53"/>
            <p:cNvSpPr/>
            <p:nvPr/>
          </p:nvSpPr>
          <p:spPr>
            <a:xfrm>
              <a:off x="3988440" y="1266480"/>
              <a:ext cx="291240" cy="289080"/>
            </a:xfrm>
            <a:custGeom>
              <a:avLst/>
              <a:gdLst>
                <a:gd name="textAreaLeft" fmla="*/ 0 w 291240"/>
                <a:gd name="textAreaRight" fmla="*/ 291600 w 291240"/>
                <a:gd name="textAreaTop" fmla="*/ 0 h 289080"/>
                <a:gd name="textAreaBottom" fmla="*/ 289440 h 289080"/>
              </a:gdLst>
              <a:ahLst/>
              <a:cxnLst/>
              <a:rect l="textAreaLeft" t="textAreaTop" r="textAreaRight" b="textAreaBottom"/>
              <a:pathLst>
                <a:path w="25669" h="25472">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40" name="Google Shape;6225;p53"/>
            <p:cNvSpPr/>
            <p:nvPr/>
          </p:nvSpPr>
          <p:spPr>
            <a:xfrm>
              <a:off x="4011840" y="997560"/>
              <a:ext cx="259920" cy="259920"/>
            </a:xfrm>
            <a:custGeom>
              <a:avLst/>
              <a:gdLst>
                <a:gd name="textAreaLeft" fmla="*/ 0 w 259920"/>
                <a:gd name="textAreaRight" fmla="*/ 260280 w 259920"/>
                <a:gd name="textAreaTop" fmla="*/ 0 h 259920"/>
                <a:gd name="textAreaBottom" fmla="*/ 260280 h 259920"/>
              </a:gdLst>
              <a:ahLst/>
              <a:cxnLst/>
              <a:rect l="textAreaLeft" t="textAreaTop" r="textAreaRight" b="textAreaBottom"/>
              <a:pathLst>
                <a:path w="22903" h="22901">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41" name="Google Shape;6226;p53"/>
            <p:cNvSpPr/>
            <p:nvPr/>
          </p:nvSpPr>
          <p:spPr>
            <a:xfrm>
              <a:off x="4164120" y="974520"/>
              <a:ext cx="45720" cy="22680"/>
            </a:xfrm>
            <a:custGeom>
              <a:avLst/>
              <a:gdLst>
                <a:gd name="textAreaLeft" fmla="*/ 0 w 45720"/>
                <a:gd name="textAreaRight" fmla="*/ 46080 w 45720"/>
                <a:gd name="textAreaTop" fmla="*/ 0 h 22680"/>
                <a:gd name="textAreaBottom" fmla="*/ 23040 h 22680"/>
              </a:gdLst>
              <a:ahLst/>
              <a:cxnLst/>
              <a:rect l="textAreaLeft" t="textAreaTop" r="textAreaRight" b="textAreaBottom"/>
              <a:pathLst>
                <a:path w="4052" h="202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2" name="Google Shape;6227;p53"/>
            <p:cNvSpPr/>
            <p:nvPr/>
          </p:nvSpPr>
          <p:spPr>
            <a:xfrm>
              <a:off x="4132080" y="971280"/>
              <a:ext cx="28440" cy="6840"/>
            </a:xfrm>
            <a:custGeom>
              <a:avLst/>
              <a:gdLst>
                <a:gd name="textAreaLeft" fmla="*/ 0 w 28440"/>
                <a:gd name="textAreaRight" fmla="*/ 28800 w 28440"/>
                <a:gd name="textAreaTop" fmla="*/ 0 h 6840"/>
                <a:gd name="textAreaBottom" fmla="*/ 7200 h 6840"/>
              </a:gdLst>
              <a:ahLst/>
              <a:cxnLst/>
              <a:rect l="textAreaLeft" t="textAreaTop" r="textAreaRight" b="textAreaBottom"/>
              <a:pathLst>
                <a:path w="2524" h="628">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3" name="Google Shape;6228;p53"/>
            <p:cNvSpPr/>
            <p:nvPr/>
          </p:nvSpPr>
          <p:spPr>
            <a:xfrm>
              <a:off x="4082400" y="980280"/>
              <a:ext cx="17640" cy="11520"/>
            </a:xfrm>
            <a:custGeom>
              <a:avLst/>
              <a:gdLst>
                <a:gd name="textAreaLeft" fmla="*/ 0 w 17640"/>
                <a:gd name="textAreaRight" fmla="*/ 18000 w 17640"/>
                <a:gd name="textAreaTop" fmla="*/ 0 h 11520"/>
                <a:gd name="textAreaBottom" fmla="*/ 11880 h 11520"/>
              </a:gdLst>
              <a:ahLst/>
              <a:cxnLst/>
              <a:rect l="textAreaLeft" t="textAreaTop" r="textAreaRight" b="textAreaBottom"/>
              <a:pathLst>
                <a:path w="1584" h="104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4" name="Google Shape;6229;p53"/>
            <p:cNvSpPr/>
            <p:nvPr/>
          </p:nvSpPr>
          <p:spPr>
            <a:xfrm>
              <a:off x="4103280" y="972720"/>
              <a:ext cx="24480" cy="9720"/>
            </a:xfrm>
            <a:custGeom>
              <a:avLst/>
              <a:gdLst>
                <a:gd name="textAreaLeft" fmla="*/ 0 w 24480"/>
                <a:gd name="textAreaRight" fmla="*/ 24840 w 24480"/>
                <a:gd name="textAreaTop" fmla="*/ 0 h 9720"/>
                <a:gd name="textAreaBottom" fmla="*/ 10080 h 9720"/>
              </a:gdLst>
              <a:ahLst/>
              <a:cxnLst/>
              <a:rect l="textAreaLeft" t="textAreaTop" r="textAreaRight" b="textAreaBottom"/>
              <a:pathLst>
                <a:path w="2177" h="896">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5" name="Google Shape;6230;p53"/>
            <p:cNvSpPr/>
            <p:nvPr/>
          </p:nvSpPr>
          <p:spPr>
            <a:xfrm>
              <a:off x="4420440" y="1062720"/>
              <a:ext cx="45720" cy="22680"/>
            </a:xfrm>
            <a:custGeom>
              <a:avLst/>
              <a:gdLst>
                <a:gd name="textAreaLeft" fmla="*/ 0 w 45720"/>
                <a:gd name="textAreaRight" fmla="*/ 46080 w 45720"/>
                <a:gd name="textAreaTop" fmla="*/ 0 h 22680"/>
                <a:gd name="textAreaBottom" fmla="*/ 23040 h 22680"/>
              </a:gdLst>
              <a:ahLst/>
              <a:cxnLst/>
              <a:rect l="textAreaLeft" t="textAreaTop" r="textAreaRight" b="textAreaBottom"/>
              <a:pathLst>
                <a:path w="4052" h="2019">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6" name="Google Shape;6231;p53"/>
            <p:cNvSpPr/>
            <p:nvPr/>
          </p:nvSpPr>
          <p:spPr>
            <a:xfrm>
              <a:off x="4388400" y="1059480"/>
              <a:ext cx="28440" cy="6840"/>
            </a:xfrm>
            <a:custGeom>
              <a:avLst/>
              <a:gdLst>
                <a:gd name="textAreaLeft" fmla="*/ 0 w 28440"/>
                <a:gd name="textAreaRight" fmla="*/ 28800 w 28440"/>
                <a:gd name="textAreaTop" fmla="*/ 0 h 6840"/>
                <a:gd name="textAreaBottom" fmla="*/ 7200 h 6840"/>
              </a:gdLst>
              <a:ahLst/>
              <a:cxnLst/>
              <a:rect l="textAreaLeft" t="textAreaTop" r="textAreaRight" b="textAreaBottom"/>
              <a:pathLst>
                <a:path w="2524" h="626">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7" name="Google Shape;6232;p53"/>
            <p:cNvSpPr/>
            <p:nvPr/>
          </p:nvSpPr>
          <p:spPr>
            <a:xfrm>
              <a:off x="4338720" y="1068480"/>
              <a:ext cx="17640" cy="11520"/>
            </a:xfrm>
            <a:custGeom>
              <a:avLst/>
              <a:gdLst>
                <a:gd name="textAreaLeft" fmla="*/ 0 w 17640"/>
                <a:gd name="textAreaRight" fmla="*/ 18000 w 17640"/>
                <a:gd name="textAreaTop" fmla="*/ 0 h 11520"/>
                <a:gd name="textAreaBottom" fmla="*/ 11880 h 11520"/>
              </a:gdLst>
              <a:ahLst/>
              <a:cxnLst/>
              <a:rect l="textAreaLeft" t="textAreaTop" r="textAreaRight" b="textAreaBottom"/>
              <a:pathLst>
                <a:path w="1585" h="1041">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8" name="Google Shape;6233;p53"/>
            <p:cNvSpPr/>
            <p:nvPr/>
          </p:nvSpPr>
          <p:spPr>
            <a:xfrm>
              <a:off x="4359600" y="1060920"/>
              <a:ext cx="24480" cy="9720"/>
            </a:xfrm>
            <a:custGeom>
              <a:avLst/>
              <a:gdLst>
                <a:gd name="textAreaLeft" fmla="*/ 0 w 24480"/>
                <a:gd name="textAreaRight" fmla="*/ 24840 w 24480"/>
                <a:gd name="textAreaTop" fmla="*/ 0 h 9720"/>
                <a:gd name="textAreaBottom" fmla="*/ 10080 h 9720"/>
              </a:gdLst>
              <a:ahLst/>
              <a:cxnLst/>
              <a:rect l="textAreaLeft" t="textAreaTop" r="textAreaRight" b="textAreaBottom"/>
              <a:pathLst>
                <a:path w="2177" h="896">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49" name="Google Shape;6234;p53"/>
            <p:cNvSpPr/>
            <p:nvPr/>
          </p:nvSpPr>
          <p:spPr>
            <a:xfrm>
              <a:off x="4066560" y="1569960"/>
              <a:ext cx="45720" cy="22680"/>
            </a:xfrm>
            <a:custGeom>
              <a:avLst/>
              <a:gdLst>
                <a:gd name="textAreaLeft" fmla="*/ 0 w 45720"/>
                <a:gd name="textAreaRight" fmla="*/ 46080 w 45720"/>
                <a:gd name="textAreaTop" fmla="*/ 0 h 22680"/>
                <a:gd name="textAreaBottom" fmla="*/ 23040 h 22680"/>
              </a:gdLst>
              <a:ahLst/>
              <a:cxnLst/>
              <a:rect l="textAreaLeft" t="textAreaTop" r="textAreaRight" b="textAreaBottom"/>
              <a:pathLst>
                <a:path w="4051" h="2019">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0" name="Google Shape;6235;p53"/>
            <p:cNvSpPr/>
            <p:nvPr/>
          </p:nvSpPr>
          <p:spPr>
            <a:xfrm>
              <a:off x="4116240" y="1589400"/>
              <a:ext cx="28440" cy="6840"/>
            </a:xfrm>
            <a:custGeom>
              <a:avLst/>
              <a:gdLst>
                <a:gd name="textAreaLeft" fmla="*/ 0 w 28440"/>
                <a:gd name="textAreaRight" fmla="*/ 28800 w 28440"/>
                <a:gd name="textAreaTop" fmla="*/ 0 h 6840"/>
                <a:gd name="textAreaBottom" fmla="*/ 7200 h 6840"/>
              </a:gdLst>
              <a:ahLst/>
              <a:cxnLst/>
              <a:rect l="textAreaLeft" t="textAreaTop" r="textAreaRight" b="textAreaBottom"/>
              <a:pathLst>
                <a:path w="2523" h="627">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w="0">
              <a:noFill/>
            </a:ln>
          </p:spPr>
          <p:style>
            <a:lnRef idx="0"/>
            <a:fillRef idx="0"/>
            <a:effectRef idx="0"/>
            <a:fontRef idx="minor"/>
          </p:style>
          <p:txBody>
            <a:bodyPr tIns="3600" bIns="3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1" name="Google Shape;6236;p53"/>
            <p:cNvSpPr/>
            <p:nvPr/>
          </p:nvSpPr>
          <p:spPr>
            <a:xfrm>
              <a:off x="4176720" y="1575360"/>
              <a:ext cx="17640" cy="11520"/>
            </a:xfrm>
            <a:custGeom>
              <a:avLst/>
              <a:gdLst>
                <a:gd name="textAreaLeft" fmla="*/ 0 w 17640"/>
                <a:gd name="textAreaRight" fmla="*/ 18000 w 17640"/>
                <a:gd name="textAreaTop" fmla="*/ 0 h 11520"/>
                <a:gd name="textAreaBottom" fmla="*/ 11880 h 11520"/>
              </a:gdLst>
              <a:ahLst/>
              <a:cxnLst/>
              <a:rect l="textAreaLeft" t="textAreaTop" r="textAreaRight" b="textAreaBottom"/>
              <a:pathLst>
                <a:path w="1585" h="1039">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2" name="Google Shape;6237;p53"/>
            <p:cNvSpPr/>
            <p:nvPr/>
          </p:nvSpPr>
          <p:spPr>
            <a:xfrm>
              <a:off x="4149000" y="1585080"/>
              <a:ext cx="24480" cy="9720"/>
            </a:xfrm>
            <a:custGeom>
              <a:avLst/>
              <a:gdLst>
                <a:gd name="textAreaLeft" fmla="*/ 0 w 24480"/>
                <a:gd name="textAreaRight" fmla="*/ 24840 w 24480"/>
                <a:gd name="textAreaTop" fmla="*/ 0 h 9720"/>
                <a:gd name="textAreaBottom" fmla="*/ 10080 h 9720"/>
              </a:gdLst>
              <a:ahLst/>
              <a:cxnLst/>
              <a:rect l="textAreaLeft" t="textAreaTop" r="textAreaRight" b="textAreaBottom"/>
              <a:pathLst>
                <a:path w="2179" h="896">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w="0">
              <a:noFill/>
            </a:ln>
          </p:spPr>
          <p:style>
            <a:lnRef idx="0"/>
            <a:fillRef idx="0"/>
            <a:effectRef idx="0"/>
            <a:fontRef idx="minor"/>
          </p:style>
          <p:txBody>
            <a:bodyPr tIns="5040" bIns="5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3" name="Google Shape;6238;p53"/>
            <p:cNvSpPr/>
            <p:nvPr/>
          </p:nvSpPr>
          <p:spPr>
            <a:xfrm>
              <a:off x="3951720" y="1341720"/>
              <a:ext cx="23040" cy="45000"/>
            </a:xfrm>
            <a:custGeom>
              <a:avLst/>
              <a:gdLst>
                <a:gd name="textAreaLeft" fmla="*/ 0 w 23040"/>
                <a:gd name="textAreaRight" fmla="*/ 23400 w 23040"/>
                <a:gd name="textAreaTop" fmla="*/ 0 h 45000"/>
                <a:gd name="textAreaBottom" fmla="*/ 45360 h 45000"/>
              </a:gdLst>
              <a:ahLst/>
              <a:cxnLst/>
              <a:rect l="textAreaLeft" t="textAreaTop" r="textAreaRight" b="textAreaBottom"/>
              <a:pathLst>
                <a:path w="2050" h="3996">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4" name="Google Shape;6239;p53"/>
            <p:cNvSpPr/>
            <p:nvPr/>
          </p:nvSpPr>
          <p:spPr>
            <a:xfrm>
              <a:off x="3948480" y="1391400"/>
              <a:ext cx="6840" cy="28080"/>
            </a:xfrm>
            <a:custGeom>
              <a:avLst/>
              <a:gdLst>
                <a:gd name="textAreaLeft" fmla="*/ 0 w 6840"/>
                <a:gd name="textAreaRight" fmla="*/ 7200 w 6840"/>
                <a:gd name="textAreaTop" fmla="*/ 0 h 28080"/>
                <a:gd name="textAreaBottom" fmla="*/ 28440 h 28080"/>
              </a:gdLst>
              <a:ahLst/>
              <a:cxnLst/>
              <a:rect l="textAreaLeft" t="textAreaTop" r="textAreaRight" b="textAreaBottom"/>
              <a:pathLst>
                <a:path w="645" h="2491">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5" name="Google Shape;6240;p53"/>
            <p:cNvSpPr/>
            <p:nvPr/>
          </p:nvSpPr>
          <p:spPr>
            <a:xfrm>
              <a:off x="3957120" y="1451520"/>
              <a:ext cx="12240" cy="16920"/>
            </a:xfrm>
            <a:custGeom>
              <a:avLst/>
              <a:gdLst>
                <a:gd name="textAreaLeft" fmla="*/ 0 w 12240"/>
                <a:gd name="textAreaRight" fmla="*/ 12600 w 12240"/>
                <a:gd name="textAreaTop" fmla="*/ 0 h 16920"/>
                <a:gd name="textAreaBottom" fmla="*/ 17280 h 16920"/>
              </a:gdLst>
              <a:ahLst/>
              <a:cxnLst/>
              <a:rect l="textAreaLeft" t="textAreaTop" r="textAreaRight" b="textAreaBottom"/>
              <a:pathLst>
                <a:path w="1115" h="1524">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6" name="Google Shape;6241;p53"/>
            <p:cNvSpPr/>
            <p:nvPr/>
          </p:nvSpPr>
          <p:spPr>
            <a:xfrm>
              <a:off x="3949560" y="1423800"/>
              <a:ext cx="10440" cy="23760"/>
            </a:xfrm>
            <a:custGeom>
              <a:avLst/>
              <a:gdLst>
                <a:gd name="textAreaLeft" fmla="*/ 0 w 10440"/>
                <a:gd name="textAreaRight" fmla="*/ 10800 w 10440"/>
                <a:gd name="textAreaTop" fmla="*/ 0 h 23760"/>
                <a:gd name="textAreaBottom" fmla="*/ 24120 h 23760"/>
              </a:gdLst>
              <a:ahLst/>
              <a:cxnLst/>
              <a:rect l="textAreaLeft" t="textAreaTop" r="textAreaRight" b="textAreaBottom"/>
              <a:pathLst>
                <a:path w="944" h="2128">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7" name="Google Shape;6242;p53"/>
            <p:cNvSpPr/>
            <p:nvPr/>
          </p:nvSpPr>
          <p:spPr>
            <a:xfrm>
              <a:off x="3987720" y="1171440"/>
              <a:ext cx="23400" cy="46080"/>
            </a:xfrm>
            <a:custGeom>
              <a:avLst/>
              <a:gdLst>
                <a:gd name="textAreaLeft" fmla="*/ 0 w 23400"/>
                <a:gd name="textAreaRight" fmla="*/ 23760 w 23400"/>
                <a:gd name="textAreaTop" fmla="*/ 0 h 46080"/>
                <a:gd name="textAreaBottom" fmla="*/ 46440 h 46080"/>
              </a:gdLst>
              <a:ahLst/>
              <a:cxnLst/>
              <a:rect l="textAreaLeft" t="textAreaTop" r="textAreaRight" b="textAreaBottom"/>
              <a:pathLst>
                <a:path w="2099" h="4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8" name="Google Shape;6243;p53"/>
            <p:cNvSpPr/>
            <p:nvPr/>
          </p:nvSpPr>
          <p:spPr>
            <a:xfrm>
              <a:off x="4010760" y="1220760"/>
              <a:ext cx="21240" cy="22320"/>
            </a:xfrm>
            <a:custGeom>
              <a:avLst/>
              <a:gdLst>
                <a:gd name="textAreaLeft" fmla="*/ 0 w 21240"/>
                <a:gd name="textAreaRight" fmla="*/ 21600 w 21240"/>
                <a:gd name="textAreaTop" fmla="*/ 0 h 22320"/>
                <a:gd name="textAreaBottom" fmla="*/ 22680 h 22320"/>
              </a:gdLst>
              <a:ahLst/>
              <a:cxnLst/>
              <a:rect l="textAreaLeft" t="textAreaTop" r="textAreaRight" b="textAreaBottom"/>
              <a:pathLst>
                <a:path w="1909" h="1982">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59" name="Google Shape;6244;p53"/>
            <p:cNvSpPr/>
            <p:nvPr/>
          </p:nvSpPr>
          <p:spPr>
            <a:xfrm>
              <a:off x="4059000" y="1257840"/>
              <a:ext cx="18720" cy="9360"/>
            </a:xfrm>
            <a:custGeom>
              <a:avLst/>
              <a:gdLst>
                <a:gd name="textAreaLeft" fmla="*/ 0 w 18720"/>
                <a:gd name="textAreaRight" fmla="*/ 19080 w 18720"/>
                <a:gd name="textAreaTop" fmla="*/ 0 h 9360"/>
                <a:gd name="textAreaBottom" fmla="*/ 9720 h 9360"/>
              </a:gdLst>
              <a:ahLst/>
              <a:cxnLst/>
              <a:rect l="textAreaLeft" t="textAreaTop" r="textAreaRight" b="textAreaBottom"/>
              <a:pathLst>
                <a:path w="1682" h="861">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0" name="Google Shape;6245;p53"/>
            <p:cNvSpPr/>
            <p:nvPr/>
          </p:nvSpPr>
          <p:spPr>
            <a:xfrm>
              <a:off x="4033800" y="1243800"/>
              <a:ext cx="22320" cy="15480"/>
            </a:xfrm>
            <a:custGeom>
              <a:avLst/>
              <a:gdLst>
                <a:gd name="textAreaLeft" fmla="*/ 0 w 22320"/>
                <a:gd name="textAreaRight" fmla="*/ 22680 w 22320"/>
                <a:gd name="textAreaTop" fmla="*/ 0 h 15480"/>
                <a:gd name="textAreaBottom" fmla="*/ 15840 h 15480"/>
              </a:gdLst>
              <a:ahLst/>
              <a:cxnLst/>
              <a:rect l="textAreaLeft" t="textAreaTop" r="textAreaRight" b="textAreaBottom"/>
              <a:pathLst>
                <a:path w="1996" h="1383">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w="0">
              <a:noFill/>
            </a:ln>
          </p:spPr>
          <p:style>
            <a:lnRef idx="0"/>
            <a:fillRef idx="0"/>
            <a:effectRef idx="0"/>
            <a:fontRef idx="minor"/>
          </p:style>
          <p:txBody>
            <a:bodyPr tIns="7920" bIns="7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1" name="Google Shape;6246;p53"/>
            <p:cNvSpPr/>
            <p:nvPr/>
          </p:nvSpPr>
          <p:spPr>
            <a:xfrm>
              <a:off x="4556880" y="1260000"/>
              <a:ext cx="23040" cy="45000"/>
            </a:xfrm>
            <a:custGeom>
              <a:avLst/>
              <a:gdLst>
                <a:gd name="textAreaLeft" fmla="*/ 0 w 23040"/>
                <a:gd name="textAreaRight" fmla="*/ 23400 w 23040"/>
                <a:gd name="textAreaTop" fmla="*/ 0 h 45000"/>
                <a:gd name="textAreaBottom" fmla="*/ 45360 h 45000"/>
              </a:gdLst>
              <a:ahLst/>
              <a:cxnLst/>
              <a:rect l="textAreaLeft" t="textAreaTop" r="textAreaRight" b="textAreaBottom"/>
              <a:pathLst>
                <a:path w="2050" h="3996">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2" name="Google Shape;6247;p53"/>
            <p:cNvSpPr/>
            <p:nvPr/>
          </p:nvSpPr>
          <p:spPr>
            <a:xfrm>
              <a:off x="4575960" y="1227600"/>
              <a:ext cx="6840" cy="28080"/>
            </a:xfrm>
            <a:custGeom>
              <a:avLst/>
              <a:gdLst>
                <a:gd name="textAreaLeft" fmla="*/ 0 w 6840"/>
                <a:gd name="textAreaRight" fmla="*/ 7200 w 6840"/>
                <a:gd name="textAreaTop" fmla="*/ 0 h 28080"/>
                <a:gd name="textAreaBottom" fmla="*/ 28440 h 28080"/>
              </a:gdLst>
              <a:ahLst/>
              <a:cxnLst/>
              <a:rect l="textAreaLeft" t="textAreaTop" r="textAreaRight" b="textAreaBottom"/>
              <a:pathLst>
                <a:path w="646" h="2491">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w="0">
              <a:noFill/>
            </a:ln>
          </p:spPr>
          <p:style>
            <a:lnRef idx="0"/>
            <a:fillRef idx="0"/>
            <a:effectRef idx="0"/>
            <a:fontRef idx="minor"/>
          </p:style>
          <p:txBody>
            <a:bodyPr tIns="14040" bIns="14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3" name="Google Shape;6248;p53"/>
            <p:cNvSpPr/>
            <p:nvPr/>
          </p:nvSpPr>
          <p:spPr>
            <a:xfrm>
              <a:off x="4561920" y="1178280"/>
              <a:ext cx="12240" cy="16920"/>
            </a:xfrm>
            <a:custGeom>
              <a:avLst/>
              <a:gdLst>
                <a:gd name="textAreaLeft" fmla="*/ 0 w 12240"/>
                <a:gd name="textAreaRight" fmla="*/ 12600 w 12240"/>
                <a:gd name="textAreaTop" fmla="*/ 0 h 16920"/>
                <a:gd name="textAreaBottom" fmla="*/ 17280 h 16920"/>
              </a:gdLst>
              <a:ahLst/>
              <a:cxnLst/>
              <a:rect l="textAreaLeft" t="textAreaTop" r="textAreaRight" b="textAreaBottom"/>
              <a:pathLst>
                <a:path w="1114" h="152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w="0">
              <a:noFill/>
            </a:ln>
          </p:spPr>
          <p:style>
            <a:lnRef idx="0"/>
            <a:fillRef idx="0"/>
            <a:effectRef idx="0"/>
            <a:fontRef idx="minor"/>
          </p:style>
          <p:txBody>
            <a:bodyPr tIns="8640" bIns="8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4" name="Google Shape;6249;p53"/>
            <p:cNvSpPr/>
            <p:nvPr/>
          </p:nvSpPr>
          <p:spPr>
            <a:xfrm>
              <a:off x="4571640" y="1199160"/>
              <a:ext cx="10440" cy="23760"/>
            </a:xfrm>
            <a:custGeom>
              <a:avLst/>
              <a:gdLst>
                <a:gd name="textAreaLeft" fmla="*/ 0 w 10440"/>
                <a:gd name="textAreaRight" fmla="*/ 10800 w 10440"/>
                <a:gd name="textAreaTop" fmla="*/ 0 h 23760"/>
                <a:gd name="textAreaBottom" fmla="*/ 24120 h 23760"/>
              </a:gdLst>
              <a:ahLst/>
              <a:cxnLst/>
              <a:rect l="textAreaLeft" t="textAreaTop" r="textAreaRight" b="textAreaBottom"/>
              <a:pathLst>
                <a:path w="946" h="2128">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5" name="Google Shape;6250;p53"/>
            <p:cNvSpPr/>
            <p:nvPr/>
          </p:nvSpPr>
          <p:spPr>
            <a:xfrm>
              <a:off x="4452120" y="1648080"/>
              <a:ext cx="47160" cy="23040"/>
            </a:xfrm>
            <a:custGeom>
              <a:avLst/>
              <a:gdLst>
                <a:gd name="textAreaLeft" fmla="*/ 0 w 47160"/>
                <a:gd name="textAreaRight" fmla="*/ 47520 w 47160"/>
                <a:gd name="textAreaTop" fmla="*/ 0 h 23040"/>
                <a:gd name="textAreaBottom" fmla="*/ 23400 h 23040"/>
              </a:gdLst>
              <a:ahLst/>
              <a:cxnLst/>
              <a:rect l="textAreaLeft" t="textAreaTop" r="textAreaRight" b="textAreaBottom"/>
              <a:pathLst>
                <a:path w="4168" h="204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w="0">
              <a:noFill/>
            </a:ln>
          </p:spPr>
          <p:style>
            <a:lnRef idx="0"/>
            <a:fillRef idx="0"/>
            <a:effectRef idx="0"/>
            <a:fontRef idx="minor"/>
          </p:style>
          <p:txBody>
            <a:bodyPr tIns="11520" bIns="11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6" name="Google Shape;6251;p53"/>
            <p:cNvSpPr/>
            <p:nvPr/>
          </p:nvSpPr>
          <p:spPr>
            <a:xfrm>
              <a:off x="4501080" y="1627200"/>
              <a:ext cx="23040" cy="20520"/>
            </a:xfrm>
            <a:custGeom>
              <a:avLst/>
              <a:gdLst>
                <a:gd name="textAreaLeft" fmla="*/ 0 w 23040"/>
                <a:gd name="textAreaRight" fmla="*/ 23400 w 23040"/>
                <a:gd name="textAreaTop" fmla="*/ 0 h 20520"/>
                <a:gd name="textAreaBottom" fmla="*/ 20880 h 20520"/>
              </a:gdLst>
              <a:ahLst/>
              <a:cxnLst/>
              <a:rect l="textAreaLeft" t="textAreaTop" r="textAreaRight" b="textAreaBottom"/>
              <a:pathLst>
                <a:path w="2044" h="18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7" name="Google Shape;6252;p53"/>
            <p:cNvSpPr/>
            <p:nvPr/>
          </p:nvSpPr>
          <p:spPr>
            <a:xfrm>
              <a:off x="4538520" y="1581840"/>
              <a:ext cx="10080" cy="18000"/>
            </a:xfrm>
            <a:custGeom>
              <a:avLst/>
              <a:gdLst>
                <a:gd name="textAreaLeft" fmla="*/ 0 w 10080"/>
                <a:gd name="textAreaRight" fmla="*/ 10440 w 10080"/>
                <a:gd name="textAreaTop" fmla="*/ 0 h 18000"/>
                <a:gd name="textAreaBottom" fmla="*/ 18360 h 18000"/>
              </a:gdLst>
              <a:ahLst/>
              <a:cxnLst/>
              <a:rect l="textAreaLeft" t="textAreaTop" r="textAreaRight" b="textAreaBottom"/>
              <a:pathLst>
                <a:path w="918" h="1609">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w="0">
              <a:noFill/>
            </a:ln>
          </p:spPr>
          <p:style>
            <a:lnRef idx="0"/>
            <a:fillRef idx="0"/>
            <a:effectRef idx="0"/>
            <a:fontRef idx="minor"/>
          </p:style>
          <p:txBody>
            <a:bodyPr tIns="9000" bIns="9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68" name="Google Shape;6253;p53"/>
            <p:cNvSpPr/>
            <p:nvPr/>
          </p:nvSpPr>
          <p:spPr>
            <a:xfrm>
              <a:off x="4524120" y="1603440"/>
              <a:ext cx="16200" cy="21600"/>
            </a:xfrm>
            <a:custGeom>
              <a:avLst/>
              <a:gdLst>
                <a:gd name="textAreaLeft" fmla="*/ 0 w 16200"/>
                <a:gd name="textAreaRight" fmla="*/ 16560 w 16200"/>
                <a:gd name="textAreaTop" fmla="*/ 0 h 21600"/>
                <a:gd name="textAreaBottom" fmla="*/ 21960 h 21600"/>
              </a:gdLst>
              <a:ahLst/>
              <a:cxnLst/>
              <a:rect l="textAreaLeft" t="textAreaTop" r="textAreaRight" b="textAreaBottom"/>
              <a:pathLst>
                <a:path w="1452" h="1927">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69" name="Google Shape;6254;p53"/>
          <p:cNvGrpSpPr/>
          <p:nvPr/>
        </p:nvGrpSpPr>
        <p:grpSpPr>
          <a:xfrm>
            <a:off x="4704120" y="971280"/>
            <a:ext cx="725760" cy="699840"/>
            <a:chOff x="4704120" y="971280"/>
            <a:chExt cx="725760" cy="699840"/>
          </a:xfrm>
        </p:grpSpPr>
        <p:sp>
          <p:nvSpPr>
            <p:cNvPr id="6070" name="Google Shape;6255;p53"/>
            <p:cNvSpPr/>
            <p:nvPr/>
          </p:nvSpPr>
          <p:spPr>
            <a:xfrm>
              <a:off x="4785120" y="1049040"/>
              <a:ext cx="566280" cy="537840"/>
            </a:xfrm>
            <a:prstGeom prst="pentagon">
              <a:avLst>
                <a:gd name="hf" fmla="val 105146"/>
                <a:gd name="vf" fmla="val 110557"/>
              </a:avLst>
            </a:pr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071" name="Google Shape;6256;p53"/>
            <p:cNvGrpSpPr/>
            <p:nvPr/>
          </p:nvGrpSpPr>
          <p:grpSpPr>
            <a:xfrm>
              <a:off x="5298480" y="1189080"/>
              <a:ext cx="131400" cy="388080"/>
              <a:chOff x="5298480" y="1189080"/>
              <a:chExt cx="131400" cy="388080"/>
            </a:xfrm>
          </p:grpSpPr>
          <p:sp>
            <p:nvSpPr>
              <p:cNvPr id="6072" name="Google Shape;6257;p53"/>
              <p:cNvSpPr/>
              <p:nvPr/>
            </p:nvSpPr>
            <p:spPr>
              <a:xfrm>
                <a:off x="5298480" y="1189080"/>
                <a:ext cx="131400" cy="131400"/>
              </a:xfrm>
              <a:prstGeom prst="ellipse">
                <a:avLst/>
              </a:prstGeom>
              <a:solidFill>
                <a:srgbClr val="667e92"/>
              </a:solidFill>
              <a:ln w="0">
                <a:noFill/>
              </a:ln>
            </p:spPr>
            <p:style>
              <a:lnRef idx="0"/>
              <a:fillRef idx="0"/>
              <a:effectRef idx="0"/>
              <a:fontRef idx="minor"/>
            </p:style>
            <p:txBody>
              <a:bodyPr tIns="46440" bIns="4644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6073" name="Google Shape;6258;p53"/>
              <p:cNvSpPr/>
              <p:nvPr/>
            </p:nvSpPr>
            <p:spPr>
              <a:xfrm rot="6478800">
                <a:off x="5228640" y="1429920"/>
                <a:ext cx="260640" cy="3528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74" name="Google Shape;6259;p53"/>
            <p:cNvGrpSpPr/>
            <p:nvPr/>
          </p:nvGrpSpPr>
          <p:grpSpPr>
            <a:xfrm>
              <a:off x="4934160" y="1523520"/>
              <a:ext cx="375120" cy="147600"/>
              <a:chOff x="4934160" y="1523520"/>
              <a:chExt cx="375120" cy="147600"/>
            </a:xfrm>
          </p:grpSpPr>
          <p:sp>
            <p:nvSpPr>
              <p:cNvPr id="6075" name="Google Shape;6260;p53"/>
              <p:cNvSpPr/>
              <p:nvPr/>
            </p:nvSpPr>
            <p:spPr>
              <a:xfrm>
                <a:off x="5177880" y="1523520"/>
                <a:ext cx="131400" cy="131400"/>
              </a:xfrm>
              <a:prstGeom prst="ellipse">
                <a:avLst/>
              </a:prstGeom>
              <a:solidFill>
                <a:srgbClr val="667e92"/>
              </a:solidFill>
              <a:ln w="0">
                <a:noFill/>
              </a:ln>
            </p:spPr>
            <p:style>
              <a:lnRef idx="0"/>
              <a:fillRef idx="0"/>
              <a:effectRef idx="0"/>
              <a:fontRef idx="minor"/>
            </p:style>
            <p:txBody>
              <a:bodyPr tIns="46440" bIns="4644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6076" name="Google Shape;6261;p53"/>
              <p:cNvSpPr/>
              <p:nvPr/>
            </p:nvSpPr>
            <p:spPr>
              <a:xfrm rot="10798800">
                <a:off x="4933800" y="1635840"/>
                <a:ext cx="260640" cy="3528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77" name="Google Shape;6262;p53"/>
            <p:cNvGrpSpPr/>
            <p:nvPr/>
          </p:nvGrpSpPr>
          <p:grpSpPr>
            <a:xfrm>
              <a:off x="4714560" y="1325160"/>
              <a:ext cx="240840" cy="329760"/>
              <a:chOff x="4714560" y="1325160"/>
              <a:chExt cx="240840" cy="329760"/>
            </a:xfrm>
          </p:grpSpPr>
          <p:sp>
            <p:nvSpPr>
              <p:cNvPr id="6078" name="Google Shape;6263;p53"/>
              <p:cNvSpPr/>
              <p:nvPr/>
            </p:nvSpPr>
            <p:spPr>
              <a:xfrm>
                <a:off x="4824000" y="1523520"/>
                <a:ext cx="131400" cy="131400"/>
              </a:xfrm>
              <a:prstGeom prst="ellipse">
                <a:avLst/>
              </a:prstGeom>
              <a:solidFill>
                <a:srgbClr val="667e92"/>
              </a:solidFill>
              <a:ln w="0">
                <a:noFill/>
              </a:ln>
            </p:spPr>
            <p:style>
              <a:lnRef idx="0"/>
              <a:fillRef idx="0"/>
              <a:effectRef idx="0"/>
              <a:fontRef idx="minor"/>
            </p:style>
            <p:txBody>
              <a:bodyPr tIns="46440" bIns="4644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6079" name="Google Shape;6264;p53"/>
              <p:cNvSpPr/>
              <p:nvPr/>
            </p:nvSpPr>
            <p:spPr>
              <a:xfrm rot="15121200">
                <a:off x="4640760" y="1436760"/>
                <a:ext cx="260640" cy="3528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80" name="Google Shape;6265;p53"/>
            <p:cNvGrpSpPr/>
            <p:nvPr/>
          </p:nvGrpSpPr>
          <p:grpSpPr>
            <a:xfrm>
              <a:off x="5002560" y="971280"/>
              <a:ext cx="370440" cy="223200"/>
              <a:chOff x="5002560" y="971280"/>
              <a:chExt cx="370440" cy="223200"/>
            </a:xfrm>
          </p:grpSpPr>
          <p:sp>
            <p:nvSpPr>
              <p:cNvPr id="6081" name="Google Shape;6266;p53"/>
              <p:cNvSpPr/>
              <p:nvPr/>
            </p:nvSpPr>
            <p:spPr>
              <a:xfrm>
                <a:off x="5002560" y="971280"/>
                <a:ext cx="131400" cy="131400"/>
              </a:xfrm>
              <a:prstGeom prst="ellipse">
                <a:avLst/>
              </a:prstGeom>
              <a:solidFill>
                <a:srgbClr val="5f7d95"/>
              </a:solidFill>
              <a:ln w="0">
                <a:noFill/>
              </a:ln>
            </p:spPr>
            <p:style>
              <a:lnRef idx="0"/>
              <a:fillRef idx="0"/>
              <a:effectRef idx="0"/>
              <a:fontRef idx="minor"/>
            </p:style>
            <p:txBody>
              <a:bodyPr tIns="46440" bIns="4644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6082" name="Google Shape;6267;p53"/>
              <p:cNvSpPr/>
              <p:nvPr/>
            </p:nvSpPr>
            <p:spPr>
              <a:xfrm rot="2159400">
                <a:off x="5126760" y="1085760"/>
                <a:ext cx="260640" cy="35280"/>
              </a:xfrm>
              <a:prstGeom prst="rightArrow">
                <a:avLst>
                  <a:gd name="adj1" fmla="val 25514"/>
                  <a:gd name="adj2" fmla="val 64322"/>
                </a:avLst>
              </a:prstGeom>
              <a:solidFill>
                <a:srgbClr val="5f7d95"/>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83" name="Google Shape;6268;p53"/>
            <p:cNvGrpSpPr/>
            <p:nvPr/>
          </p:nvGrpSpPr>
          <p:grpSpPr>
            <a:xfrm>
              <a:off x="4704120" y="1009440"/>
              <a:ext cx="295920" cy="311040"/>
              <a:chOff x="4704120" y="1009440"/>
              <a:chExt cx="295920" cy="311040"/>
            </a:xfrm>
          </p:grpSpPr>
          <p:sp>
            <p:nvSpPr>
              <p:cNvPr id="6084" name="Google Shape;6269;p53"/>
              <p:cNvSpPr/>
              <p:nvPr/>
            </p:nvSpPr>
            <p:spPr>
              <a:xfrm>
                <a:off x="4704120" y="1189080"/>
                <a:ext cx="131400" cy="131400"/>
              </a:xfrm>
              <a:prstGeom prst="ellipse">
                <a:avLst/>
              </a:prstGeom>
              <a:solidFill>
                <a:srgbClr val="667e92"/>
              </a:solidFill>
              <a:ln w="0">
                <a:noFill/>
              </a:ln>
            </p:spPr>
            <p:style>
              <a:lnRef idx="0"/>
              <a:fillRef idx="0"/>
              <a:effectRef idx="0"/>
              <a:fontRef idx="minor"/>
            </p:style>
            <p:txBody>
              <a:bodyPr tIns="46440" bIns="4644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6085" name="Google Shape;6270;p53"/>
              <p:cNvSpPr/>
              <p:nvPr/>
            </p:nvSpPr>
            <p:spPr>
              <a:xfrm rot="19440600">
                <a:off x="4753800" y="1082160"/>
                <a:ext cx="260640" cy="35280"/>
              </a:xfrm>
              <a:prstGeom prst="rightArrow">
                <a:avLst>
                  <a:gd name="adj1" fmla="val 25514"/>
                  <a:gd name="adj2" fmla="val 64322"/>
                </a:avLst>
              </a:prstGeom>
              <a:solidFill>
                <a:srgbClr val="667e92"/>
              </a:solidFill>
              <a:ln w="0">
                <a:noFill/>
              </a:ln>
            </p:spPr>
            <p:style>
              <a:lnRef idx="0"/>
              <a:fillRef idx="0"/>
              <a:effectRef idx="0"/>
              <a:fontRef idx="minor"/>
            </p:style>
            <p:txBody>
              <a:bodyPr tIns="4680" bIns="4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086" name="Google Shape;6271;p53"/>
          <p:cNvGrpSpPr/>
          <p:nvPr/>
        </p:nvGrpSpPr>
        <p:grpSpPr>
          <a:xfrm>
            <a:off x="4057200" y="1857960"/>
            <a:ext cx="750240" cy="683640"/>
            <a:chOff x="4057200" y="1857960"/>
            <a:chExt cx="750240" cy="683640"/>
          </a:xfrm>
        </p:grpSpPr>
        <p:grpSp>
          <p:nvGrpSpPr>
            <p:cNvPr id="6087" name="Google Shape;6272;p53"/>
            <p:cNvGrpSpPr/>
            <p:nvPr/>
          </p:nvGrpSpPr>
          <p:grpSpPr>
            <a:xfrm>
              <a:off x="4057200" y="2207520"/>
              <a:ext cx="367560" cy="334080"/>
              <a:chOff x="4057200" y="2207520"/>
              <a:chExt cx="367560" cy="334080"/>
            </a:xfrm>
          </p:grpSpPr>
          <p:sp>
            <p:nvSpPr>
              <p:cNvPr id="6088" name="Google Shape;6273;p53"/>
              <p:cNvSpPr/>
              <p:nvPr/>
            </p:nvSpPr>
            <p:spPr>
              <a:xfrm>
                <a:off x="4090680" y="2207520"/>
                <a:ext cx="334080" cy="334080"/>
              </a:xfrm>
              <a:custGeom>
                <a:avLst/>
                <a:gdLst>
                  <a:gd name="textAreaLeft" fmla="*/ 0 w 334080"/>
                  <a:gd name="textAreaRight" fmla="*/ 334440 w 334080"/>
                  <a:gd name="textAreaTop" fmla="*/ 0 h 334080"/>
                  <a:gd name="textAreaBottom" fmla="*/ 334440 h 334080"/>
                </a:gdLst>
                <a:ahLst/>
                <a:cxnLst/>
                <a:rect l="textAreaLeft" t="textAreaTop" r="textAreaRight" b="textAreaBottom"/>
                <a:pathLst>
                  <a:path w="8384" h="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89" name="Google Shape;6274;p53"/>
              <p:cNvSpPr/>
              <p:nvPr/>
            </p:nvSpPr>
            <p:spPr>
              <a:xfrm>
                <a:off x="4057200" y="2345040"/>
                <a:ext cx="126000" cy="126000"/>
              </a:xfrm>
              <a:custGeom>
                <a:avLst/>
                <a:gdLst>
                  <a:gd name="textAreaLeft" fmla="*/ 0 w 126000"/>
                  <a:gd name="textAreaRight" fmla="*/ 126360 w 126000"/>
                  <a:gd name="textAreaTop" fmla="*/ 0 h 126000"/>
                  <a:gd name="textAreaBottom" fmla="*/ 126360 h 126000"/>
                </a:gdLst>
                <a:ahLst/>
                <a:cxnLst/>
                <a:rect l="textAreaLeft" t="textAreaTop" r="textAreaRight" b="textAreaBottom"/>
                <a:pathLst>
                  <a:path w="3169" h="3168">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90" name="Google Shape;6275;p53"/>
            <p:cNvGrpSpPr/>
            <p:nvPr/>
          </p:nvGrpSpPr>
          <p:grpSpPr>
            <a:xfrm>
              <a:off x="4439880" y="2207520"/>
              <a:ext cx="367560" cy="334080"/>
              <a:chOff x="4439880" y="2207520"/>
              <a:chExt cx="367560" cy="334080"/>
            </a:xfrm>
          </p:grpSpPr>
          <p:sp>
            <p:nvSpPr>
              <p:cNvPr id="6091" name="Google Shape;6276;p53"/>
              <p:cNvSpPr/>
              <p:nvPr/>
            </p:nvSpPr>
            <p:spPr>
              <a:xfrm>
                <a:off x="4439880" y="2207520"/>
                <a:ext cx="334080" cy="334080"/>
              </a:xfrm>
              <a:custGeom>
                <a:avLst/>
                <a:gdLst>
                  <a:gd name="textAreaLeft" fmla="*/ 0 w 334080"/>
                  <a:gd name="textAreaRight" fmla="*/ 334440 w 334080"/>
                  <a:gd name="textAreaTop" fmla="*/ 0 h 334080"/>
                  <a:gd name="textAreaBottom" fmla="*/ 334440 h 334080"/>
                </a:gdLst>
                <a:ahLst/>
                <a:cxnLst/>
                <a:rect l="textAreaLeft" t="textAreaTop" r="textAreaRight" b="textAreaBottom"/>
                <a:pathLst>
                  <a:path w="8384" h="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92" name="Google Shape;6277;p53"/>
              <p:cNvSpPr/>
              <p:nvPr/>
            </p:nvSpPr>
            <p:spPr>
              <a:xfrm>
                <a:off x="4681440" y="2345040"/>
                <a:ext cx="126000" cy="126000"/>
              </a:xfrm>
              <a:custGeom>
                <a:avLst/>
                <a:gdLst>
                  <a:gd name="textAreaLeft" fmla="*/ 0 w 126000"/>
                  <a:gd name="textAreaRight" fmla="*/ 126360 w 126000"/>
                  <a:gd name="textAreaTop" fmla="*/ 0 h 126000"/>
                  <a:gd name="textAreaBottom" fmla="*/ 126360 h 126000"/>
                </a:gdLst>
                <a:ahLst/>
                <a:cxnLst/>
                <a:rect l="textAreaLeft" t="textAreaTop" r="textAreaRight" b="textAreaBottom"/>
                <a:pathLst>
                  <a:path w="3167" h="3168">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093" name="Google Shape;6278;p53"/>
            <p:cNvGrpSpPr/>
            <p:nvPr/>
          </p:nvGrpSpPr>
          <p:grpSpPr>
            <a:xfrm>
              <a:off x="4439880" y="1857960"/>
              <a:ext cx="367560" cy="334080"/>
              <a:chOff x="4439880" y="1857960"/>
              <a:chExt cx="367560" cy="334080"/>
            </a:xfrm>
          </p:grpSpPr>
          <p:sp>
            <p:nvSpPr>
              <p:cNvPr id="6094" name="Google Shape;6279;p53"/>
              <p:cNvSpPr/>
              <p:nvPr/>
            </p:nvSpPr>
            <p:spPr>
              <a:xfrm>
                <a:off x="4439880" y="1857960"/>
                <a:ext cx="334080" cy="334080"/>
              </a:xfrm>
              <a:custGeom>
                <a:avLst/>
                <a:gdLst>
                  <a:gd name="textAreaLeft" fmla="*/ 0 w 334080"/>
                  <a:gd name="textAreaRight" fmla="*/ 334440 w 334080"/>
                  <a:gd name="textAreaTop" fmla="*/ 0 h 334080"/>
                  <a:gd name="textAreaBottom" fmla="*/ 334440 h 334080"/>
                </a:gdLst>
                <a:ahLst/>
                <a:cxnLst/>
                <a:rect l="textAreaLeft" t="textAreaTop" r="textAreaRight" b="textAreaBottom"/>
                <a:pathLst>
                  <a:path w="8383" h="8384">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095" name="Google Shape;6280;p53"/>
              <p:cNvSpPr/>
              <p:nvPr/>
            </p:nvSpPr>
            <p:spPr>
              <a:xfrm>
                <a:off x="4681440" y="1928520"/>
                <a:ext cx="126000" cy="126000"/>
              </a:xfrm>
              <a:custGeom>
                <a:avLst/>
                <a:gdLst>
                  <a:gd name="textAreaLeft" fmla="*/ 0 w 126000"/>
                  <a:gd name="textAreaRight" fmla="*/ 126360 w 126000"/>
                  <a:gd name="textAreaTop" fmla="*/ 0 h 126000"/>
                  <a:gd name="textAreaBottom" fmla="*/ 126360 h 126000"/>
                </a:gdLst>
                <a:ahLst/>
                <a:cxnLst/>
                <a:rect l="textAreaLeft" t="textAreaTop" r="textAreaRight" b="textAreaBottom"/>
                <a:pathLst>
                  <a:path w="3167" h="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096" name="Google Shape;6281;p53"/>
            <p:cNvGrpSpPr/>
            <p:nvPr/>
          </p:nvGrpSpPr>
          <p:grpSpPr>
            <a:xfrm>
              <a:off x="4057200" y="1857960"/>
              <a:ext cx="367560" cy="334080"/>
              <a:chOff x="4057200" y="1857960"/>
              <a:chExt cx="367560" cy="334080"/>
            </a:xfrm>
          </p:grpSpPr>
          <p:sp>
            <p:nvSpPr>
              <p:cNvPr id="6097" name="Google Shape;6282;p53"/>
              <p:cNvSpPr/>
              <p:nvPr/>
            </p:nvSpPr>
            <p:spPr>
              <a:xfrm>
                <a:off x="4090680" y="1857960"/>
                <a:ext cx="334080" cy="334080"/>
              </a:xfrm>
              <a:custGeom>
                <a:avLst/>
                <a:gdLst>
                  <a:gd name="textAreaLeft" fmla="*/ 0 w 334080"/>
                  <a:gd name="textAreaRight" fmla="*/ 334440 w 334080"/>
                  <a:gd name="textAreaTop" fmla="*/ 0 h 334080"/>
                  <a:gd name="textAreaBottom" fmla="*/ 334440 h 334080"/>
                </a:gdLst>
                <a:ahLst/>
                <a:cxnLst/>
                <a:rect l="textAreaLeft" t="textAreaTop" r="textAreaRight" b="textAreaBottom"/>
                <a:pathLst>
                  <a:path w="8384" h="8382">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098" name="Google Shape;6283;p53"/>
              <p:cNvSpPr/>
              <p:nvPr/>
            </p:nvSpPr>
            <p:spPr>
              <a:xfrm>
                <a:off x="4057200" y="1928520"/>
                <a:ext cx="126000" cy="126000"/>
              </a:xfrm>
              <a:custGeom>
                <a:avLst/>
                <a:gdLst>
                  <a:gd name="textAreaLeft" fmla="*/ 0 w 126000"/>
                  <a:gd name="textAreaRight" fmla="*/ 126360 w 126000"/>
                  <a:gd name="textAreaTop" fmla="*/ 0 h 126000"/>
                  <a:gd name="textAreaBottom" fmla="*/ 126360 h 126000"/>
                </a:gdLst>
                <a:ahLst/>
                <a:cxnLst/>
                <a:rect l="textAreaLeft" t="textAreaTop" r="textAreaRight" b="textAreaBottom"/>
                <a:pathLst>
                  <a:path w="3169" h="3167">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099" name="Google Shape;6284;p53"/>
          <p:cNvGrpSpPr/>
          <p:nvPr/>
        </p:nvGrpSpPr>
        <p:grpSpPr>
          <a:xfrm>
            <a:off x="5521680" y="971280"/>
            <a:ext cx="660240" cy="688680"/>
            <a:chOff x="5521680" y="971280"/>
            <a:chExt cx="660240" cy="688680"/>
          </a:xfrm>
        </p:grpSpPr>
        <p:sp>
          <p:nvSpPr>
            <p:cNvPr id="6100" name="Google Shape;6285;p53"/>
            <p:cNvSpPr/>
            <p:nvPr/>
          </p:nvSpPr>
          <p:spPr>
            <a:xfrm>
              <a:off x="5725800" y="1189800"/>
              <a:ext cx="251640" cy="251640"/>
            </a:xfrm>
            <a:custGeom>
              <a:avLst/>
              <a:gdLst>
                <a:gd name="textAreaLeft" fmla="*/ 0 w 251640"/>
                <a:gd name="textAreaRight" fmla="*/ 252000 w 251640"/>
                <a:gd name="textAreaTop" fmla="*/ 0 h 251640"/>
                <a:gd name="textAreaBottom" fmla="*/ 252000 h 251640"/>
              </a:gdLst>
              <a:ahLst/>
              <a:cxnLst/>
              <a:rect l="textAreaLeft" t="textAreaTop" r="textAreaRight" b="textAreaBottom"/>
              <a:pathLst>
                <a:path w="7941" h="7942">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101" name="Google Shape;6286;p53"/>
            <p:cNvGrpSpPr/>
            <p:nvPr/>
          </p:nvGrpSpPr>
          <p:grpSpPr>
            <a:xfrm>
              <a:off x="5521680" y="971280"/>
              <a:ext cx="323280" cy="335880"/>
              <a:chOff x="5521680" y="971280"/>
              <a:chExt cx="323280" cy="335880"/>
            </a:xfrm>
          </p:grpSpPr>
          <p:sp>
            <p:nvSpPr>
              <p:cNvPr id="6102" name="Google Shape;6287;p53"/>
              <p:cNvSpPr/>
              <p:nvPr/>
            </p:nvSpPr>
            <p:spPr>
              <a:xfrm>
                <a:off x="5521680" y="1018080"/>
                <a:ext cx="323280" cy="289080"/>
              </a:xfrm>
              <a:custGeom>
                <a:avLst/>
                <a:gdLst>
                  <a:gd name="textAreaLeft" fmla="*/ 0 w 323280"/>
                  <a:gd name="textAreaRight" fmla="*/ 323640 w 323280"/>
                  <a:gd name="textAreaTop" fmla="*/ 0 h 289080"/>
                  <a:gd name="textAreaBottom" fmla="*/ 289440 h 289080"/>
                </a:gdLst>
                <a:ahLst/>
                <a:cxnLst/>
                <a:rect l="textAreaLeft" t="textAreaTop" r="textAreaRight" b="textAreaBottom"/>
                <a:pathLst>
                  <a:path w="10195" h="9121">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03" name="Google Shape;6288;p53"/>
              <p:cNvSpPr/>
              <p:nvPr/>
            </p:nvSpPr>
            <p:spPr>
              <a:xfrm>
                <a:off x="5636520" y="971280"/>
                <a:ext cx="93240" cy="93240"/>
              </a:xfrm>
              <a:custGeom>
                <a:avLst/>
                <a:gdLst>
                  <a:gd name="textAreaLeft" fmla="*/ 0 w 93240"/>
                  <a:gd name="textAreaRight" fmla="*/ 93600 w 93240"/>
                  <a:gd name="textAreaTop" fmla="*/ 0 h 93240"/>
                  <a:gd name="textAreaBottom" fmla="*/ 93600 h 93240"/>
                </a:gdLst>
                <a:ahLst/>
                <a:cxnLst/>
                <a:rect l="textAreaLeft" t="textAreaTop" r="textAreaRight" b="textAreaBottom"/>
                <a:pathLst>
                  <a:path w="2946" h="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104" name="Google Shape;6289;p53"/>
            <p:cNvGrpSpPr/>
            <p:nvPr/>
          </p:nvGrpSpPr>
          <p:grpSpPr>
            <a:xfrm>
              <a:off x="5858640" y="971280"/>
              <a:ext cx="323280" cy="335880"/>
              <a:chOff x="5858640" y="971280"/>
              <a:chExt cx="323280" cy="335880"/>
            </a:xfrm>
          </p:grpSpPr>
          <p:sp>
            <p:nvSpPr>
              <p:cNvPr id="6105" name="Google Shape;6290;p53"/>
              <p:cNvSpPr/>
              <p:nvPr/>
            </p:nvSpPr>
            <p:spPr>
              <a:xfrm>
                <a:off x="5858640" y="1018080"/>
                <a:ext cx="323280" cy="289080"/>
              </a:xfrm>
              <a:custGeom>
                <a:avLst/>
                <a:gdLst>
                  <a:gd name="textAreaLeft" fmla="*/ 0 w 323280"/>
                  <a:gd name="textAreaRight" fmla="*/ 323640 w 323280"/>
                  <a:gd name="textAreaTop" fmla="*/ 0 h 289080"/>
                  <a:gd name="textAreaBottom" fmla="*/ 289440 h 289080"/>
                </a:gdLst>
                <a:ahLst/>
                <a:cxnLst/>
                <a:rect l="textAreaLeft" t="textAreaTop" r="textAreaRight" b="textAreaBottom"/>
                <a:pathLst>
                  <a:path w="10193" h="9121">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06" name="Google Shape;6291;p53"/>
              <p:cNvSpPr/>
              <p:nvPr/>
            </p:nvSpPr>
            <p:spPr>
              <a:xfrm>
                <a:off x="5973840" y="971280"/>
                <a:ext cx="93240" cy="93240"/>
              </a:xfrm>
              <a:custGeom>
                <a:avLst/>
                <a:gdLst>
                  <a:gd name="textAreaLeft" fmla="*/ 0 w 93240"/>
                  <a:gd name="textAreaRight" fmla="*/ 93600 w 93240"/>
                  <a:gd name="textAreaTop" fmla="*/ 0 h 93240"/>
                  <a:gd name="textAreaBottom" fmla="*/ 93600 h 93240"/>
                </a:gdLst>
                <a:ahLst/>
                <a:cxnLst/>
                <a:rect l="textAreaLeft" t="textAreaTop" r="textAreaRight" b="textAreaBottom"/>
                <a:pathLst>
                  <a:path w="2945" h="2946">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07" name="Google Shape;6292;p53"/>
            <p:cNvGrpSpPr/>
            <p:nvPr/>
          </p:nvGrpSpPr>
          <p:grpSpPr>
            <a:xfrm>
              <a:off x="5521680" y="1324080"/>
              <a:ext cx="323280" cy="335880"/>
              <a:chOff x="5521680" y="1324080"/>
              <a:chExt cx="323280" cy="335880"/>
            </a:xfrm>
          </p:grpSpPr>
          <p:sp>
            <p:nvSpPr>
              <p:cNvPr id="6108" name="Google Shape;6293;p53"/>
              <p:cNvSpPr/>
              <p:nvPr/>
            </p:nvSpPr>
            <p:spPr>
              <a:xfrm>
                <a:off x="5521680" y="1324080"/>
                <a:ext cx="323280" cy="289080"/>
              </a:xfrm>
              <a:custGeom>
                <a:avLst/>
                <a:gdLst>
                  <a:gd name="textAreaLeft" fmla="*/ 0 w 323280"/>
                  <a:gd name="textAreaRight" fmla="*/ 323640 w 323280"/>
                  <a:gd name="textAreaTop" fmla="*/ 0 h 289080"/>
                  <a:gd name="textAreaBottom" fmla="*/ 289440 h 289080"/>
                </a:gdLst>
                <a:ahLst/>
                <a:cxnLst/>
                <a:rect l="textAreaLeft" t="textAreaTop" r="textAreaRight" b="textAreaBottom"/>
                <a:pathLst>
                  <a:path w="10193" h="9122">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09" name="Google Shape;6294;p53"/>
              <p:cNvSpPr/>
              <p:nvPr/>
            </p:nvSpPr>
            <p:spPr>
              <a:xfrm>
                <a:off x="5636520" y="1566720"/>
                <a:ext cx="93240" cy="93240"/>
              </a:xfrm>
              <a:custGeom>
                <a:avLst/>
                <a:gdLst>
                  <a:gd name="textAreaLeft" fmla="*/ 0 w 93240"/>
                  <a:gd name="textAreaRight" fmla="*/ 93600 w 93240"/>
                  <a:gd name="textAreaTop" fmla="*/ 0 h 93240"/>
                  <a:gd name="textAreaBottom" fmla="*/ 93600 h 93240"/>
                </a:gdLst>
                <a:ahLst/>
                <a:cxnLst/>
                <a:rect l="textAreaLeft" t="textAreaTop" r="textAreaRight" b="textAreaBottom"/>
                <a:pathLst>
                  <a:path w="2946" h="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10" name="Google Shape;6295;p53"/>
            <p:cNvGrpSpPr/>
            <p:nvPr/>
          </p:nvGrpSpPr>
          <p:grpSpPr>
            <a:xfrm>
              <a:off x="5858640" y="1324080"/>
              <a:ext cx="323280" cy="335880"/>
              <a:chOff x="5858640" y="1324080"/>
              <a:chExt cx="323280" cy="335880"/>
            </a:xfrm>
          </p:grpSpPr>
          <p:sp>
            <p:nvSpPr>
              <p:cNvPr id="6111" name="Google Shape;6296;p53"/>
              <p:cNvSpPr/>
              <p:nvPr/>
            </p:nvSpPr>
            <p:spPr>
              <a:xfrm>
                <a:off x="5858640" y="1324080"/>
                <a:ext cx="323280" cy="289080"/>
              </a:xfrm>
              <a:custGeom>
                <a:avLst/>
                <a:gdLst>
                  <a:gd name="textAreaLeft" fmla="*/ 0 w 323280"/>
                  <a:gd name="textAreaRight" fmla="*/ 323640 w 323280"/>
                  <a:gd name="textAreaTop" fmla="*/ 0 h 289080"/>
                  <a:gd name="textAreaBottom" fmla="*/ 289440 h 289080"/>
                </a:gdLst>
                <a:ahLst/>
                <a:cxnLst/>
                <a:rect l="textAreaLeft" t="textAreaTop" r="textAreaRight" b="textAreaBottom"/>
                <a:pathLst>
                  <a:path w="10193" h="9122">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12" name="Google Shape;6297;p53"/>
              <p:cNvSpPr/>
              <p:nvPr/>
            </p:nvSpPr>
            <p:spPr>
              <a:xfrm>
                <a:off x="5973840" y="1566720"/>
                <a:ext cx="93240" cy="93240"/>
              </a:xfrm>
              <a:custGeom>
                <a:avLst/>
                <a:gdLst>
                  <a:gd name="textAreaLeft" fmla="*/ 0 w 93240"/>
                  <a:gd name="textAreaRight" fmla="*/ 93600 w 93240"/>
                  <a:gd name="textAreaTop" fmla="*/ 0 h 93240"/>
                  <a:gd name="textAreaBottom" fmla="*/ 93600 h 93240"/>
                </a:gdLst>
                <a:ahLst/>
                <a:cxnLst/>
                <a:rect l="textAreaLeft" t="textAreaTop" r="textAreaRight" b="textAreaBottom"/>
                <a:pathLst>
                  <a:path w="2945" h="2946">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113" name="Google Shape;6298;p53"/>
          <p:cNvGrpSpPr/>
          <p:nvPr/>
        </p:nvGrpSpPr>
        <p:grpSpPr>
          <a:xfrm>
            <a:off x="723600" y="1861920"/>
            <a:ext cx="696960" cy="678960"/>
            <a:chOff x="723600" y="1861920"/>
            <a:chExt cx="696960" cy="678960"/>
          </a:xfrm>
        </p:grpSpPr>
        <p:sp>
          <p:nvSpPr>
            <p:cNvPr id="6114" name="Google Shape;6299;p53"/>
            <p:cNvSpPr/>
            <p:nvPr/>
          </p:nvSpPr>
          <p:spPr>
            <a:xfrm>
              <a:off x="841680" y="1861920"/>
              <a:ext cx="460800" cy="237600"/>
            </a:xfrm>
            <a:custGeom>
              <a:avLst/>
              <a:gdLst>
                <a:gd name="textAreaLeft" fmla="*/ 0 w 460800"/>
                <a:gd name="textAreaRight" fmla="*/ 461160 w 460800"/>
                <a:gd name="textAreaTop" fmla="*/ 0 h 237600"/>
                <a:gd name="textAreaBottom" fmla="*/ 237960 h 237600"/>
              </a:gdLst>
              <a:ahLst/>
              <a:cxnLst/>
              <a:rect l="textAreaLeft" t="textAreaTop" r="textAreaRight" b="textAreaBottom"/>
              <a:pathLst>
                <a:path w="20642" h="10656">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15" name="Google Shape;6300;p53"/>
            <p:cNvSpPr/>
            <p:nvPr/>
          </p:nvSpPr>
          <p:spPr>
            <a:xfrm>
              <a:off x="1083600" y="2115720"/>
              <a:ext cx="336960" cy="425160"/>
            </a:xfrm>
            <a:custGeom>
              <a:avLst/>
              <a:gdLst>
                <a:gd name="textAreaLeft" fmla="*/ 0 w 336960"/>
                <a:gd name="textAreaRight" fmla="*/ 337320 w 336960"/>
                <a:gd name="textAreaTop" fmla="*/ 0 h 425160"/>
                <a:gd name="textAreaBottom" fmla="*/ 425520 h 425160"/>
              </a:gdLst>
              <a:ahLst/>
              <a:cxnLst/>
              <a:rect l="textAreaLeft" t="textAreaTop" r="textAreaRight" b="textAreaBottom"/>
              <a:pathLst>
                <a:path w="15102" h="19057">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16" name="Google Shape;6301;p53"/>
            <p:cNvSpPr/>
            <p:nvPr/>
          </p:nvSpPr>
          <p:spPr>
            <a:xfrm>
              <a:off x="1083600" y="2080080"/>
              <a:ext cx="218160" cy="207000"/>
            </a:xfrm>
            <a:custGeom>
              <a:avLst/>
              <a:gdLst>
                <a:gd name="textAreaLeft" fmla="*/ 0 w 218160"/>
                <a:gd name="textAreaRight" fmla="*/ 218520 w 218160"/>
                <a:gd name="textAreaTop" fmla="*/ 0 h 207000"/>
                <a:gd name="textAreaBottom" fmla="*/ 207360 h 207000"/>
              </a:gdLst>
              <a:ahLst/>
              <a:cxnLst/>
              <a:rect l="textAreaLeft" t="textAreaTop" r="textAreaRight" b="textAreaBottom"/>
              <a:pathLst>
                <a:path w="9787" h="9276">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17" name="Google Shape;6302;p53"/>
            <p:cNvSpPr/>
            <p:nvPr/>
          </p:nvSpPr>
          <p:spPr>
            <a:xfrm>
              <a:off x="723600" y="2115720"/>
              <a:ext cx="336960" cy="425160"/>
            </a:xfrm>
            <a:custGeom>
              <a:avLst/>
              <a:gdLst>
                <a:gd name="textAreaLeft" fmla="*/ 0 w 336960"/>
                <a:gd name="textAreaRight" fmla="*/ 337320 w 336960"/>
                <a:gd name="textAreaTop" fmla="*/ 0 h 425160"/>
                <a:gd name="textAreaBottom" fmla="*/ 425520 h 425160"/>
              </a:gdLst>
              <a:ahLst/>
              <a:cxnLst/>
              <a:rect l="textAreaLeft" t="textAreaTop" r="textAreaRight" b="textAreaBottom"/>
              <a:pathLst>
                <a:path w="15103" h="19057">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18" name="Google Shape;6303;p53"/>
            <p:cNvSpPr/>
            <p:nvPr/>
          </p:nvSpPr>
          <p:spPr>
            <a:xfrm>
              <a:off x="842400" y="2080080"/>
              <a:ext cx="218160" cy="207000"/>
            </a:xfrm>
            <a:custGeom>
              <a:avLst/>
              <a:gdLst>
                <a:gd name="textAreaLeft" fmla="*/ 0 w 218160"/>
                <a:gd name="textAreaRight" fmla="*/ 218520 w 218160"/>
                <a:gd name="textAreaTop" fmla="*/ 0 h 207000"/>
                <a:gd name="textAreaBottom" fmla="*/ 207360 h 207000"/>
              </a:gdLst>
              <a:ahLst/>
              <a:cxnLst/>
              <a:rect l="textAreaLeft" t="textAreaTop" r="textAreaRight" b="textAreaBottom"/>
              <a:pathLst>
                <a:path w="9787" h="9276">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19" name="Google Shape;6304;p53"/>
            <p:cNvSpPr/>
            <p:nvPr/>
          </p:nvSpPr>
          <p:spPr>
            <a:xfrm>
              <a:off x="959760" y="2306520"/>
              <a:ext cx="224640" cy="201960"/>
            </a:xfrm>
            <a:custGeom>
              <a:avLst/>
              <a:gdLst>
                <a:gd name="textAreaLeft" fmla="*/ 0 w 224640"/>
                <a:gd name="textAreaRight" fmla="*/ 225000 w 224640"/>
                <a:gd name="textAreaTop" fmla="*/ 0 h 201960"/>
                <a:gd name="textAreaBottom" fmla="*/ 202320 h 201960"/>
              </a:gdLst>
              <a:ahLst/>
              <a:cxnLst/>
              <a:rect l="textAreaLeft" t="textAreaTop" r="textAreaRight" b="textAreaBottom"/>
              <a:pathLst>
                <a:path w="10067" h="9055">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20" name="Google Shape;6305;p53"/>
          <p:cNvGrpSpPr/>
          <p:nvPr/>
        </p:nvGrpSpPr>
        <p:grpSpPr>
          <a:xfrm>
            <a:off x="3123000" y="971280"/>
            <a:ext cx="735480" cy="684360"/>
            <a:chOff x="3123000" y="971280"/>
            <a:chExt cx="735480" cy="684360"/>
          </a:xfrm>
        </p:grpSpPr>
        <p:grpSp>
          <p:nvGrpSpPr>
            <p:cNvPr id="6121" name="Google Shape;6306;p53"/>
            <p:cNvGrpSpPr/>
            <p:nvPr/>
          </p:nvGrpSpPr>
          <p:grpSpPr>
            <a:xfrm>
              <a:off x="3353040" y="971280"/>
              <a:ext cx="288720" cy="280800"/>
              <a:chOff x="3353040" y="971280"/>
              <a:chExt cx="288720" cy="280800"/>
            </a:xfrm>
          </p:grpSpPr>
          <p:sp>
            <p:nvSpPr>
              <p:cNvPr id="6122" name="Google Shape;6307;p53"/>
              <p:cNvSpPr/>
              <p:nvPr/>
            </p:nvSpPr>
            <p:spPr>
              <a:xfrm>
                <a:off x="3353040" y="971280"/>
                <a:ext cx="288720" cy="280800"/>
              </a:xfrm>
              <a:custGeom>
                <a:avLst/>
                <a:gdLst>
                  <a:gd name="textAreaLeft" fmla="*/ 0 w 288720"/>
                  <a:gd name="textAreaRight" fmla="*/ 289080 w 288720"/>
                  <a:gd name="textAreaTop" fmla="*/ 0 h 280800"/>
                  <a:gd name="textAreaBottom" fmla="*/ 281160 h 280800"/>
                </a:gdLst>
                <a:ahLst/>
                <a:cxnLst/>
                <a:rect l="textAreaLeft" t="textAreaTop" r="textAreaRight" b="textAreaBottom"/>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23" name="Google Shape;6308;p53"/>
              <p:cNvSpPr/>
              <p:nvPr/>
            </p:nvSpPr>
            <p:spPr>
              <a:xfrm>
                <a:off x="3403080" y="1011960"/>
                <a:ext cx="159120" cy="151920"/>
              </a:xfrm>
              <a:custGeom>
                <a:avLst/>
                <a:gdLst>
                  <a:gd name="textAreaLeft" fmla="*/ 0 w 159120"/>
                  <a:gd name="textAreaRight" fmla="*/ 159480 w 159120"/>
                  <a:gd name="textAreaTop" fmla="*/ 0 h 151920"/>
                  <a:gd name="textAreaBottom" fmla="*/ 152280 h 151920"/>
                </a:gdLst>
                <a:ahLst/>
                <a:cxnLst/>
                <a:rect l="textAreaLeft" t="textAreaTop" r="textAreaRight" b="textAreaBottom"/>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24" name="Google Shape;6309;p53"/>
            <p:cNvGrpSpPr/>
            <p:nvPr/>
          </p:nvGrpSpPr>
          <p:grpSpPr>
            <a:xfrm>
              <a:off x="3541680" y="1193760"/>
              <a:ext cx="316800" cy="280800"/>
              <a:chOff x="3541680" y="1193760"/>
              <a:chExt cx="316800" cy="280800"/>
            </a:xfrm>
          </p:grpSpPr>
          <p:sp>
            <p:nvSpPr>
              <p:cNvPr id="6125" name="Google Shape;6310;p53"/>
              <p:cNvSpPr/>
              <p:nvPr/>
            </p:nvSpPr>
            <p:spPr>
              <a:xfrm>
                <a:off x="3541680" y="1193760"/>
                <a:ext cx="316800" cy="280800"/>
              </a:xfrm>
              <a:custGeom>
                <a:avLst/>
                <a:gdLst>
                  <a:gd name="textAreaLeft" fmla="*/ 0 w 316800"/>
                  <a:gd name="textAreaRight" fmla="*/ 317160 w 316800"/>
                  <a:gd name="textAreaTop" fmla="*/ 0 h 280800"/>
                  <a:gd name="textAreaBottom" fmla="*/ 281160 h 280800"/>
                </a:gdLst>
                <a:ahLst/>
                <a:cxnLst/>
                <a:rect l="textAreaLeft" t="textAreaTop" r="textAreaRight" b="textAreaBottom"/>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26" name="Google Shape;6311;p53"/>
              <p:cNvSpPr/>
              <p:nvPr/>
            </p:nvSpPr>
            <p:spPr>
              <a:xfrm>
                <a:off x="3619080" y="1238760"/>
                <a:ext cx="172440" cy="151560"/>
              </a:xfrm>
              <a:custGeom>
                <a:avLst/>
                <a:gdLst>
                  <a:gd name="textAreaLeft" fmla="*/ 0 w 172440"/>
                  <a:gd name="textAreaRight" fmla="*/ 172800 w 172440"/>
                  <a:gd name="textAreaTop" fmla="*/ 0 h 151560"/>
                  <a:gd name="textAreaBottom" fmla="*/ 151920 h 151560"/>
                </a:gdLst>
                <a:ahLst/>
                <a:cxnLst/>
                <a:rect l="textAreaLeft" t="textAreaTop" r="textAreaRight" b="textAreaBottom"/>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27" name="Google Shape;6312;p53"/>
            <p:cNvGrpSpPr/>
            <p:nvPr/>
          </p:nvGrpSpPr>
          <p:grpSpPr>
            <a:xfrm>
              <a:off x="3123000" y="1149480"/>
              <a:ext cx="289080" cy="279360"/>
              <a:chOff x="3123000" y="1149480"/>
              <a:chExt cx="289080" cy="279360"/>
            </a:xfrm>
          </p:grpSpPr>
          <p:sp>
            <p:nvSpPr>
              <p:cNvPr id="6128" name="Google Shape;6313;p53"/>
              <p:cNvSpPr/>
              <p:nvPr/>
            </p:nvSpPr>
            <p:spPr>
              <a:xfrm>
                <a:off x="3123000" y="1149480"/>
                <a:ext cx="289080" cy="279360"/>
              </a:xfrm>
              <a:custGeom>
                <a:avLst/>
                <a:gdLst>
                  <a:gd name="textAreaLeft" fmla="*/ 0 w 289080"/>
                  <a:gd name="textAreaRight" fmla="*/ 289440 w 289080"/>
                  <a:gd name="textAreaTop" fmla="*/ 0 h 279360"/>
                  <a:gd name="textAreaBottom" fmla="*/ 279720 h 279360"/>
                </a:gdLst>
                <a:ahLst/>
                <a:cxnLst/>
                <a:rect l="textAreaLeft" t="textAreaTop" r="textAreaRight" b="textAreaBottom"/>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29" name="Google Shape;6314;p53"/>
              <p:cNvSpPr/>
              <p:nvPr/>
            </p:nvSpPr>
            <p:spPr>
              <a:xfrm>
                <a:off x="3168360" y="1229760"/>
                <a:ext cx="167040" cy="151920"/>
              </a:xfrm>
              <a:custGeom>
                <a:avLst/>
                <a:gdLst>
                  <a:gd name="textAreaLeft" fmla="*/ 0 w 167040"/>
                  <a:gd name="textAreaRight" fmla="*/ 167400 w 167040"/>
                  <a:gd name="textAreaTop" fmla="*/ 0 h 151920"/>
                  <a:gd name="textAreaBottom" fmla="*/ 152280 h 151920"/>
                </a:gdLst>
                <a:ahLst/>
                <a:cxnLst/>
                <a:rect l="textAreaLeft" t="textAreaTop" r="textAreaRight" b="textAreaBottom"/>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30" name="Google Shape;6315;p53"/>
            <p:cNvGrpSpPr/>
            <p:nvPr/>
          </p:nvGrpSpPr>
          <p:grpSpPr>
            <a:xfrm>
              <a:off x="3315240" y="1374840"/>
              <a:ext cx="288720" cy="280800"/>
              <a:chOff x="3315240" y="1374840"/>
              <a:chExt cx="288720" cy="280800"/>
            </a:xfrm>
          </p:grpSpPr>
          <p:sp>
            <p:nvSpPr>
              <p:cNvPr id="6131" name="Google Shape;6316;p53"/>
              <p:cNvSpPr/>
              <p:nvPr/>
            </p:nvSpPr>
            <p:spPr>
              <a:xfrm>
                <a:off x="3315240" y="1374840"/>
                <a:ext cx="288720" cy="280800"/>
              </a:xfrm>
              <a:custGeom>
                <a:avLst/>
                <a:gdLst>
                  <a:gd name="textAreaLeft" fmla="*/ 0 w 288720"/>
                  <a:gd name="textAreaRight" fmla="*/ 289080 w 288720"/>
                  <a:gd name="textAreaTop" fmla="*/ 0 h 280800"/>
                  <a:gd name="textAreaBottom" fmla="*/ 281160 h 280800"/>
                </a:gdLst>
                <a:ahLst/>
                <a:cxnLst/>
                <a:rect l="textAreaLeft" t="textAreaTop" r="textAreaRight" b="textAreaBottom"/>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32" name="Google Shape;6317;p53"/>
              <p:cNvSpPr/>
              <p:nvPr/>
            </p:nvSpPr>
            <p:spPr>
              <a:xfrm>
                <a:off x="3394800" y="1460520"/>
                <a:ext cx="167040" cy="151920"/>
              </a:xfrm>
              <a:custGeom>
                <a:avLst/>
                <a:gdLst>
                  <a:gd name="textAreaLeft" fmla="*/ 0 w 167040"/>
                  <a:gd name="textAreaRight" fmla="*/ 167400 w 167040"/>
                  <a:gd name="textAreaTop" fmla="*/ 0 h 151920"/>
                  <a:gd name="textAreaBottom" fmla="*/ 152280 h 151920"/>
                </a:gdLst>
                <a:ahLst/>
                <a:cxnLst/>
                <a:rect l="textAreaLeft" t="textAreaTop" r="textAreaRight" b="textAreaBottom"/>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w="0">
                <a:noFill/>
              </a:ln>
            </p:spPr>
            <p:style>
              <a:lnRef idx="0"/>
              <a:fillRef idx="0"/>
              <a:effectRef idx="0"/>
              <a:fontRef idx="minor"/>
            </p:style>
            <p:txBody>
              <a:bodyPr tIns="75960" bIns="759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133" name="Google Shape;6318;p53"/>
          <p:cNvGrpSpPr/>
          <p:nvPr/>
        </p:nvGrpSpPr>
        <p:grpSpPr>
          <a:xfrm>
            <a:off x="7624440" y="971280"/>
            <a:ext cx="804240" cy="677520"/>
            <a:chOff x="7624440" y="971280"/>
            <a:chExt cx="804240" cy="677520"/>
          </a:xfrm>
        </p:grpSpPr>
        <p:grpSp>
          <p:nvGrpSpPr>
            <p:cNvPr id="6134" name="Google Shape;6319;p53"/>
            <p:cNvGrpSpPr/>
            <p:nvPr/>
          </p:nvGrpSpPr>
          <p:grpSpPr>
            <a:xfrm>
              <a:off x="7624440" y="1276200"/>
              <a:ext cx="804240" cy="372600"/>
              <a:chOff x="7624440" y="1276200"/>
              <a:chExt cx="804240" cy="372600"/>
            </a:xfrm>
          </p:grpSpPr>
          <p:sp>
            <p:nvSpPr>
              <p:cNvPr id="6135" name="Google Shape;6320;p53"/>
              <p:cNvSpPr/>
              <p:nvPr/>
            </p:nvSpPr>
            <p:spPr>
              <a:xfrm>
                <a:off x="7624440" y="1276200"/>
                <a:ext cx="749520" cy="372600"/>
              </a:xfrm>
              <a:custGeom>
                <a:avLst/>
                <a:gdLst>
                  <a:gd name="textAreaLeft" fmla="*/ 0 w 749520"/>
                  <a:gd name="textAreaRight" fmla="*/ 749880 w 749520"/>
                  <a:gd name="textAreaTop" fmla="*/ 0 h 372600"/>
                  <a:gd name="textAreaBottom" fmla="*/ 372960 h 372600"/>
                </a:gdLst>
                <a:ahLst/>
                <a:cxnLst/>
                <a:rect l="textAreaLeft" t="textAreaTop" r="textAreaRight" b="textAreaBottom"/>
                <a:pathLst>
                  <a:path w="20764" h="10331">
                    <a:moveTo>
                      <a:pt x="10376" y="1"/>
                    </a:moveTo>
                    <a:lnTo>
                      <a:pt x="1" y="5028"/>
                    </a:lnTo>
                    <a:lnTo>
                      <a:pt x="10376" y="10331"/>
                    </a:lnTo>
                    <a:lnTo>
                      <a:pt x="20763" y="5028"/>
                    </a:lnTo>
                    <a:lnTo>
                      <a:pt x="10376" y="1"/>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36" name="Google Shape;6321;p53"/>
              <p:cNvSpPr/>
              <p:nvPr/>
            </p:nvSpPr>
            <p:spPr>
              <a:xfrm>
                <a:off x="8386200" y="1433520"/>
                <a:ext cx="42480" cy="36000"/>
              </a:xfrm>
              <a:custGeom>
                <a:avLst/>
                <a:gdLst>
                  <a:gd name="textAreaLeft" fmla="*/ 0 w 42480"/>
                  <a:gd name="textAreaRight" fmla="*/ 42840 w 42480"/>
                  <a:gd name="textAreaTop" fmla="*/ 0 h 36000"/>
                  <a:gd name="textAreaBottom" fmla="*/ 36360 h 36000"/>
                </a:gdLst>
                <a:ahLst/>
                <a:cxnLst/>
                <a:rect l="textAreaLeft" t="textAreaTop" r="textAreaRight" b="textAreaBottom"/>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137" name="Google Shape;6322;p53"/>
            <p:cNvGrpSpPr/>
            <p:nvPr/>
          </p:nvGrpSpPr>
          <p:grpSpPr>
            <a:xfrm>
              <a:off x="7624440" y="1174320"/>
              <a:ext cx="804240" cy="372600"/>
              <a:chOff x="7624440" y="1174320"/>
              <a:chExt cx="804240" cy="372600"/>
            </a:xfrm>
          </p:grpSpPr>
          <p:sp>
            <p:nvSpPr>
              <p:cNvPr id="6138" name="Google Shape;6323;p53"/>
              <p:cNvSpPr/>
              <p:nvPr/>
            </p:nvSpPr>
            <p:spPr>
              <a:xfrm>
                <a:off x="7624440" y="1174320"/>
                <a:ext cx="749520" cy="372600"/>
              </a:xfrm>
              <a:custGeom>
                <a:avLst/>
                <a:gdLst>
                  <a:gd name="textAreaLeft" fmla="*/ 0 w 749520"/>
                  <a:gd name="textAreaRight" fmla="*/ 749880 w 749520"/>
                  <a:gd name="textAreaTop" fmla="*/ 0 h 372600"/>
                  <a:gd name="textAreaBottom" fmla="*/ 372960 h 372600"/>
                </a:gdLst>
                <a:ahLst/>
                <a:cxnLst/>
                <a:rect l="textAreaLeft" t="textAreaTop" r="textAreaRight" b="textAreaBottom"/>
                <a:pathLst>
                  <a:path w="20764" h="10331">
                    <a:moveTo>
                      <a:pt x="10376" y="1"/>
                    </a:moveTo>
                    <a:lnTo>
                      <a:pt x="1" y="5028"/>
                    </a:lnTo>
                    <a:lnTo>
                      <a:pt x="10376" y="10331"/>
                    </a:lnTo>
                    <a:lnTo>
                      <a:pt x="20763" y="5028"/>
                    </a:lnTo>
                    <a:lnTo>
                      <a:pt x="10376" y="1"/>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39" name="Google Shape;6324;p53"/>
              <p:cNvSpPr/>
              <p:nvPr/>
            </p:nvSpPr>
            <p:spPr>
              <a:xfrm>
                <a:off x="8386200" y="1332000"/>
                <a:ext cx="42480" cy="36000"/>
              </a:xfrm>
              <a:custGeom>
                <a:avLst/>
                <a:gdLst>
                  <a:gd name="textAreaLeft" fmla="*/ 0 w 42480"/>
                  <a:gd name="textAreaRight" fmla="*/ 42840 w 42480"/>
                  <a:gd name="textAreaTop" fmla="*/ 0 h 36000"/>
                  <a:gd name="textAreaBottom" fmla="*/ 36360 h 36000"/>
                </a:gdLst>
                <a:ahLst/>
                <a:cxnLst/>
                <a:rect l="textAreaLeft" t="textAreaTop" r="textAreaRight" b="textAreaBottom"/>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140" name="Google Shape;6325;p53"/>
            <p:cNvGrpSpPr/>
            <p:nvPr/>
          </p:nvGrpSpPr>
          <p:grpSpPr>
            <a:xfrm>
              <a:off x="7624440" y="1072800"/>
              <a:ext cx="804240" cy="372600"/>
              <a:chOff x="7624440" y="1072800"/>
              <a:chExt cx="804240" cy="372600"/>
            </a:xfrm>
          </p:grpSpPr>
          <p:sp>
            <p:nvSpPr>
              <p:cNvPr id="6141" name="Google Shape;6326;p53"/>
              <p:cNvSpPr/>
              <p:nvPr/>
            </p:nvSpPr>
            <p:spPr>
              <a:xfrm>
                <a:off x="7624440" y="1072800"/>
                <a:ext cx="749520" cy="372600"/>
              </a:xfrm>
              <a:custGeom>
                <a:avLst/>
                <a:gdLst>
                  <a:gd name="textAreaLeft" fmla="*/ 0 w 749520"/>
                  <a:gd name="textAreaRight" fmla="*/ 749880 w 749520"/>
                  <a:gd name="textAreaTop" fmla="*/ 0 h 372600"/>
                  <a:gd name="textAreaBottom" fmla="*/ 372960 h 372600"/>
                </a:gdLst>
                <a:ahLst/>
                <a:cxnLst/>
                <a:rect l="textAreaLeft" t="textAreaTop" r="textAreaRight" b="textAreaBottom"/>
                <a:pathLst>
                  <a:path w="20764" h="10331">
                    <a:moveTo>
                      <a:pt x="10376" y="1"/>
                    </a:moveTo>
                    <a:lnTo>
                      <a:pt x="1" y="5028"/>
                    </a:lnTo>
                    <a:lnTo>
                      <a:pt x="10376" y="10331"/>
                    </a:lnTo>
                    <a:lnTo>
                      <a:pt x="20763" y="5028"/>
                    </a:lnTo>
                    <a:lnTo>
                      <a:pt x="10376" y="1"/>
                    </a:lnTo>
                    <a:close/>
                  </a:path>
                </a:pathLst>
              </a:cu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42" name="Google Shape;6327;p53"/>
              <p:cNvSpPr/>
              <p:nvPr/>
            </p:nvSpPr>
            <p:spPr>
              <a:xfrm>
                <a:off x="8386200" y="1230480"/>
                <a:ext cx="42480" cy="36000"/>
              </a:xfrm>
              <a:custGeom>
                <a:avLst/>
                <a:gdLst>
                  <a:gd name="textAreaLeft" fmla="*/ 0 w 42480"/>
                  <a:gd name="textAreaRight" fmla="*/ 42840 w 42480"/>
                  <a:gd name="textAreaTop" fmla="*/ 0 h 36000"/>
                  <a:gd name="textAreaBottom" fmla="*/ 36360 h 36000"/>
                </a:gdLst>
                <a:ahLst/>
                <a:cxnLst/>
                <a:rect l="textAreaLeft" t="textAreaTop" r="textAreaRight" b="textAreaBottom"/>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43" name="Google Shape;6328;p53"/>
            <p:cNvGrpSpPr/>
            <p:nvPr/>
          </p:nvGrpSpPr>
          <p:grpSpPr>
            <a:xfrm>
              <a:off x="7624440" y="971280"/>
              <a:ext cx="804240" cy="372600"/>
              <a:chOff x="7624440" y="971280"/>
              <a:chExt cx="804240" cy="372600"/>
            </a:xfrm>
          </p:grpSpPr>
          <p:sp>
            <p:nvSpPr>
              <p:cNvPr id="6144" name="Google Shape;6329;p53"/>
              <p:cNvSpPr/>
              <p:nvPr/>
            </p:nvSpPr>
            <p:spPr>
              <a:xfrm>
                <a:off x="7624440" y="971280"/>
                <a:ext cx="749520" cy="372600"/>
              </a:xfrm>
              <a:custGeom>
                <a:avLst/>
                <a:gdLst>
                  <a:gd name="textAreaLeft" fmla="*/ 0 w 749520"/>
                  <a:gd name="textAreaRight" fmla="*/ 749880 w 749520"/>
                  <a:gd name="textAreaTop" fmla="*/ 0 h 372600"/>
                  <a:gd name="textAreaBottom" fmla="*/ 372960 h 372600"/>
                </a:gdLst>
                <a:ahLst/>
                <a:cxnLst/>
                <a:rect l="textAreaLeft" t="textAreaTop" r="textAreaRight" b="textAreaBottom"/>
                <a:pathLst>
                  <a:path w="20764" h="10331">
                    <a:moveTo>
                      <a:pt x="10376" y="1"/>
                    </a:moveTo>
                    <a:lnTo>
                      <a:pt x="1" y="5028"/>
                    </a:lnTo>
                    <a:lnTo>
                      <a:pt x="10376" y="10331"/>
                    </a:lnTo>
                    <a:lnTo>
                      <a:pt x="20763" y="5028"/>
                    </a:lnTo>
                    <a:lnTo>
                      <a:pt x="10376" y="1"/>
                    </a:ln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45" name="Google Shape;6330;p53"/>
              <p:cNvSpPr/>
              <p:nvPr/>
            </p:nvSpPr>
            <p:spPr>
              <a:xfrm>
                <a:off x="8386200" y="1128960"/>
                <a:ext cx="42480" cy="36000"/>
              </a:xfrm>
              <a:custGeom>
                <a:avLst/>
                <a:gdLst>
                  <a:gd name="textAreaLeft" fmla="*/ 0 w 42480"/>
                  <a:gd name="textAreaRight" fmla="*/ 42840 w 42480"/>
                  <a:gd name="textAreaTop" fmla="*/ 0 h 36000"/>
                  <a:gd name="textAreaBottom" fmla="*/ 36360 h 36000"/>
                </a:gdLst>
                <a:ahLst/>
                <a:cxnLst/>
                <a:rect l="textAreaLeft" t="textAreaTop" r="textAreaRight" b="textAreaBottom"/>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146" name="Google Shape;6331;p53"/>
          <p:cNvGrpSpPr/>
          <p:nvPr/>
        </p:nvGrpSpPr>
        <p:grpSpPr>
          <a:xfrm>
            <a:off x="4963320" y="1878840"/>
            <a:ext cx="660960" cy="660960"/>
            <a:chOff x="4963320" y="1878840"/>
            <a:chExt cx="660960" cy="660960"/>
          </a:xfrm>
        </p:grpSpPr>
        <p:sp>
          <p:nvSpPr>
            <p:cNvPr id="6147" name="Google Shape;6332;p53"/>
            <p:cNvSpPr/>
            <p:nvPr/>
          </p:nvSpPr>
          <p:spPr>
            <a:xfrm>
              <a:off x="4963320" y="1878840"/>
              <a:ext cx="660960" cy="660960"/>
            </a:xfrm>
            <a:prstGeom prst="ellipse">
              <a:avLst/>
            </a:pr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48" name="Google Shape;6333;p53"/>
            <p:cNvSpPr/>
            <p:nvPr/>
          </p:nvSpPr>
          <p:spPr>
            <a:xfrm>
              <a:off x="5023440" y="1938600"/>
              <a:ext cx="541080" cy="541080"/>
            </a:xfrm>
            <a:prstGeom prst="ellipse">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49" name="Google Shape;6334;p53"/>
            <p:cNvSpPr/>
            <p:nvPr/>
          </p:nvSpPr>
          <p:spPr>
            <a:xfrm>
              <a:off x="5097240" y="2012760"/>
              <a:ext cx="393120" cy="393120"/>
            </a:xfrm>
            <a:prstGeom prst="ellipse">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50" name="Google Shape;6335;p53"/>
            <p:cNvSpPr/>
            <p:nvPr/>
          </p:nvSpPr>
          <p:spPr>
            <a:xfrm>
              <a:off x="5169960" y="2085120"/>
              <a:ext cx="248040" cy="248040"/>
            </a:xfrm>
            <a:prstGeom prst="ellipse">
              <a:avLst/>
            </a:prstGeom>
            <a:solidFill>
              <a:srgbClr val="cfd9e0"/>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151" name="Google Shape;6336;p53"/>
          <p:cNvGrpSpPr/>
          <p:nvPr/>
        </p:nvGrpSpPr>
        <p:grpSpPr>
          <a:xfrm>
            <a:off x="6607080" y="1857240"/>
            <a:ext cx="868680" cy="684000"/>
            <a:chOff x="6607080" y="1857240"/>
            <a:chExt cx="868680" cy="684000"/>
          </a:xfrm>
        </p:grpSpPr>
        <p:sp>
          <p:nvSpPr>
            <p:cNvPr id="6152" name="Google Shape;6337;p53"/>
            <p:cNvSpPr/>
            <p:nvPr/>
          </p:nvSpPr>
          <p:spPr>
            <a:xfrm>
              <a:off x="7174800" y="1938600"/>
              <a:ext cx="285840" cy="106920"/>
            </a:xfrm>
            <a:custGeom>
              <a:avLst/>
              <a:gdLst>
                <a:gd name="textAreaLeft" fmla="*/ 0 w 285840"/>
                <a:gd name="textAreaRight" fmla="*/ 286200 w 285840"/>
                <a:gd name="textAreaTop" fmla="*/ 0 h 106920"/>
                <a:gd name="textAreaBottom" fmla="*/ 107280 h 106920"/>
              </a:gdLst>
              <a:ahLst/>
              <a:cxnLst/>
              <a:rect l="textAreaLeft" t="textAreaTop" r="textAreaRight" b="textAreaBottom"/>
              <a:pathLst>
                <a:path w="48506" h="18156">
                  <a:moveTo>
                    <a:pt x="1" y="1"/>
                  </a:moveTo>
                  <a:lnTo>
                    <a:pt x="1" y="18156"/>
                  </a:lnTo>
                  <a:lnTo>
                    <a:pt x="48506" y="18156"/>
                  </a:lnTo>
                  <a:lnTo>
                    <a:pt x="48506" y="1"/>
                  </a:lnTo>
                  <a:close/>
                </a:path>
              </a:pathLst>
            </a:custGeom>
            <a:solidFill>
              <a:srgbClr val="b3c3ce"/>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53" name="Google Shape;6338;p53"/>
            <p:cNvSpPr/>
            <p:nvPr/>
          </p:nvSpPr>
          <p:spPr>
            <a:xfrm>
              <a:off x="7094520" y="2315520"/>
              <a:ext cx="349200" cy="106920"/>
            </a:xfrm>
            <a:custGeom>
              <a:avLst/>
              <a:gdLst>
                <a:gd name="textAreaLeft" fmla="*/ 0 w 349200"/>
                <a:gd name="textAreaRight" fmla="*/ 349560 w 349200"/>
                <a:gd name="textAreaTop" fmla="*/ 0 h 106920"/>
                <a:gd name="textAreaBottom" fmla="*/ 107280 h 106920"/>
              </a:gdLst>
              <a:ahLst/>
              <a:cxnLst/>
              <a:rect l="textAreaLeft" t="textAreaTop" r="textAreaRight" b="textAreaBottom"/>
              <a:pathLst>
                <a:path w="59233" h="18156">
                  <a:moveTo>
                    <a:pt x="1" y="1"/>
                  </a:moveTo>
                  <a:lnTo>
                    <a:pt x="1" y="18156"/>
                  </a:lnTo>
                  <a:lnTo>
                    <a:pt x="59233" y="18156"/>
                  </a:lnTo>
                  <a:lnTo>
                    <a:pt x="59233" y="1"/>
                  </a:lnTo>
                  <a:close/>
                </a:path>
              </a:pathLst>
            </a:custGeom>
            <a:solidFill>
              <a:srgbClr val="374f66"/>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54" name="Google Shape;6339;p53"/>
            <p:cNvSpPr/>
            <p:nvPr/>
          </p:nvSpPr>
          <p:spPr>
            <a:xfrm>
              <a:off x="6607080" y="1973880"/>
              <a:ext cx="270720" cy="106920"/>
            </a:xfrm>
            <a:custGeom>
              <a:avLst/>
              <a:gdLst>
                <a:gd name="textAreaLeft" fmla="*/ 0 w 270720"/>
                <a:gd name="textAreaRight" fmla="*/ 271080 w 270720"/>
                <a:gd name="textAreaTop" fmla="*/ 0 h 106920"/>
                <a:gd name="textAreaBottom" fmla="*/ 107280 h 106920"/>
              </a:gdLst>
              <a:ahLst/>
              <a:cxnLst/>
              <a:rect l="textAreaLeft" t="textAreaTop" r="textAreaRight" b="textAreaBottom"/>
              <a:pathLst>
                <a:path w="45973" h="18156">
                  <a:moveTo>
                    <a:pt x="1" y="0"/>
                  </a:moveTo>
                  <a:lnTo>
                    <a:pt x="1" y="18156"/>
                  </a:lnTo>
                  <a:lnTo>
                    <a:pt x="45972" y="18156"/>
                  </a:lnTo>
                  <a:lnTo>
                    <a:pt x="45972" y="0"/>
                  </a:lnTo>
                  <a:close/>
                </a:path>
              </a:pathLst>
            </a:custGeom>
            <a:solidFill>
              <a:srgbClr val="8fa1af"/>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55" name="Google Shape;6340;p53"/>
            <p:cNvSpPr/>
            <p:nvPr/>
          </p:nvSpPr>
          <p:spPr>
            <a:xfrm>
              <a:off x="6612840" y="2149560"/>
              <a:ext cx="358200" cy="106920"/>
            </a:xfrm>
            <a:custGeom>
              <a:avLst/>
              <a:gdLst>
                <a:gd name="textAreaLeft" fmla="*/ 0 w 358200"/>
                <a:gd name="textAreaRight" fmla="*/ 358560 w 358200"/>
                <a:gd name="textAreaTop" fmla="*/ 0 h 106920"/>
                <a:gd name="textAreaBottom" fmla="*/ 107280 h 106920"/>
              </a:gdLst>
              <a:ahLst/>
              <a:cxnLst/>
              <a:rect l="textAreaLeft" t="textAreaTop" r="textAreaRight" b="textAreaBottom"/>
              <a:pathLst>
                <a:path w="60796" h="18157">
                  <a:moveTo>
                    <a:pt x="0" y="1"/>
                  </a:moveTo>
                  <a:lnTo>
                    <a:pt x="0" y="18156"/>
                  </a:lnTo>
                  <a:lnTo>
                    <a:pt x="60796" y="18156"/>
                  </a:lnTo>
                  <a:lnTo>
                    <a:pt x="60796" y="1"/>
                  </a:lnTo>
                  <a:close/>
                </a:path>
              </a:pathLst>
            </a:custGeom>
            <a:solidFill>
              <a:srgbClr val="c9d4dc"/>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56" name="Google Shape;6341;p53"/>
            <p:cNvSpPr/>
            <p:nvPr/>
          </p:nvSpPr>
          <p:spPr>
            <a:xfrm>
              <a:off x="6653880" y="2324520"/>
              <a:ext cx="358200" cy="108720"/>
            </a:xfrm>
            <a:custGeom>
              <a:avLst/>
              <a:gdLst>
                <a:gd name="textAreaLeft" fmla="*/ 0 w 358200"/>
                <a:gd name="textAreaRight" fmla="*/ 358560 w 358200"/>
                <a:gd name="textAreaTop" fmla="*/ 0 h 108720"/>
                <a:gd name="textAreaBottom" fmla="*/ 109080 h 108720"/>
              </a:gdLst>
              <a:ahLst/>
              <a:cxnLst/>
              <a:rect l="textAreaLeft" t="textAreaTop" r="textAreaRight" b="textAreaBottom"/>
              <a:pathLst>
                <a:path w="60796" h="18482">
                  <a:moveTo>
                    <a:pt x="1" y="0"/>
                  </a:moveTo>
                  <a:lnTo>
                    <a:pt x="1" y="18482"/>
                  </a:lnTo>
                  <a:lnTo>
                    <a:pt x="60796" y="18482"/>
                  </a:lnTo>
                  <a:lnTo>
                    <a:pt x="60796" y="0"/>
                  </a:lnTo>
                  <a:close/>
                </a:path>
              </a:pathLst>
            </a:custGeom>
            <a:solidFill>
              <a:srgbClr val="dbe3e8"/>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57" name="Google Shape;6342;p53"/>
            <p:cNvSpPr/>
            <p:nvPr/>
          </p:nvSpPr>
          <p:spPr>
            <a:xfrm>
              <a:off x="7164720" y="2131560"/>
              <a:ext cx="311040" cy="106920"/>
            </a:xfrm>
            <a:custGeom>
              <a:avLst/>
              <a:gdLst>
                <a:gd name="textAreaLeft" fmla="*/ 0 w 311040"/>
                <a:gd name="textAreaRight" fmla="*/ 311400 w 311040"/>
                <a:gd name="textAreaTop" fmla="*/ 0 h 106920"/>
                <a:gd name="textAreaBottom" fmla="*/ 107280 h 106920"/>
              </a:gdLst>
              <a:ahLst/>
              <a:cxnLst/>
              <a:rect l="textAreaLeft" t="textAreaTop" r="textAreaRight" b="textAreaBottom"/>
              <a:pathLst>
                <a:path w="52763" h="18156">
                  <a:moveTo>
                    <a:pt x="0" y="0"/>
                  </a:moveTo>
                  <a:lnTo>
                    <a:pt x="0" y="18155"/>
                  </a:lnTo>
                  <a:lnTo>
                    <a:pt x="52763" y="18155"/>
                  </a:lnTo>
                  <a:lnTo>
                    <a:pt x="52763" y="0"/>
                  </a:lnTo>
                  <a:close/>
                </a:path>
              </a:pathLst>
            </a:custGeom>
            <a:solidFill>
              <a:srgbClr val="4f677b"/>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158" name="Google Shape;6343;p53"/>
            <p:cNvGrpSpPr/>
            <p:nvPr/>
          </p:nvGrpSpPr>
          <p:grpSpPr>
            <a:xfrm>
              <a:off x="6816960" y="1857240"/>
              <a:ext cx="451800" cy="684000"/>
              <a:chOff x="6816960" y="1857240"/>
              <a:chExt cx="451800" cy="684000"/>
            </a:xfrm>
          </p:grpSpPr>
          <p:sp>
            <p:nvSpPr>
              <p:cNvPr id="6159" name="Google Shape;6344;p53"/>
              <p:cNvSpPr/>
              <p:nvPr/>
            </p:nvSpPr>
            <p:spPr>
              <a:xfrm>
                <a:off x="7174800" y="1938600"/>
                <a:ext cx="93960" cy="106920"/>
              </a:xfrm>
              <a:custGeom>
                <a:avLst/>
                <a:gdLst>
                  <a:gd name="textAreaLeft" fmla="*/ 0 w 93960"/>
                  <a:gd name="textAreaRight" fmla="*/ 94320 w 93960"/>
                  <a:gd name="textAreaTop" fmla="*/ 0 h 106920"/>
                  <a:gd name="textAreaBottom" fmla="*/ 107280 h 106920"/>
                </a:gdLst>
                <a:ahLst/>
                <a:cxnLst/>
                <a:rect l="textAreaLeft" t="textAreaTop" r="textAreaRight" b="textAreaBottom"/>
                <a:pathLst>
                  <a:path w="16008" h="18156">
                    <a:moveTo>
                      <a:pt x="1" y="1"/>
                    </a:moveTo>
                    <a:lnTo>
                      <a:pt x="1" y="18156"/>
                    </a:lnTo>
                    <a:lnTo>
                      <a:pt x="16007" y="18156"/>
                    </a:lnTo>
                    <a:cubicBezTo>
                      <a:pt x="15291" y="11568"/>
                      <a:pt x="12904" y="5350"/>
                      <a:pt x="9054" y="1"/>
                    </a:cubicBezTo>
                    <a:close/>
                  </a:path>
                </a:pathLst>
              </a:custGeom>
              <a:solidFill>
                <a:srgbClr val="869fb1"/>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60" name="Google Shape;6345;p53"/>
              <p:cNvSpPr/>
              <p:nvPr/>
            </p:nvSpPr>
            <p:spPr>
              <a:xfrm>
                <a:off x="7094520" y="2315520"/>
                <a:ext cx="60840" cy="106920"/>
              </a:xfrm>
              <a:custGeom>
                <a:avLst/>
                <a:gdLst>
                  <a:gd name="textAreaLeft" fmla="*/ 0 w 60840"/>
                  <a:gd name="textAreaRight" fmla="*/ 61200 w 60840"/>
                  <a:gd name="textAreaTop" fmla="*/ 0 h 106920"/>
                  <a:gd name="textAreaBottom" fmla="*/ 107280 h 106920"/>
                </a:gdLst>
                <a:ahLst/>
                <a:cxnLst/>
                <a:rect l="textAreaLeft" t="textAreaTop" r="textAreaRight" b="textAreaBottom"/>
                <a:pathLst>
                  <a:path w="10356" h="181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61" name="Google Shape;6346;p53"/>
              <p:cNvSpPr/>
              <p:nvPr/>
            </p:nvSpPr>
            <p:spPr>
              <a:xfrm>
                <a:off x="6816960" y="1973880"/>
                <a:ext cx="60840" cy="106920"/>
              </a:xfrm>
              <a:custGeom>
                <a:avLst/>
                <a:gdLst>
                  <a:gd name="textAreaLeft" fmla="*/ 0 w 60840"/>
                  <a:gd name="textAreaRight" fmla="*/ 61200 w 60840"/>
                  <a:gd name="textAreaTop" fmla="*/ 0 h 106920"/>
                  <a:gd name="textAreaBottom" fmla="*/ 107280 h 106920"/>
                </a:gdLst>
                <a:ahLst/>
                <a:cxnLst/>
                <a:rect l="textAreaLeft" t="textAreaTop" r="textAreaRight" b="textAreaBottom"/>
                <a:pathLst>
                  <a:path w="10394" h="18156">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62" name="Google Shape;6347;p53"/>
              <p:cNvSpPr/>
              <p:nvPr/>
            </p:nvSpPr>
            <p:spPr>
              <a:xfrm>
                <a:off x="6829200" y="2149560"/>
                <a:ext cx="141840" cy="106920"/>
              </a:xfrm>
              <a:custGeom>
                <a:avLst/>
                <a:gdLst>
                  <a:gd name="textAreaLeft" fmla="*/ 0 w 141840"/>
                  <a:gd name="textAreaRight" fmla="*/ 142200 w 141840"/>
                  <a:gd name="textAreaTop" fmla="*/ 0 h 106920"/>
                  <a:gd name="textAreaBottom" fmla="*/ 107280 h 106920"/>
                </a:gdLst>
                <a:ahLst/>
                <a:cxnLst/>
                <a:rect l="textAreaLeft" t="textAreaTop" r="textAreaRight" b="textAreaBottom"/>
                <a:pathLst>
                  <a:path w="24122" h="18157">
                    <a:moveTo>
                      <a:pt x="0" y="1"/>
                    </a:moveTo>
                    <a:cubicBezTo>
                      <a:pt x="1532" y="5312"/>
                      <a:pt x="4200" y="11690"/>
                      <a:pt x="8823" y="18156"/>
                    </a:cubicBezTo>
                    <a:lnTo>
                      <a:pt x="24122" y="18156"/>
                    </a:lnTo>
                    <a:lnTo>
                      <a:pt x="24122" y="1"/>
                    </a:lnTo>
                    <a:close/>
                  </a:path>
                </a:pathLst>
              </a:custGeom>
              <a:solidFill>
                <a:srgbClr val="a5b7c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63" name="Google Shape;6348;p53"/>
              <p:cNvSpPr/>
              <p:nvPr/>
            </p:nvSpPr>
            <p:spPr>
              <a:xfrm>
                <a:off x="6938640" y="2324520"/>
                <a:ext cx="73800" cy="108720"/>
              </a:xfrm>
              <a:custGeom>
                <a:avLst/>
                <a:gdLst>
                  <a:gd name="textAreaLeft" fmla="*/ 0 w 73800"/>
                  <a:gd name="textAreaRight" fmla="*/ 74160 w 73800"/>
                  <a:gd name="textAreaTop" fmla="*/ 0 h 108720"/>
                  <a:gd name="textAreaBottom" fmla="*/ 109080 h 108720"/>
                </a:gdLst>
                <a:ahLst/>
                <a:cxnLst/>
                <a:rect l="textAreaLeft" t="textAreaTop" r="textAreaRight" b="textAreaBottom"/>
                <a:pathLst>
                  <a:path w="12558" h="18482">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64" name="Google Shape;6349;p53"/>
              <p:cNvSpPr/>
              <p:nvPr/>
            </p:nvSpPr>
            <p:spPr>
              <a:xfrm>
                <a:off x="7164720" y="2131560"/>
                <a:ext cx="97920" cy="106920"/>
              </a:xfrm>
              <a:custGeom>
                <a:avLst/>
                <a:gdLst>
                  <a:gd name="textAreaLeft" fmla="*/ 0 w 97920"/>
                  <a:gd name="textAreaRight" fmla="*/ 98280 w 97920"/>
                  <a:gd name="textAreaTop" fmla="*/ 0 h 106920"/>
                  <a:gd name="textAreaBottom" fmla="*/ 107280 h 106920"/>
                </a:gdLst>
                <a:ahLst/>
                <a:cxnLst/>
                <a:rect l="textAreaLeft" t="textAreaTop" r="textAreaRight" b="textAreaBottom"/>
                <a:pathLst>
                  <a:path w="16674" h="18156">
                    <a:moveTo>
                      <a:pt x="0" y="0"/>
                    </a:moveTo>
                    <a:lnTo>
                      <a:pt x="0" y="18155"/>
                    </a:lnTo>
                    <a:lnTo>
                      <a:pt x="9101" y="18155"/>
                    </a:lnTo>
                    <a:cubicBezTo>
                      <a:pt x="13299" y="11475"/>
                      <a:pt x="15509" y="5056"/>
                      <a:pt x="16674" y="0"/>
                    </a:cubicBezTo>
                    <a:close/>
                  </a:path>
                </a:pathLst>
              </a:custGeom>
              <a:solidFill>
                <a:srgbClr val="445d73"/>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165" name="Google Shape;6350;p53"/>
              <p:cNvGrpSpPr/>
              <p:nvPr/>
            </p:nvGrpSpPr>
            <p:grpSpPr>
              <a:xfrm>
                <a:off x="6830280" y="1857240"/>
                <a:ext cx="426600" cy="684000"/>
                <a:chOff x="6830280" y="1857240"/>
                <a:chExt cx="426600" cy="684000"/>
              </a:xfrm>
            </p:grpSpPr>
            <p:grpSp>
              <p:nvGrpSpPr>
                <p:cNvPr id="6166" name="Google Shape;6351;p53"/>
                <p:cNvGrpSpPr/>
                <p:nvPr/>
              </p:nvGrpSpPr>
              <p:grpSpPr>
                <a:xfrm>
                  <a:off x="6830280" y="1857240"/>
                  <a:ext cx="426600" cy="684000"/>
                  <a:chOff x="6830280" y="1857240"/>
                  <a:chExt cx="426600" cy="684000"/>
                </a:xfrm>
              </p:grpSpPr>
              <p:sp>
                <p:nvSpPr>
                  <p:cNvPr id="6167" name="Google Shape;6352;p53"/>
                  <p:cNvSpPr/>
                  <p:nvPr/>
                </p:nvSpPr>
                <p:spPr>
                  <a:xfrm>
                    <a:off x="6998760" y="2472480"/>
                    <a:ext cx="89640" cy="68760"/>
                  </a:xfrm>
                  <a:custGeom>
                    <a:avLst/>
                    <a:gdLst>
                      <a:gd name="textAreaLeft" fmla="*/ 0 w 89640"/>
                      <a:gd name="textAreaRight" fmla="*/ 90000 w 89640"/>
                      <a:gd name="textAreaTop" fmla="*/ 0 h 68760"/>
                      <a:gd name="textAreaBottom" fmla="*/ 69120 h 68760"/>
                    </a:gdLst>
                    <a:ahLst/>
                    <a:cxnLst/>
                    <a:rect l="textAreaLeft" t="textAreaTop" r="textAreaRight" b="textAreaBottom"/>
                    <a:pathLst>
                      <a:path w="15248" h="1170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68" name="Google Shape;6353;p53"/>
                  <p:cNvSpPr/>
                  <p:nvPr/>
                </p:nvSpPr>
                <p:spPr>
                  <a:xfrm>
                    <a:off x="6977520" y="2450520"/>
                    <a:ext cx="132480" cy="72360"/>
                  </a:xfrm>
                  <a:custGeom>
                    <a:avLst/>
                    <a:gdLst>
                      <a:gd name="textAreaLeft" fmla="*/ 0 w 132480"/>
                      <a:gd name="textAreaRight" fmla="*/ 132840 w 132480"/>
                      <a:gd name="textAreaTop" fmla="*/ 0 h 72360"/>
                      <a:gd name="textAreaBottom" fmla="*/ 72720 h 72360"/>
                    </a:gdLst>
                    <a:ahLst/>
                    <a:cxnLst/>
                    <a:rect l="textAreaLeft" t="textAreaTop" r="textAreaRight" b="textAreaBottom"/>
                    <a:pathLst>
                      <a:path w="22498" h="12324">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69" name="Google Shape;6354;p53"/>
                  <p:cNvSpPr/>
                  <p:nvPr/>
                </p:nvSpPr>
                <p:spPr>
                  <a:xfrm>
                    <a:off x="6977520" y="2458440"/>
                    <a:ext cx="132480" cy="64440"/>
                  </a:xfrm>
                  <a:custGeom>
                    <a:avLst/>
                    <a:gdLst>
                      <a:gd name="textAreaLeft" fmla="*/ 0 w 132480"/>
                      <a:gd name="textAreaRight" fmla="*/ 132840 w 132480"/>
                      <a:gd name="textAreaTop" fmla="*/ 0 h 64440"/>
                      <a:gd name="textAreaBottom" fmla="*/ 64800 h 64440"/>
                    </a:gdLst>
                    <a:ahLst/>
                    <a:cxnLst/>
                    <a:rect l="textAreaLeft" t="textAreaTop" r="textAreaRight" b="textAreaBottom"/>
                    <a:pathLst>
                      <a:path w="22498" h="10974">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0" name="Google Shape;6355;p53"/>
                  <p:cNvSpPr/>
                  <p:nvPr/>
                </p:nvSpPr>
                <p:spPr>
                  <a:xfrm>
                    <a:off x="6977880" y="2472120"/>
                    <a:ext cx="131400" cy="11520"/>
                  </a:xfrm>
                  <a:custGeom>
                    <a:avLst/>
                    <a:gdLst>
                      <a:gd name="textAreaLeft" fmla="*/ 0 w 131400"/>
                      <a:gd name="textAreaRight" fmla="*/ 131760 w 131400"/>
                      <a:gd name="textAreaTop" fmla="*/ 0 h 11520"/>
                      <a:gd name="textAreaBottom" fmla="*/ 11880 h 11520"/>
                    </a:gdLst>
                    <a:ahLst/>
                    <a:cxnLst/>
                    <a:rect l="textAreaLeft" t="textAreaTop" r="textAreaRight" b="textAreaBottom"/>
                    <a:pathLst>
                      <a:path w="22327" h="1994">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1" name="Google Shape;6356;p53"/>
                  <p:cNvSpPr/>
                  <p:nvPr/>
                </p:nvSpPr>
                <p:spPr>
                  <a:xfrm>
                    <a:off x="6830280" y="1857240"/>
                    <a:ext cx="426600" cy="544320"/>
                  </a:xfrm>
                  <a:custGeom>
                    <a:avLst/>
                    <a:gdLst>
                      <a:gd name="textAreaLeft" fmla="*/ 0 w 426600"/>
                      <a:gd name="textAreaRight" fmla="*/ 426960 w 426600"/>
                      <a:gd name="textAreaTop" fmla="*/ 0 h 544320"/>
                      <a:gd name="textAreaBottom" fmla="*/ 544680 h 544320"/>
                    </a:gdLst>
                    <a:ahLst/>
                    <a:cxnLst/>
                    <a:rect l="textAreaLeft" t="textAreaTop" r="textAreaRight" b="textAreaBottom"/>
                    <a:pathLst>
                      <a:path w="72351" h="9232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2" name="Google Shape;6357;p53"/>
                  <p:cNvSpPr/>
                  <p:nvPr/>
                </p:nvSpPr>
                <p:spPr>
                  <a:xfrm>
                    <a:off x="6993360" y="2227680"/>
                    <a:ext cx="100800" cy="164160"/>
                  </a:xfrm>
                  <a:custGeom>
                    <a:avLst/>
                    <a:gdLst>
                      <a:gd name="textAreaLeft" fmla="*/ 0 w 100800"/>
                      <a:gd name="textAreaRight" fmla="*/ 101160 w 100800"/>
                      <a:gd name="textAreaTop" fmla="*/ 0 h 164160"/>
                      <a:gd name="textAreaBottom" fmla="*/ 164520 h 164160"/>
                    </a:gdLst>
                    <a:ahLst/>
                    <a:cxnLst/>
                    <a:rect l="textAreaLeft" t="textAreaTop" r="textAreaRight" b="textAreaBottom"/>
                    <a:pathLst>
                      <a:path w="17120" h="27866">
                        <a:moveTo>
                          <a:pt x="1" y="0"/>
                        </a:moveTo>
                        <a:lnTo>
                          <a:pt x="4920" y="27866"/>
                        </a:lnTo>
                        <a:lnTo>
                          <a:pt x="12200" y="27866"/>
                        </a:lnTo>
                        <a:lnTo>
                          <a:pt x="17120" y="0"/>
                        </a:lnTo>
                        <a:close/>
                      </a:path>
                    </a:pathLst>
                  </a:custGeom>
                  <a:solidFill>
                    <a:srgbClr val="edf1f3"/>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3" name="Google Shape;6358;p53"/>
                  <p:cNvSpPr/>
                  <p:nvPr/>
                </p:nvSpPr>
                <p:spPr>
                  <a:xfrm>
                    <a:off x="6993360" y="2227680"/>
                    <a:ext cx="100800" cy="140760"/>
                  </a:xfrm>
                  <a:custGeom>
                    <a:avLst/>
                    <a:gdLst>
                      <a:gd name="textAreaLeft" fmla="*/ 0 w 100800"/>
                      <a:gd name="textAreaRight" fmla="*/ 101160 w 100800"/>
                      <a:gd name="textAreaTop" fmla="*/ 0 h 140760"/>
                      <a:gd name="textAreaBottom" fmla="*/ 141120 h 140760"/>
                    </a:gdLst>
                    <a:ahLst/>
                    <a:cxnLst/>
                    <a:rect l="textAreaLeft" t="textAreaTop" r="textAreaRight" b="textAreaBottom"/>
                    <a:pathLst>
                      <a:path w="17120" h="23892">
                        <a:moveTo>
                          <a:pt x="1" y="0"/>
                        </a:moveTo>
                        <a:lnTo>
                          <a:pt x="4218" y="23891"/>
                        </a:lnTo>
                        <a:lnTo>
                          <a:pt x="12902" y="23891"/>
                        </a:lnTo>
                        <a:lnTo>
                          <a:pt x="17120" y="0"/>
                        </a:lnTo>
                        <a:close/>
                      </a:path>
                    </a:pathLst>
                  </a:custGeom>
                  <a:solidFill>
                    <a:srgbClr val="e3e9ed"/>
                  </a:solidFill>
                  <a:ln w="0">
                    <a:noFill/>
                  </a:ln>
                </p:spPr>
                <p:style>
                  <a:lnRef idx="0"/>
                  <a:fillRef idx="0"/>
                  <a:effectRef idx="0"/>
                  <a:fontRef idx="minor"/>
                </p:style>
                <p:txBody>
                  <a:bodyPr tIns="70560" bIns="70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4" name="Google Shape;6359;p53"/>
                  <p:cNvSpPr/>
                  <p:nvPr/>
                </p:nvSpPr>
                <p:spPr>
                  <a:xfrm>
                    <a:off x="7021080" y="2385720"/>
                    <a:ext cx="44640" cy="5760"/>
                  </a:xfrm>
                  <a:custGeom>
                    <a:avLst/>
                    <a:gdLst>
                      <a:gd name="textAreaLeft" fmla="*/ 0 w 44640"/>
                      <a:gd name="textAreaRight" fmla="*/ 45000 w 44640"/>
                      <a:gd name="textAreaTop" fmla="*/ 0 h 5760"/>
                      <a:gd name="textAreaBottom" fmla="*/ 6120 h 5760"/>
                    </a:gdLst>
                    <a:ahLst/>
                    <a:cxnLst/>
                    <a:rect l="textAreaLeft" t="textAreaTop" r="textAreaRight" b="textAreaBottom"/>
                    <a:pathLst>
                      <a:path w="7651" h="1051">
                        <a:moveTo>
                          <a:pt x="0" y="1"/>
                        </a:moveTo>
                        <a:lnTo>
                          <a:pt x="185" y="1051"/>
                        </a:lnTo>
                        <a:lnTo>
                          <a:pt x="7465" y="1051"/>
                        </a:lnTo>
                        <a:lnTo>
                          <a:pt x="7650" y="1"/>
                        </a:lnTo>
                        <a:close/>
                      </a:path>
                    </a:pathLst>
                  </a:custGeom>
                  <a:solidFill>
                    <a:srgbClr val="e3e9ed"/>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5" name="Google Shape;6360;p53"/>
                  <p:cNvSpPr/>
                  <p:nvPr/>
                </p:nvSpPr>
                <p:spPr>
                  <a:xfrm>
                    <a:off x="6977520" y="2442960"/>
                    <a:ext cx="132480" cy="24840"/>
                  </a:xfrm>
                  <a:custGeom>
                    <a:avLst/>
                    <a:gdLst>
                      <a:gd name="textAreaLeft" fmla="*/ 0 w 132480"/>
                      <a:gd name="textAreaRight" fmla="*/ 132840 w 132480"/>
                      <a:gd name="textAreaTop" fmla="*/ 0 h 24840"/>
                      <a:gd name="textAreaBottom" fmla="*/ 25200 h 24840"/>
                    </a:gdLst>
                    <a:ahLst/>
                    <a:cxnLst/>
                    <a:rect l="textAreaLeft" t="textAreaTop" r="textAreaRight" b="textAreaBottom"/>
                    <a:pathLst>
                      <a:path w="22498" h="4271">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6" name="Google Shape;6361;p53"/>
                  <p:cNvSpPr/>
                  <p:nvPr/>
                </p:nvSpPr>
                <p:spPr>
                  <a:xfrm>
                    <a:off x="6977520" y="2446200"/>
                    <a:ext cx="132480" cy="11520"/>
                  </a:xfrm>
                  <a:custGeom>
                    <a:avLst/>
                    <a:gdLst>
                      <a:gd name="textAreaLeft" fmla="*/ 0 w 132480"/>
                      <a:gd name="textAreaRight" fmla="*/ 132840 w 132480"/>
                      <a:gd name="textAreaTop" fmla="*/ 0 h 11520"/>
                      <a:gd name="textAreaBottom" fmla="*/ 11880 h 11520"/>
                    </a:gdLst>
                    <a:ahLst/>
                    <a:cxnLst/>
                    <a:rect l="textAreaLeft" t="textAreaTop" r="textAreaRight" b="textAreaBottom"/>
                    <a:pathLst>
                      <a:path w="22498" h="1996">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7" name="Google Shape;6362;p53"/>
                  <p:cNvSpPr/>
                  <p:nvPr/>
                </p:nvSpPr>
                <p:spPr>
                  <a:xfrm>
                    <a:off x="6972120" y="2462400"/>
                    <a:ext cx="142560" cy="11520"/>
                  </a:xfrm>
                  <a:custGeom>
                    <a:avLst/>
                    <a:gdLst>
                      <a:gd name="textAreaLeft" fmla="*/ 0 w 142560"/>
                      <a:gd name="textAreaRight" fmla="*/ 142920 w 142560"/>
                      <a:gd name="textAreaTop" fmla="*/ 0 h 11520"/>
                      <a:gd name="textAreaBottom" fmla="*/ 11880 h 11520"/>
                    </a:gdLst>
                    <a:ahLst/>
                    <a:cxnLst/>
                    <a:rect l="textAreaLeft" t="textAreaTop" r="textAreaRight" b="textAreaBottom"/>
                    <a:pathLst>
                      <a:path w="24241" h="1996">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8" name="Google Shape;6363;p53"/>
                  <p:cNvSpPr/>
                  <p:nvPr/>
                </p:nvSpPr>
                <p:spPr>
                  <a:xfrm>
                    <a:off x="6977520" y="2421360"/>
                    <a:ext cx="132480" cy="24840"/>
                  </a:xfrm>
                  <a:custGeom>
                    <a:avLst/>
                    <a:gdLst>
                      <a:gd name="textAreaLeft" fmla="*/ 0 w 132480"/>
                      <a:gd name="textAreaRight" fmla="*/ 132840 w 132480"/>
                      <a:gd name="textAreaTop" fmla="*/ 0 h 24840"/>
                      <a:gd name="textAreaBottom" fmla="*/ 25200 h 24840"/>
                    </a:gdLst>
                    <a:ahLst/>
                    <a:cxnLst/>
                    <a:rect l="textAreaLeft" t="textAreaTop" r="textAreaRight" b="textAreaBottom"/>
                    <a:pathLst>
                      <a:path w="22498" h="4271">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79" name="Google Shape;6364;p53"/>
                  <p:cNvSpPr/>
                  <p:nvPr/>
                </p:nvSpPr>
                <p:spPr>
                  <a:xfrm>
                    <a:off x="6977520" y="2422800"/>
                    <a:ext cx="132480" cy="11520"/>
                  </a:xfrm>
                  <a:custGeom>
                    <a:avLst/>
                    <a:gdLst>
                      <a:gd name="textAreaLeft" fmla="*/ 0 w 132480"/>
                      <a:gd name="textAreaRight" fmla="*/ 132840 w 132480"/>
                      <a:gd name="textAreaTop" fmla="*/ 0 h 11520"/>
                      <a:gd name="textAreaBottom" fmla="*/ 11880 h 11520"/>
                    </a:gdLst>
                    <a:ahLst/>
                    <a:cxnLst/>
                    <a:rect l="textAreaLeft" t="textAreaTop" r="textAreaRight" b="textAreaBottom"/>
                    <a:pathLst>
                      <a:path w="22498" h="1996">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0" name="Google Shape;6365;p53"/>
                  <p:cNvSpPr/>
                  <p:nvPr/>
                </p:nvSpPr>
                <p:spPr>
                  <a:xfrm>
                    <a:off x="6972120" y="2439000"/>
                    <a:ext cx="142560" cy="11520"/>
                  </a:xfrm>
                  <a:custGeom>
                    <a:avLst/>
                    <a:gdLst>
                      <a:gd name="textAreaLeft" fmla="*/ 0 w 142560"/>
                      <a:gd name="textAreaRight" fmla="*/ 142920 w 142560"/>
                      <a:gd name="textAreaTop" fmla="*/ 0 h 11520"/>
                      <a:gd name="textAreaBottom" fmla="*/ 11880 h 11520"/>
                    </a:gdLst>
                    <a:ahLst/>
                    <a:cxnLst/>
                    <a:rect l="textAreaLeft" t="textAreaTop" r="textAreaRight" b="textAreaBottom"/>
                    <a:pathLst>
                      <a:path w="24241" h="1996">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1" name="Google Shape;6366;p53"/>
                  <p:cNvSpPr/>
                  <p:nvPr/>
                </p:nvSpPr>
                <p:spPr>
                  <a:xfrm>
                    <a:off x="6977520" y="2396160"/>
                    <a:ext cx="132480" cy="24840"/>
                  </a:xfrm>
                  <a:custGeom>
                    <a:avLst/>
                    <a:gdLst>
                      <a:gd name="textAreaLeft" fmla="*/ 0 w 132480"/>
                      <a:gd name="textAreaRight" fmla="*/ 132840 w 132480"/>
                      <a:gd name="textAreaTop" fmla="*/ 0 h 24840"/>
                      <a:gd name="textAreaBottom" fmla="*/ 25200 h 24840"/>
                    </a:gdLst>
                    <a:ahLst/>
                    <a:cxnLst/>
                    <a:rect l="textAreaLeft" t="textAreaTop" r="textAreaRight" b="textAreaBottom"/>
                    <a:pathLst>
                      <a:path w="22498" h="427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2" name="Google Shape;6367;p53"/>
                  <p:cNvSpPr/>
                  <p:nvPr/>
                </p:nvSpPr>
                <p:spPr>
                  <a:xfrm>
                    <a:off x="6977520" y="2399400"/>
                    <a:ext cx="132480" cy="11520"/>
                  </a:xfrm>
                  <a:custGeom>
                    <a:avLst/>
                    <a:gdLst>
                      <a:gd name="textAreaLeft" fmla="*/ 0 w 132480"/>
                      <a:gd name="textAreaRight" fmla="*/ 132840 w 132480"/>
                      <a:gd name="textAreaTop" fmla="*/ 0 h 11520"/>
                      <a:gd name="textAreaBottom" fmla="*/ 11880 h 11520"/>
                    </a:gdLst>
                    <a:ahLst/>
                    <a:cxnLst/>
                    <a:rect l="textAreaLeft" t="textAreaTop" r="textAreaRight" b="textAreaBottom"/>
                    <a:pathLst>
                      <a:path w="22498" h="1997">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3" name="Google Shape;6368;p53"/>
                  <p:cNvSpPr/>
                  <p:nvPr/>
                </p:nvSpPr>
                <p:spPr>
                  <a:xfrm>
                    <a:off x="6972120" y="2392200"/>
                    <a:ext cx="142560" cy="11520"/>
                  </a:xfrm>
                  <a:custGeom>
                    <a:avLst/>
                    <a:gdLst>
                      <a:gd name="textAreaLeft" fmla="*/ 0 w 142560"/>
                      <a:gd name="textAreaRight" fmla="*/ 142920 w 142560"/>
                      <a:gd name="textAreaTop" fmla="*/ 0 h 11520"/>
                      <a:gd name="textAreaBottom" fmla="*/ 11880 h 11520"/>
                    </a:gdLst>
                    <a:ahLst/>
                    <a:cxnLst/>
                    <a:rect l="textAreaLeft" t="textAreaTop" r="textAreaRight" b="textAreaBottom"/>
                    <a:pathLst>
                      <a:path w="24241" h="1994">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4" name="Google Shape;6369;p53"/>
                  <p:cNvSpPr/>
                  <p:nvPr/>
                </p:nvSpPr>
                <p:spPr>
                  <a:xfrm>
                    <a:off x="6859080" y="1886040"/>
                    <a:ext cx="369000" cy="477000"/>
                  </a:xfrm>
                  <a:custGeom>
                    <a:avLst/>
                    <a:gdLst>
                      <a:gd name="textAreaLeft" fmla="*/ 0 w 369000"/>
                      <a:gd name="textAreaRight" fmla="*/ 369360 w 369000"/>
                      <a:gd name="textAreaTop" fmla="*/ 0 h 477000"/>
                      <a:gd name="textAreaBottom" fmla="*/ 477360 h 477000"/>
                    </a:gdLst>
                    <a:ahLst/>
                    <a:cxnLst/>
                    <a:rect l="textAreaLeft" t="textAreaTop" r="textAreaRight" b="textAreaBottom"/>
                    <a:pathLst>
                      <a:path w="62592" h="80915">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5" name="Google Shape;6370;p53"/>
                  <p:cNvSpPr/>
                  <p:nvPr/>
                </p:nvSpPr>
                <p:spPr>
                  <a:xfrm>
                    <a:off x="6972120" y="2415600"/>
                    <a:ext cx="142560" cy="11520"/>
                  </a:xfrm>
                  <a:custGeom>
                    <a:avLst/>
                    <a:gdLst>
                      <a:gd name="textAreaLeft" fmla="*/ 0 w 142560"/>
                      <a:gd name="textAreaRight" fmla="*/ 142920 w 142560"/>
                      <a:gd name="textAreaTop" fmla="*/ 0 h 11520"/>
                      <a:gd name="textAreaBottom" fmla="*/ 11880 h 11520"/>
                    </a:gdLst>
                    <a:ahLst/>
                    <a:cxnLst/>
                    <a:rect l="textAreaLeft" t="textAreaTop" r="textAreaRight" b="textAreaBottom"/>
                    <a:pathLst>
                      <a:path w="24241" h="1996">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186" name="Google Shape;6371;p53"/>
                <p:cNvSpPr/>
                <p:nvPr/>
              </p:nvSpPr>
              <p:spPr>
                <a:xfrm>
                  <a:off x="7055280" y="2054520"/>
                  <a:ext cx="172800" cy="113400"/>
                </a:xfrm>
                <a:custGeom>
                  <a:avLst/>
                  <a:gdLst>
                    <a:gd name="textAreaLeft" fmla="*/ 0 w 172800"/>
                    <a:gd name="textAreaRight" fmla="*/ 173160 w 172800"/>
                    <a:gd name="textAreaTop" fmla="*/ 0 h 113400"/>
                    <a:gd name="textAreaBottom" fmla="*/ 113760 h 113400"/>
                  </a:gdLst>
                  <a:ahLst/>
                  <a:cxnLst/>
                  <a:rect l="textAreaLeft" t="textAreaTop" r="textAreaRight" b="textAreaBottom"/>
                  <a:pathLst>
                    <a:path w="29335" h="19304">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87" name="Google Shape;6372;p53"/>
                <p:cNvSpPr/>
                <p:nvPr/>
              </p:nvSpPr>
              <p:spPr>
                <a:xfrm>
                  <a:off x="7055280" y="1886400"/>
                  <a:ext cx="168480" cy="144720"/>
                </a:xfrm>
                <a:custGeom>
                  <a:avLst/>
                  <a:gdLst>
                    <a:gd name="textAreaLeft" fmla="*/ 0 w 168480"/>
                    <a:gd name="textAreaRight" fmla="*/ 168840 w 168480"/>
                    <a:gd name="textAreaTop" fmla="*/ 0 h 144720"/>
                    <a:gd name="textAreaBottom" fmla="*/ 145080 h 144720"/>
                  </a:gdLst>
                  <a:ahLst/>
                  <a:cxnLst/>
                  <a:rect l="textAreaLeft" t="textAreaTop" r="textAreaRight" b="textAreaBottom"/>
                  <a:pathLst>
                    <a:path w="28612" h="24598">
                      <a:moveTo>
                        <a:pt x="0" y="1"/>
                      </a:moveTo>
                      <a:lnTo>
                        <a:pt x="0" y="24597"/>
                      </a:lnTo>
                      <a:lnTo>
                        <a:pt x="28612" y="24597"/>
                      </a:lnTo>
                      <a:cubicBezTo>
                        <a:pt x="25701" y="11138"/>
                        <a:pt x="14102" y="876"/>
                        <a:pt x="0" y="1"/>
                      </a:cubicBezTo>
                      <a:close/>
                    </a:path>
                  </a:pathLst>
                </a:custGeom>
                <a:solidFill>
                  <a:srgbClr val="b3c3ce"/>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8" name="Google Shape;6373;p53"/>
                <p:cNvSpPr/>
                <p:nvPr/>
              </p:nvSpPr>
              <p:spPr>
                <a:xfrm>
                  <a:off x="6859080" y="2054520"/>
                  <a:ext cx="172800" cy="113400"/>
                </a:xfrm>
                <a:custGeom>
                  <a:avLst/>
                  <a:gdLst>
                    <a:gd name="textAreaLeft" fmla="*/ 0 w 172800"/>
                    <a:gd name="textAreaRight" fmla="*/ 173160 w 172800"/>
                    <a:gd name="textAreaTop" fmla="*/ 0 h 113400"/>
                    <a:gd name="textAreaBottom" fmla="*/ 113760 h 113400"/>
                  </a:gdLst>
                  <a:ahLst/>
                  <a:cxnLst/>
                  <a:rect l="textAreaLeft" t="textAreaTop" r="textAreaRight" b="textAreaBottom"/>
                  <a:pathLst>
                    <a:path w="29336" h="19304">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89" name="Google Shape;6374;p53"/>
                <p:cNvSpPr/>
                <p:nvPr/>
              </p:nvSpPr>
              <p:spPr>
                <a:xfrm>
                  <a:off x="6891120" y="2191680"/>
                  <a:ext cx="140760" cy="171360"/>
                </a:xfrm>
                <a:custGeom>
                  <a:avLst/>
                  <a:gdLst>
                    <a:gd name="textAreaLeft" fmla="*/ 0 w 140760"/>
                    <a:gd name="textAreaRight" fmla="*/ 141120 w 140760"/>
                    <a:gd name="textAreaTop" fmla="*/ 0 h 171360"/>
                    <a:gd name="textAreaBottom" fmla="*/ 171720 h 171360"/>
                  </a:gdLst>
                  <a:ahLst/>
                  <a:cxnLst/>
                  <a:rect l="textAreaLeft" t="textAreaTop" r="textAreaRight" b="textAreaBottom"/>
                  <a:pathLst>
                    <a:path w="23934" h="29109">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0" name="Google Shape;6375;p53"/>
                <p:cNvSpPr/>
                <p:nvPr/>
              </p:nvSpPr>
              <p:spPr>
                <a:xfrm>
                  <a:off x="6863400" y="1886400"/>
                  <a:ext cx="168480" cy="144720"/>
                </a:xfrm>
                <a:custGeom>
                  <a:avLst/>
                  <a:gdLst>
                    <a:gd name="textAreaLeft" fmla="*/ 0 w 168480"/>
                    <a:gd name="textAreaRight" fmla="*/ 168840 w 168480"/>
                    <a:gd name="textAreaTop" fmla="*/ 0 h 144720"/>
                    <a:gd name="textAreaBottom" fmla="*/ 145080 h 144720"/>
                  </a:gdLst>
                  <a:ahLst/>
                  <a:cxnLst/>
                  <a:rect l="textAreaLeft" t="textAreaTop" r="textAreaRight" b="textAreaBottom"/>
                  <a:pathLst>
                    <a:path w="28613" h="24598">
                      <a:moveTo>
                        <a:pt x="28612" y="1"/>
                      </a:moveTo>
                      <a:cubicBezTo>
                        <a:pt x="14512" y="876"/>
                        <a:pt x="2911" y="11138"/>
                        <a:pt x="1" y="24597"/>
                      </a:cubicBezTo>
                      <a:lnTo>
                        <a:pt x="28612" y="24597"/>
                      </a:lnTo>
                      <a:lnTo>
                        <a:pt x="28612" y="1"/>
                      </a:lnTo>
                      <a:close/>
                    </a:path>
                  </a:pathLst>
                </a:custGeom>
                <a:solidFill>
                  <a:srgbClr val="8fa1af"/>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91" name="Google Shape;6376;p53"/>
                <p:cNvSpPr/>
                <p:nvPr/>
              </p:nvSpPr>
              <p:spPr>
                <a:xfrm>
                  <a:off x="7055280" y="2191680"/>
                  <a:ext cx="140760" cy="171360"/>
                </a:xfrm>
                <a:custGeom>
                  <a:avLst/>
                  <a:gdLst>
                    <a:gd name="textAreaLeft" fmla="*/ 0 w 140760"/>
                    <a:gd name="textAreaRight" fmla="*/ 141120 w 140760"/>
                    <a:gd name="textAreaTop" fmla="*/ 0 h 171360"/>
                    <a:gd name="textAreaBottom" fmla="*/ 171720 h 171360"/>
                  </a:gdLst>
                  <a:ahLst/>
                  <a:cxnLst/>
                  <a:rect l="textAreaLeft" t="textAreaTop" r="textAreaRight" b="textAreaBottom"/>
                  <a:pathLst>
                    <a:path w="23933" h="29109">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6192" name="Google Shape;6377;p53"/>
          <p:cNvGrpSpPr/>
          <p:nvPr/>
        </p:nvGrpSpPr>
        <p:grpSpPr>
          <a:xfrm>
            <a:off x="717120" y="3531240"/>
            <a:ext cx="1340280" cy="640800"/>
            <a:chOff x="717120" y="3531240"/>
            <a:chExt cx="1340280" cy="640800"/>
          </a:xfrm>
        </p:grpSpPr>
        <p:sp>
          <p:nvSpPr>
            <p:cNvPr id="6193" name="Google Shape;6378;p53"/>
            <p:cNvSpPr/>
            <p:nvPr/>
          </p:nvSpPr>
          <p:spPr>
            <a:xfrm>
              <a:off x="1323720" y="4108320"/>
              <a:ext cx="127080" cy="63360"/>
            </a:xfrm>
            <a:custGeom>
              <a:avLst/>
              <a:gdLst>
                <a:gd name="textAreaLeft" fmla="*/ 0 w 127080"/>
                <a:gd name="textAreaRight" fmla="*/ 127440 w 127080"/>
                <a:gd name="textAreaTop" fmla="*/ 0 h 63360"/>
                <a:gd name="textAreaBottom" fmla="*/ 63720 h 63360"/>
              </a:gdLst>
              <a:ahLst/>
              <a:cxnLst/>
              <a:rect l="textAreaLeft" t="textAreaTop" r="textAreaRight" b="textAreaBottom"/>
              <a:pathLst>
                <a:path w="27160" h="13581">
                  <a:moveTo>
                    <a:pt x="13580" y="1"/>
                  </a:moveTo>
                  <a:cubicBezTo>
                    <a:pt x="6083" y="1"/>
                    <a:pt x="0" y="6077"/>
                    <a:pt x="0" y="13580"/>
                  </a:cubicBezTo>
                  <a:lnTo>
                    <a:pt x="27159" y="13580"/>
                  </a:lnTo>
                  <a:cubicBezTo>
                    <a:pt x="27159" y="6077"/>
                    <a:pt x="21083" y="1"/>
                    <a:pt x="13580" y="1"/>
                  </a:cubicBezTo>
                  <a:close/>
                </a:path>
              </a:pathLst>
            </a:custGeom>
            <a:solidFill>
              <a:srgbClr val="e3e9ed"/>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4" name="Google Shape;6379;p53"/>
            <p:cNvSpPr/>
            <p:nvPr/>
          </p:nvSpPr>
          <p:spPr>
            <a:xfrm>
              <a:off x="1372680" y="3930480"/>
              <a:ext cx="27360" cy="179280"/>
            </a:xfrm>
            <a:custGeom>
              <a:avLst/>
              <a:gdLst>
                <a:gd name="textAreaLeft" fmla="*/ 0 w 27360"/>
                <a:gd name="textAreaRight" fmla="*/ 27720 w 27360"/>
                <a:gd name="textAreaTop" fmla="*/ 0 h 179280"/>
                <a:gd name="textAreaBottom" fmla="*/ 179640 h 179280"/>
              </a:gdLst>
              <a:ahLst/>
              <a:cxnLst/>
              <a:rect l="textAreaLeft" t="textAreaTop" r="textAreaRight" b="textAreaBottom"/>
              <a:pathLst>
                <a:path w="5891" h="38263">
                  <a:moveTo>
                    <a:pt x="3276" y="0"/>
                  </a:moveTo>
                  <a:lnTo>
                    <a:pt x="0" y="38263"/>
                  </a:lnTo>
                  <a:lnTo>
                    <a:pt x="5890" y="38194"/>
                  </a:lnTo>
                  <a:lnTo>
                    <a:pt x="3276" y="0"/>
                  </a:lnTo>
                  <a:close/>
                </a:path>
              </a:pathLst>
            </a:custGeom>
            <a:solidFill>
              <a:srgbClr val="e3e9ed"/>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5" name="Google Shape;6380;p53"/>
            <p:cNvSpPr/>
            <p:nvPr/>
          </p:nvSpPr>
          <p:spPr>
            <a:xfrm>
              <a:off x="1385280" y="4043160"/>
              <a:ext cx="157320" cy="118080"/>
            </a:xfrm>
            <a:custGeom>
              <a:avLst/>
              <a:gdLst>
                <a:gd name="textAreaLeft" fmla="*/ 0 w 157320"/>
                <a:gd name="textAreaRight" fmla="*/ 157680 w 157320"/>
                <a:gd name="textAreaTop" fmla="*/ 0 h 118080"/>
                <a:gd name="textAreaBottom" fmla="*/ 118440 h 118080"/>
              </a:gdLst>
              <a:ahLst/>
              <a:cxnLst/>
              <a:rect l="textAreaLeft" t="textAreaTop" r="textAreaRight" b="textAreaBottom"/>
              <a:pathLst>
                <a:path w="33574" h="25222">
                  <a:moveTo>
                    <a:pt x="32291" y="1"/>
                  </a:moveTo>
                  <a:lnTo>
                    <a:pt x="1" y="23463"/>
                  </a:lnTo>
                  <a:lnTo>
                    <a:pt x="1277" y="25222"/>
                  </a:lnTo>
                  <a:lnTo>
                    <a:pt x="33574" y="1759"/>
                  </a:lnTo>
                  <a:lnTo>
                    <a:pt x="32291" y="1"/>
                  </a:lnTo>
                  <a:close/>
                </a:path>
              </a:pathLst>
            </a:custGeom>
            <a:solidFill>
              <a:srgbClr val="e3e9ed"/>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6" name="Google Shape;6381;p53"/>
            <p:cNvSpPr/>
            <p:nvPr/>
          </p:nvSpPr>
          <p:spPr>
            <a:xfrm>
              <a:off x="1844280" y="3903120"/>
              <a:ext cx="213120" cy="268560"/>
            </a:xfrm>
            <a:custGeom>
              <a:avLst/>
              <a:gdLst>
                <a:gd name="textAreaLeft" fmla="*/ 0 w 213120"/>
                <a:gd name="textAreaRight" fmla="*/ 213480 w 213120"/>
                <a:gd name="textAreaTop" fmla="*/ 0 h 268560"/>
                <a:gd name="textAreaBottom" fmla="*/ 268920 h 268560"/>
              </a:gdLst>
              <a:ahLst/>
              <a:cxnLst/>
              <a:rect l="textAreaLeft" t="textAreaTop" r="textAreaRight" b="textAreaBottom"/>
              <a:pathLst>
                <a:path w="45484" h="57312">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7" name="Google Shape;6382;p53"/>
            <p:cNvSpPr/>
            <p:nvPr/>
          </p:nvSpPr>
          <p:spPr>
            <a:xfrm>
              <a:off x="1657080" y="3633840"/>
              <a:ext cx="330840" cy="333360"/>
            </a:xfrm>
            <a:custGeom>
              <a:avLst/>
              <a:gdLst>
                <a:gd name="textAreaLeft" fmla="*/ 0 w 330840"/>
                <a:gd name="textAreaRight" fmla="*/ 331200 w 330840"/>
                <a:gd name="textAreaTop" fmla="*/ 0 h 333360"/>
                <a:gd name="textAreaBottom" fmla="*/ 333720 h 333360"/>
              </a:gdLst>
              <a:ahLst/>
              <a:cxnLst/>
              <a:rect l="textAreaLeft" t="textAreaTop" r="textAreaRight" b="textAreaBottom"/>
              <a:pathLst>
                <a:path w="70567" h="71099">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198" name="Google Shape;6383;p53"/>
            <p:cNvSpPr/>
            <p:nvPr/>
          </p:nvSpPr>
          <p:spPr>
            <a:xfrm>
              <a:off x="1388160" y="3531240"/>
              <a:ext cx="355680" cy="233640"/>
            </a:xfrm>
            <a:custGeom>
              <a:avLst/>
              <a:gdLst>
                <a:gd name="textAreaLeft" fmla="*/ 0 w 355680"/>
                <a:gd name="textAreaRight" fmla="*/ 356040 w 355680"/>
                <a:gd name="textAreaTop" fmla="*/ 0 h 233640"/>
                <a:gd name="textAreaBottom" fmla="*/ 234000 h 233640"/>
              </a:gdLst>
              <a:ahLst/>
              <a:cxnLst/>
              <a:rect l="textAreaLeft" t="textAreaTop" r="textAreaRight" b="textAreaBottom"/>
              <a:pathLst>
                <a:path w="75843" h="49836">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199" name="Google Shape;6384;p53"/>
            <p:cNvSpPr/>
            <p:nvPr/>
          </p:nvSpPr>
          <p:spPr>
            <a:xfrm>
              <a:off x="1031040" y="3531240"/>
              <a:ext cx="356760" cy="233280"/>
            </a:xfrm>
            <a:custGeom>
              <a:avLst/>
              <a:gdLst>
                <a:gd name="textAreaLeft" fmla="*/ 0 w 356760"/>
                <a:gd name="textAreaRight" fmla="*/ 357120 w 356760"/>
                <a:gd name="textAreaTop" fmla="*/ 0 h 233280"/>
                <a:gd name="textAreaBottom" fmla="*/ 233640 h 233280"/>
              </a:gdLst>
              <a:ahLst/>
              <a:cxnLst/>
              <a:rect l="textAreaLeft" t="textAreaTop" r="textAreaRight" b="textAreaBottom"/>
              <a:pathLst>
                <a:path w="76065" h="49767">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00" name="Google Shape;6385;p53"/>
            <p:cNvSpPr/>
            <p:nvPr/>
          </p:nvSpPr>
          <p:spPr>
            <a:xfrm>
              <a:off x="786600" y="3633480"/>
              <a:ext cx="331200" cy="333720"/>
            </a:xfrm>
            <a:custGeom>
              <a:avLst/>
              <a:gdLst>
                <a:gd name="textAreaLeft" fmla="*/ 0 w 331200"/>
                <a:gd name="textAreaRight" fmla="*/ 331560 w 331200"/>
                <a:gd name="textAreaTop" fmla="*/ 0 h 333720"/>
                <a:gd name="textAreaBottom" fmla="*/ 334080 h 333720"/>
              </a:gdLst>
              <a:ahLst/>
              <a:cxnLst/>
              <a:rect l="textAreaLeft" t="textAreaTop" r="textAreaRight" b="textAreaBottom"/>
              <a:pathLst>
                <a:path w="70657" h="71126">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01" name="Google Shape;6386;p53"/>
            <p:cNvSpPr/>
            <p:nvPr/>
          </p:nvSpPr>
          <p:spPr>
            <a:xfrm>
              <a:off x="717120" y="3902760"/>
              <a:ext cx="213480" cy="268920"/>
            </a:xfrm>
            <a:custGeom>
              <a:avLst/>
              <a:gdLst>
                <a:gd name="textAreaLeft" fmla="*/ 0 w 213480"/>
                <a:gd name="textAreaRight" fmla="*/ 213840 w 213480"/>
                <a:gd name="textAreaTop" fmla="*/ 0 h 268920"/>
                <a:gd name="textAreaBottom" fmla="*/ 269280 h 268920"/>
              </a:gdLst>
              <a:ahLst/>
              <a:cxnLst/>
              <a:rect l="textAreaLeft" t="textAreaTop" r="textAreaRight" b="textAreaBottom"/>
              <a:pathLst>
                <a:path w="45519" h="57367">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02" name="Google Shape;6387;p53"/>
            <p:cNvSpPr/>
            <p:nvPr/>
          </p:nvSpPr>
          <p:spPr>
            <a:xfrm>
              <a:off x="1033560" y="3679920"/>
              <a:ext cx="708120" cy="308880"/>
            </a:xfrm>
            <a:custGeom>
              <a:avLst/>
              <a:gdLst>
                <a:gd name="textAreaLeft" fmla="*/ 0 w 708120"/>
                <a:gd name="textAreaRight" fmla="*/ 708480 w 708120"/>
                <a:gd name="textAreaTop" fmla="*/ 0 h 308880"/>
                <a:gd name="textAreaBottom" fmla="*/ 309240 h 308880"/>
              </a:gdLst>
              <a:ahLst/>
              <a:cxnLst/>
              <a:rect l="textAreaLeft" t="textAreaTop" r="textAreaRight" b="textAreaBottom"/>
              <a:pathLst>
                <a:path w="148183" h="64657">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03" name="Google Shape;6388;p53"/>
            <p:cNvSpPr/>
            <p:nvPr/>
          </p:nvSpPr>
          <p:spPr>
            <a:xfrm>
              <a:off x="865440" y="3818160"/>
              <a:ext cx="338760" cy="353880"/>
            </a:xfrm>
            <a:custGeom>
              <a:avLst/>
              <a:gdLst>
                <a:gd name="textAreaLeft" fmla="*/ 0 w 338760"/>
                <a:gd name="textAreaRight" fmla="*/ 339120 w 338760"/>
                <a:gd name="textAreaTop" fmla="*/ 0 h 353880"/>
                <a:gd name="textAreaBottom" fmla="*/ 354240 h 353880"/>
              </a:gdLst>
              <a:ahLst/>
              <a:cxnLst/>
              <a:rect l="textAreaLeft" t="textAreaTop" r="textAreaRight" b="textAreaBottom"/>
              <a:pathLst>
                <a:path w="70912" h="74043">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04" name="Google Shape;6389;p53"/>
            <p:cNvSpPr/>
            <p:nvPr/>
          </p:nvSpPr>
          <p:spPr>
            <a:xfrm>
              <a:off x="1572120" y="3818520"/>
              <a:ext cx="337320" cy="353520"/>
            </a:xfrm>
            <a:custGeom>
              <a:avLst/>
              <a:gdLst>
                <a:gd name="textAreaLeft" fmla="*/ 0 w 337320"/>
                <a:gd name="textAreaRight" fmla="*/ 337680 w 337320"/>
                <a:gd name="textAreaTop" fmla="*/ 0 h 353520"/>
                <a:gd name="textAreaBottom" fmla="*/ 353880 h 353520"/>
              </a:gdLst>
              <a:ahLst/>
              <a:cxnLst/>
              <a:rect l="textAreaLeft" t="textAreaTop" r="textAreaRight" b="textAreaBottom"/>
              <a:pathLst>
                <a:path w="70651" h="73968">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205" name="Google Shape;6390;p53"/>
          <p:cNvGrpSpPr/>
          <p:nvPr/>
        </p:nvGrpSpPr>
        <p:grpSpPr>
          <a:xfrm>
            <a:off x="5584320" y="2734560"/>
            <a:ext cx="984960" cy="585720"/>
            <a:chOff x="5584320" y="2734560"/>
            <a:chExt cx="984960" cy="585720"/>
          </a:xfrm>
        </p:grpSpPr>
        <p:grpSp>
          <p:nvGrpSpPr>
            <p:cNvPr id="6206" name="Google Shape;6391;p53"/>
            <p:cNvGrpSpPr/>
            <p:nvPr/>
          </p:nvGrpSpPr>
          <p:grpSpPr>
            <a:xfrm>
              <a:off x="6098400" y="3057480"/>
              <a:ext cx="470880" cy="262800"/>
              <a:chOff x="6098400" y="3057480"/>
              <a:chExt cx="470880" cy="262800"/>
            </a:xfrm>
          </p:grpSpPr>
          <p:sp>
            <p:nvSpPr>
              <p:cNvPr id="6207" name="Google Shape;6392;p53"/>
              <p:cNvSpPr/>
              <p:nvPr/>
            </p:nvSpPr>
            <p:spPr>
              <a:xfrm>
                <a:off x="6098400" y="3057480"/>
                <a:ext cx="303480" cy="262800"/>
              </a:xfrm>
              <a:custGeom>
                <a:avLst/>
                <a:gdLst>
                  <a:gd name="textAreaLeft" fmla="*/ 0 w 303480"/>
                  <a:gd name="textAreaRight" fmla="*/ 303840 w 303480"/>
                  <a:gd name="textAreaTop" fmla="*/ 0 h 262800"/>
                  <a:gd name="textAreaBottom" fmla="*/ 263160 h 262800"/>
                </a:gdLst>
                <a:ahLst/>
                <a:cxnLst/>
                <a:rect l="textAreaLeft" t="textAreaTop" r="textAreaRight" b="textAreaBottom"/>
                <a:pathLst>
                  <a:path w="2576195" h="2231390">
                    <a:moveTo>
                      <a:pt x="1288021" y="0"/>
                    </a:moveTo>
                    <a:lnTo>
                      <a:pt x="0" y="2230932"/>
                    </a:lnTo>
                    <a:lnTo>
                      <a:pt x="2576042" y="2230932"/>
                    </a:lnTo>
                    <a:lnTo>
                      <a:pt x="1288021" y="0"/>
                    </a:lnTo>
                    <a:close/>
                  </a:path>
                </a:pathLst>
              </a:custGeom>
              <a:solidFill>
                <a:srgbClr val="869fb2"/>
              </a:solidFill>
              <a:ln w="0">
                <a:noFill/>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08" name="Google Shape;6393;p53"/>
              <p:cNvSpPr/>
              <p:nvPr/>
            </p:nvSpPr>
            <p:spPr>
              <a:xfrm>
                <a:off x="6376320" y="3105000"/>
                <a:ext cx="192960" cy="199800"/>
              </a:xfrm>
              <a:custGeom>
                <a:avLst/>
                <a:gdLst>
                  <a:gd name="textAreaLeft" fmla="*/ 0 w 192960"/>
                  <a:gd name="textAreaRight" fmla="*/ 193320 w 192960"/>
                  <a:gd name="textAreaTop" fmla="*/ 0 h 199800"/>
                  <a:gd name="textAreaBottom" fmla="*/ 200160 h 199800"/>
                </a:gdLst>
                <a:ahLst/>
                <a:cxnLst/>
                <a:rect l="textAreaLeft" t="textAreaTop" r="textAreaRight" b="textAreaBottom"/>
                <a:pathLst>
                  <a:path w="1638934" h="2306954">
                    <a:moveTo>
                      <a:pt x="1638680" y="0"/>
                    </a:moveTo>
                    <a:lnTo>
                      <a:pt x="697255" y="0"/>
                    </a:lnTo>
                    <a:lnTo>
                      <a:pt x="697255" y="2306535"/>
                    </a:lnTo>
                    <a:lnTo>
                      <a:pt x="0" y="2306535"/>
                    </a:lnTo>
                  </a:path>
                </a:pathLst>
              </a:custGeom>
              <a:noFill/>
              <a:ln w="28575">
                <a:solidFill>
                  <a:srgbClr val="869fb2"/>
                </a:solidFill>
                <a:round/>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09" name="Google Shape;6394;p53"/>
            <p:cNvGrpSpPr/>
            <p:nvPr/>
          </p:nvGrpSpPr>
          <p:grpSpPr>
            <a:xfrm>
              <a:off x="5584320" y="3057480"/>
              <a:ext cx="477360" cy="262800"/>
              <a:chOff x="5584320" y="3057480"/>
              <a:chExt cx="477360" cy="262800"/>
            </a:xfrm>
          </p:grpSpPr>
          <p:sp>
            <p:nvSpPr>
              <p:cNvPr id="6210" name="Google Shape;6395;p53"/>
              <p:cNvSpPr/>
              <p:nvPr/>
            </p:nvSpPr>
            <p:spPr>
              <a:xfrm>
                <a:off x="5758200" y="3057480"/>
                <a:ext cx="303480" cy="262800"/>
              </a:xfrm>
              <a:custGeom>
                <a:avLst/>
                <a:gdLst>
                  <a:gd name="textAreaLeft" fmla="*/ 0 w 303480"/>
                  <a:gd name="textAreaRight" fmla="*/ 303840 w 303480"/>
                  <a:gd name="textAreaTop" fmla="*/ 0 h 262800"/>
                  <a:gd name="textAreaBottom" fmla="*/ 263160 h 262800"/>
                </a:gdLst>
                <a:ahLst/>
                <a:cxnLst/>
                <a:rect l="textAreaLeft" t="textAreaTop" r="textAreaRight" b="textAreaBottom"/>
                <a:pathLst>
                  <a:path w="2576195" h="2231390">
                    <a:moveTo>
                      <a:pt x="1288034" y="0"/>
                    </a:moveTo>
                    <a:lnTo>
                      <a:pt x="0" y="2230920"/>
                    </a:lnTo>
                    <a:lnTo>
                      <a:pt x="2576055" y="2230920"/>
                    </a:lnTo>
                    <a:lnTo>
                      <a:pt x="1288034" y="0"/>
                    </a:lnTo>
                    <a:close/>
                  </a:path>
                </a:pathLst>
              </a:custGeom>
              <a:solidFill>
                <a:srgbClr val="5f7d95"/>
              </a:solidFill>
              <a:ln w="0">
                <a:noFill/>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11" name="Google Shape;6396;p53"/>
              <p:cNvSpPr/>
              <p:nvPr/>
            </p:nvSpPr>
            <p:spPr>
              <a:xfrm flipH="1">
                <a:off x="5584320" y="3105360"/>
                <a:ext cx="192960" cy="199800"/>
              </a:xfrm>
              <a:custGeom>
                <a:avLst/>
                <a:gdLst>
                  <a:gd name="textAreaLeft" fmla="*/ 360 w 192960"/>
                  <a:gd name="textAreaRight" fmla="*/ 193680 w 192960"/>
                  <a:gd name="textAreaTop" fmla="*/ 0 h 199800"/>
                  <a:gd name="textAreaBottom" fmla="*/ 200160 h 199800"/>
                </a:gdLst>
                <a:ahLst/>
                <a:cxnLst/>
                <a:rect l="textAreaLeft" t="textAreaTop" r="textAreaRight" b="textAreaBottom"/>
                <a:pathLst>
                  <a:path w="1638934" h="2306954">
                    <a:moveTo>
                      <a:pt x="1638680" y="0"/>
                    </a:moveTo>
                    <a:lnTo>
                      <a:pt x="697255" y="0"/>
                    </a:lnTo>
                    <a:lnTo>
                      <a:pt x="697255" y="2306535"/>
                    </a:lnTo>
                    <a:lnTo>
                      <a:pt x="0" y="2306535"/>
                    </a:lnTo>
                  </a:path>
                </a:pathLst>
              </a:custGeom>
              <a:noFill/>
              <a:ln w="28575">
                <a:solidFill>
                  <a:srgbClr val="5f7d95"/>
                </a:solidFill>
                <a:round/>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12" name="Google Shape;6397;p53"/>
            <p:cNvGrpSpPr/>
            <p:nvPr/>
          </p:nvGrpSpPr>
          <p:grpSpPr>
            <a:xfrm>
              <a:off x="5758920" y="2749320"/>
              <a:ext cx="473400" cy="546840"/>
              <a:chOff x="5758920" y="2749320"/>
              <a:chExt cx="473400" cy="546840"/>
            </a:xfrm>
          </p:grpSpPr>
          <p:sp>
            <p:nvSpPr>
              <p:cNvPr id="6213" name="Google Shape;6398;p53"/>
              <p:cNvSpPr/>
              <p:nvPr/>
            </p:nvSpPr>
            <p:spPr>
              <a:xfrm>
                <a:off x="5928840" y="3033360"/>
                <a:ext cx="303480" cy="262800"/>
              </a:xfrm>
              <a:custGeom>
                <a:avLst/>
                <a:gdLst>
                  <a:gd name="textAreaLeft" fmla="*/ 0 w 303480"/>
                  <a:gd name="textAreaRight" fmla="*/ 303840 w 303480"/>
                  <a:gd name="textAreaTop" fmla="*/ 0 h 262800"/>
                  <a:gd name="textAreaBottom" fmla="*/ 263160 h 262800"/>
                </a:gdLst>
                <a:ahLst/>
                <a:cxnLst/>
                <a:rect l="textAreaLeft" t="textAreaTop" r="textAreaRight" b="textAreaBottom"/>
                <a:pathLst>
                  <a:path w="2576195" h="2231390">
                    <a:moveTo>
                      <a:pt x="2576042" y="0"/>
                    </a:moveTo>
                    <a:lnTo>
                      <a:pt x="0" y="0"/>
                    </a:lnTo>
                    <a:lnTo>
                      <a:pt x="1288021" y="2230920"/>
                    </a:lnTo>
                    <a:lnTo>
                      <a:pt x="2576042" y="0"/>
                    </a:lnTo>
                    <a:close/>
                  </a:path>
                </a:pathLst>
              </a:custGeom>
              <a:solidFill>
                <a:srgbClr val="e3e9ed"/>
              </a:solidFill>
              <a:ln w="0">
                <a:noFill/>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14" name="Google Shape;6399;p53"/>
              <p:cNvSpPr/>
              <p:nvPr/>
            </p:nvSpPr>
            <p:spPr>
              <a:xfrm flipH="1">
                <a:off x="5758920" y="2749320"/>
                <a:ext cx="192960" cy="297360"/>
              </a:xfrm>
              <a:custGeom>
                <a:avLst/>
                <a:gdLst>
                  <a:gd name="textAreaLeft" fmla="*/ 360 w 192960"/>
                  <a:gd name="textAreaRight" fmla="*/ 193680 w 192960"/>
                  <a:gd name="textAreaTop" fmla="*/ 0 h 297360"/>
                  <a:gd name="textAreaBottom" fmla="*/ 297720 h 297360"/>
                </a:gdLst>
                <a:ahLst/>
                <a:cxnLst/>
                <a:rect l="textAreaLeft" t="textAreaTop" r="textAreaRight" b="textAreaBottom"/>
                <a:pathLst>
                  <a:path w="1638934" h="2306954">
                    <a:moveTo>
                      <a:pt x="1638680" y="0"/>
                    </a:moveTo>
                    <a:lnTo>
                      <a:pt x="697255" y="0"/>
                    </a:lnTo>
                    <a:lnTo>
                      <a:pt x="697255" y="2306535"/>
                    </a:lnTo>
                    <a:lnTo>
                      <a:pt x="0" y="2306535"/>
                    </a:lnTo>
                  </a:path>
                </a:pathLst>
              </a:custGeom>
              <a:noFill/>
              <a:ln w="28575">
                <a:solidFill>
                  <a:srgbClr val="e3e9ed"/>
                </a:solidFill>
                <a:round/>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15" name="Google Shape;6400;p53"/>
            <p:cNvGrpSpPr/>
            <p:nvPr/>
          </p:nvGrpSpPr>
          <p:grpSpPr>
            <a:xfrm>
              <a:off x="5928840" y="2734560"/>
              <a:ext cx="551520" cy="271440"/>
              <a:chOff x="5928840" y="2734560"/>
              <a:chExt cx="551520" cy="271440"/>
            </a:xfrm>
          </p:grpSpPr>
          <p:sp>
            <p:nvSpPr>
              <p:cNvPr id="6216" name="Google Shape;6401;p53"/>
              <p:cNvSpPr/>
              <p:nvPr/>
            </p:nvSpPr>
            <p:spPr>
              <a:xfrm>
                <a:off x="5928840" y="2743200"/>
                <a:ext cx="303480" cy="262800"/>
              </a:xfrm>
              <a:custGeom>
                <a:avLst/>
                <a:gdLst>
                  <a:gd name="textAreaLeft" fmla="*/ 0 w 303480"/>
                  <a:gd name="textAreaRight" fmla="*/ 303840 w 303480"/>
                  <a:gd name="textAreaTop" fmla="*/ 0 h 262800"/>
                  <a:gd name="textAreaBottom" fmla="*/ 263160 h 262800"/>
                </a:gdLst>
                <a:ahLst/>
                <a:cxnLst/>
                <a:rect l="textAreaLeft" t="textAreaTop" r="textAreaRight" b="textAreaBottom"/>
                <a:pathLst>
                  <a:path w="2576195" h="2231390">
                    <a:moveTo>
                      <a:pt x="1288021" y="0"/>
                    </a:moveTo>
                    <a:lnTo>
                      <a:pt x="0" y="2230920"/>
                    </a:lnTo>
                    <a:lnTo>
                      <a:pt x="2576042" y="2230920"/>
                    </a:lnTo>
                    <a:lnTo>
                      <a:pt x="1288021" y="0"/>
                    </a:lnTo>
                    <a:close/>
                  </a:path>
                </a:pathLst>
              </a:custGeom>
              <a:solidFill>
                <a:srgbClr val="435d74"/>
              </a:solidFill>
              <a:ln w="0">
                <a:noFill/>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17" name="Google Shape;6402;p53"/>
              <p:cNvSpPr/>
              <p:nvPr/>
            </p:nvSpPr>
            <p:spPr>
              <a:xfrm>
                <a:off x="6199920" y="2734560"/>
                <a:ext cx="280440" cy="256320"/>
              </a:xfrm>
              <a:custGeom>
                <a:avLst/>
                <a:gdLst>
                  <a:gd name="textAreaLeft" fmla="*/ 0 w 280440"/>
                  <a:gd name="textAreaRight" fmla="*/ 280800 w 280440"/>
                  <a:gd name="textAreaTop" fmla="*/ 0 h 256320"/>
                  <a:gd name="textAreaBottom" fmla="*/ 256680 h 256320"/>
                </a:gdLst>
                <a:ahLst/>
                <a:cxnLst/>
                <a:rect l="textAreaLeft" t="textAreaTop" r="textAreaRight" b="textAreaBottom"/>
                <a:pathLst>
                  <a:path w="1638934" h="2306954">
                    <a:moveTo>
                      <a:pt x="1638680" y="0"/>
                    </a:moveTo>
                    <a:lnTo>
                      <a:pt x="697255" y="0"/>
                    </a:lnTo>
                    <a:lnTo>
                      <a:pt x="697255" y="2306535"/>
                    </a:lnTo>
                    <a:lnTo>
                      <a:pt x="0" y="2306535"/>
                    </a:lnTo>
                  </a:path>
                </a:pathLst>
              </a:custGeom>
              <a:noFill/>
              <a:ln w="28575">
                <a:solidFill>
                  <a:srgbClr val="435d74"/>
                </a:solidFill>
                <a:round/>
              </a:ln>
            </p:spPr>
            <p:style>
              <a:lnRef idx="0"/>
              <a:fillRef idx="0"/>
              <a:effectRef idx="0"/>
              <a:fontRef idx="minor"/>
            </p:style>
            <p:txBody>
              <a:bodyPr lIns="0" rIns="0" tIns="0" bIns="0" anchor="t">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218" name="Google Shape;6403;p53"/>
          <p:cNvGrpSpPr/>
          <p:nvPr/>
        </p:nvGrpSpPr>
        <p:grpSpPr>
          <a:xfrm>
            <a:off x="8163000" y="3526560"/>
            <a:ext cx="268560" cy="645480"/>
            <a:chOff x="8163000" y="3526560"/>
            <a:chExt cx="268560" cy="645480"/>
          </a:xfrm>
        </p:grpSpPr>
        <p:sp>
          <p:nvSpPr>
            <p:cNvPr id="6219" name="Google Shape;6404;p53"/>
            <p:cNvSpPr/>
            <p:nvPr/>
          </p:nvSpPr>
          <p:spPr>
            <a:xfrm>
              <a:off x="8163000" y="3526560"/>
              <a:ext cx="268560" cy="524520"/>
            </a:xfrm>
            <a:custGeom>
              <a:avLst/>
              <a:gdLst>
                <a:gd name="textAreaLeft" fmla="*/ 0 w 268560"/>
                <a:gd name="textAreaRight" fmla="*/ 268920 w 268560"/>
                <a:gd name="textAreaTop" fmla="*/ 0 h 524520"/>
                <a:gd name="textAreaBottom" fmla="*/ 524880 h 524520"/>
              </a:gdLst>
              <a:ahLst/>
              <a:cxnLst/>
              <a:rect l="textAreaLeft" t="textAreaTop" r="textAreaRight" b="textAreaBottom"/>
              <a:pathLst>
                <a:path w="16734" h="32649">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20" name="Google Shape;6405;p53"/>
            <p:cNvSpPr/>
            <p:nvPr/>
          </p:nvSpPr>
          <p:spPr>
            <a:xfrm>
              <a:off x="8197560" y="3556080"/>
              <a:ext cx="199800" cy="199800"/>
            </a:xfrm>
            <a:custGeom>
              <a:avLst/>
              <a:gdLst>
                <a:gd name="textAreaLeft" fmla="*/ 0 w 199800"/>
                <a:gd name="textAreaRight" fmla="*/ 200160 w 199800"/>
                <a:gd name="textAreaTop" fmla="*/ 0 h 199800"/>
                <a:gd name="textAreaBottom" fmla="*/ 200160 h 199800"/>
              </a:gdLst>
              <a:ahLst/>
              <a:cxnLst/>
              <a:rect l="textAreaLeft" t="textAreaTop" r="textAreaRight" b="textAreaBottom"/>
              <a:pathLst>
                <a:path w="12457" h="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21" name="Google Shape;6406;p53"/>
            <p:cNvSpPr/>
            <p:nvPr/>
          </p:nvSpPr>
          <p:spPr>
            <a:xfrm>
              <a:off x="8163000" y="4051800"/>
              <a:ext cx="268560" cy="120240"/>
            </a:xfrm>
            <a:custGeom>
              <a:avLst/>
              <a:gdLst>
                <a:gd name="textAreaLeft" fmla="*/ 0 w 268560"/>
                <a:gd name="textAreaRight" fmla="*/ 268920 w 268560"/>
                <a:gd name="textAreaTop" fmla="*/ 0 h 120240"/>
                <a:gd name="textAreaBottom" fmla="*/ 120600 h 120240"/>
              </a:gdLst>
              <a:ahLst/>
              <a:cxnLst/>
              <a:rect l="textAreaLeft" t="textAreaTop" r="textAreaRight" b="textAreaBottom"/>
              <a:pathLst>
                <a:path w="16734" h="7497">
                  <a:moveTo>
                    <a:pt x="1" y="1"/>
                  </a:moveTo>
                  <a:lnTo>
                    <a:pt x="8369" y="7496"/>
                  </a:lnTo>
                  <a:lnTo>
                    <a:pt x="16734" y="1"/>
                  </a:lnTo>
                  <a:close/>
                </a:path>
              </a:pathLst>
            </a:custGeom>
            <a:solidFill>
              <a:srgbClr val="cfd9e0"/>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222" name="Google Shape;6407;p53"/>
          <p:cNvGrpSpPr/>
          <p:nvPr/>
        </p:nvGrpSpPr>
        <p:grpSpPr>
          <a:xfrm>
            <a:off x="6179760" y="3565800"/>
            <a:ext cx="293400" cy="293400"/>
            <a:chOff x="6179760" y="3565800"/>
            <a:chExt cx="293400" cy="293400"/>
          </a:xfrm>
        </p:grpSpPr>
        <p:sp>
          <p:nvSpPr>
            <p:cNvPr id="6223" name="Google Shape;6408;p53"/>
            <p:cNvSpPr/>
            <p:nvPr/>
          </p:nvSpPr>
          <p:spPr>
            <a:xfrm>
              <a:off x="6179760" y="3565800"/>
              <a:ext cx="293400" cy="293400"/>
            </a:xfrm>
            <a:custGeom>
              <a:avLst/>
              <a:gdLst>
                <a:gd name="textAreaLeft" fmla="*/ 0 w 293400"/>
                <a:gd name="textAreaRight" fmla="*/ 293760 w 293400"/>
                <a:gd name="textAreaTop" fmla="*/ 0 h 293400"/>
                <a:gd name="textAreaBottom" fmla="*/ 293760 h 293400"/>
              </a:gdLst>
              <a:ahLst/>
              <a:cxnLst/>
              <a:rect l="textAreaLeft" t="textAreaTop" r="textAreaRight" b="textAreaBottom"/>
              <a:pathLst>
                <a:path w="19240" h="19237">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24" name="Google Shape;6409;p53"/>
            <p:cNvSpPr/>
            <p:nvPr/>
          </p:nvSpPr>
          <p:spPr>
            <a:xfrm>
              <a:off x="6192000" y="3576600"/>
              <a:ext cx="118440" cy="106920"/>
            </a:xfrm>
            <a:custGeom>
              <a:avLst/>
              <a:gdLst>
                <a:gd name="textAreaLeft" fmla="*/ 0 w 118440"/>
                <a:gd name="textAreaRight" fmla="*/ 118800 w 118440"/>
                <a:gd name="textAreaTop" fmla="*/ 0 h 106920"/>
                <a:gd name="textAreaBottom" fmla="*/ 107280 h 106920"/>
              </a:gdLst>
              <a:ahLst/>
              <a:cxnLst/>
              <a:rect l="textAreaLeft" t="textAreaTop" r="textAreaRight" b="textAreaBottom"/>
              <a:pathLst>
                <a:path w="7787" h="7027">
                  <a:moveTo>
                    <a:pt x="0" y="1"/>
                  </a:moveTo>
                  <a:lnTo>
                    <a:pt x="0" y="7026"/>
                  </a:lnTo>
                  <a:lnTo>
                    <a:pt x="7787" y="1"/>
                  </a:lnTo>
                  <a:close/>
                </a:path>
              </a:pathLst>
            </a:custGeom>
            <a:solidFill>
              <a:srgbClr val="213b5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25" name="Google Shape;6410;p53"/>
          <p:cNvGrpSpPr/>
          <p:nvPr/>
        </p:nvGrpSpPr>
        <p:grpSpPr>
          <a:xfrm>
            <a:off x="6179760" y="3878280"/>
            <a:ext cx="293400" cy="293400"/>
            <a:chOff x="6179760" y="3878280"/>
            <a:chExt cx="293400" cy="293400"/>
          </a:xfrm>
        </p:grpSpPr>
        <p:sp>
          <p:nvSpPr>
            <p:cNvPr id="6226" name="Google Shape;6411;p53"/>
            <p:cNvSpPr/>
            <p:nvPr/>
          </p:nvSpPr>
          <p:spPr>
            <a:xfrm>
              <a:off x="6179760" y="3878280"/>
              <a:ext cx="293400" cy="293400"/>
            </a:xfrm>
            <a:custGeom>
              <a:avLst/>
              <a:gdLst>
                <a:gd name="textAreaLeft" fmla="*/ 0 w 293400"/>
                <a:gd name="textAreaRight" fmla="*/ 293760 w 293400"/>
                <a:gd name="textAreaTop" fmla="*/ 0 h 293400"/>
                <a:gd name="textAreaBottom" fmla="*/ 293760 h 293400"/>
              </a:gdLst>
              <a:ahLst/>
              <a:cxnLst/>
              <a:rect l="textAreaLeft" t="textAreaTop" r="textAreaRight" b="textAreaBottom"/>
              <a:pathLst>
                <a:path w="19240" h="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27" name="Google Shape;6412;p53"/>
            <p:cNvSpPr/>
            <p:nvPr/>
          </p:nvSpPr>
          <p:spPr>
            <a:xfrm>
              <a:off x="6192000" y="3889080"/>
              <a:ext cx="118440" cy="106920"/>
            </a:xfrm>
            <a:custGeom>
              <a:avLst/>
              <a:gdLst>
                <a:gd name="textAreaLeft" fmla="*/ 0 w 118440"/>
                <a:gd name="textAreaRight" fmla="*/ 118800 w 118440"/>
                <a:gd name="textAreaTop" fmla="*/ 0 h 106920"/>
                <a:gd name="textAreaBottom" fmla="*/ 107280 h 106920"/>
              </a:gdLst>
              <a:ahLst/>
              <a:cxnLst/>
              <a:rect l="textAreaLeft" t="textAreaTop" r="textAreaRight" b="textAreaBottom"/>
              <a:pathLst>
                <a:path w="7787" h="7026">
                  <a:moveTo>
                    <a:pt x="0" y="0"/>
                  </a:moveTo>
                  <a:lnTo>
                    <a:pt x="0" y="7026"/>
                  </a:lnTo>
                  <a:lnTo>
                    <a:pt x="7787" y="0"/>
                  </a:lnTo>
                  <a:close/>
                </a:path>
              </a:pathLst>
            </a:custGeom>
            <a:solidFill>
              <a:srgbClr val="213b55"/>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28" name="Google Shape;6413;p53"/>
          <p:cNvGrpSpPr/>
          <p:nvPr/>
        </p:nvGrpSpPr>
        <p:grpSpPr>
          <a:xfrm>
            <a:off x="2410200" y="1850400"/>
            <a:ext cx="698040" cy="697680"/>
            <a:chOff x="2410200" y="1850400"/>
            <a:chExt cx="698040" cy="697680"/>
          </a:xfrm>
        </p:grpSpPr>
        <p:sp>
          <p:nvSpPr>
            <p:cNvPr id="6229" name="Google Shape;6414;p53"/>
            <p:cNvSpPr/>
            <p:nvPr/>
          </p:nvSpPr>
          <p:spPr>
            <a:xfrm>
              <a:off x="2490480" y="2322360"/>
              <a:ext cx="435240" cy="225720"/>
            </a:xfrm>
            <a:custGeom>
              <a:avLst/>
              <a:gdLst>
                <a:gd name="textAreaLeft" fmla="*/ 0 w 435240"/>
                <a:gd name="textAreaRight" fmla="*/ 435600 w 435240"/>
                <a:gd name="textAreaTop" fmla="*/ 0 h 225720"/>
                <a:gd name="textAreaBottom" fmla="*/ 226080 h 225720"/>
              </a:gdLst>
              <a:ahLst/>
              <a:cxnLst/>
              <a:rect l="textAreaLeft" t="textAreaTop" r="textAreaRight" b="textAreaBottom"/>
              <a:pathLst>
                <a:path w="130611" h="6778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30" name="Google Shape;6415;p53"/>
            <p:cNvSpPr/>
            <p:nvPr/>
          </p:nvSpPr>
          <p:spPr>
            <a:xfrm>
              <a:off x="2768400" y="2208600"/>
              <a:ext cx="339480" cy="324360"/>
            </a:xfrm>
            <a:custGeom>
              <a:avLst/>
              <a:gdLst>
                <a:gd name="textAreaLeft" fmla="*/ 0 w 339480"/>
                <a:gd name="textAreaRight" fmla="*/ 339840 w 339480"/>
                <a:gd name="textAreaTop" fmla="*/ 0 h 324360"/>
                <a:gd name="textAreaBottom" fmla="*/ 324720 h 324360"/>
              </a:gdLst>
              <a:ahLst/>
              <a:cxnLst/>
              <a:rect l="textAreaLeft" t="textAreaTop" r="textAreaRight" b="textAreaBottom"/>
              <a:pathLst>
                <a:path w="101908" h="97347">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31" name="Google Shape;6416;p53"/>
            <p:cNvSpPr/>
            <p:nvPr/>
          </p:nvSpPr>
          <p:spPr>
            <a:xfrm>
              <a:off x="2860920" y="1901520"/>
              <a:ext cx="247320" cy="426600"/>
            </a:xfrm>
            <a:custGeom>
              <a:avLst/>
              <a:gdLst>
                <a:gd name="textAreaLeft" fmla="*/ 0 w 247320"/>
                <a:gd name="textAreaRight" fmla="*/ 247680 w 247320"/>
                <a:gd name="textAreaTop" fmla="*/ 0 h 426600"/>
                <a:gd name="textAreaBottom" fmla="*/ 426960 h 426600"/>
              </a:gdLst>
              <a:ahLst/>
              <a:cxnLst/>
              <a:rect l="textAreaLeft" t="textAreaTop" r="textAreaRight" b="textAreaBottom"/>
              <a:pathLst>
                <a:path w="74248" h="128047">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32" name="Google Shape;6417;p53"/>
            <p:cNvSpPr/>
            <p:nvPr/>
          </p:nvSpPr>
          <p:spPr>
            <a:xfrm>
              <a:off x="2592720" y="1850400"/>
              <a:ext cx="435240" cy="225720"/>
            </a:xfrm>
            <a:custGeom>
              <a:avLst/>
              <a:gdLst>
                <a:gd name="textAreaLeft" fmla="*/ 0 w 435240"/>
                <a:gd name="textAreaRight" fmla="*/ 435600 w 435240"/>
                <a:gd name="textAreaTop" fmla="*/ 0 h 225720"/>
                <a:gd name="textAreaBottom" fmla="*/ 226080 h 225720"/>
              </a:gdLst>
              <a:ahLst/>
              <a:cxnLst/>
              <a:rect l="textAreaLeft" t="textAreaTop" r="textAreaRight" b="textAreaBottom"/>
              <a:pathLst>
                <a:path w="130616" h="67777">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33" name="Google Shape;6418;p53"/>
            <p:cNvSpPr/>
            <p:nvPr/>
          </p:nvSpPr>
          <p:spPr>
            <a:xfrm>
              <a:off x="2410200" y="1865520"/>
              <a:ext cx="339480" cy="324360"/>
            </a:xfrm>
            <a:custGeom>
              <a:avLst/>
              <a:gdLst>
                <a:gd name="textAreaLeft" fmla="*/ 0 w 339480"/>
                <a:gd name="textAreaRight" fmla="*/ 339840 w 339480"/>
                <a:gd name="textAreaTop" fmla="*/ 0 h 324360"/>
                <a:gd name="textAreaBottom" fmla="*/ 324720 h 324360"/>
              </a:gdLst>
              <a:ahLst/>
              <a:cxnLst/>
              <a:rect l="textAreaLeft" t="textAreaTop" r="textAreaRight" b="textAreaBottom"/>
              <a:pathLst>
                <a:path w="101908" h="97351">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34" name="Google Shape;6419;p53"/>
            <p:cNvSpPr/>
            <p:nvPr/>
          </p:nvSpPr>
          <p:spPr>
            <a:xfrm>
              <a:off x="2410200" y="2070000"/>
              <a:ext cx="226440" cy="424800"/>
            </a:xfrm>
            <a:custGeom>
              <a:avLst/>
              <a:gdLst>
                <a:gd name="textAreaLeft" fmla="*/ 0 w 226440"/>
                <a:gd name="textAreaRight" fmla="*/ 226800 w 226440"/>
                <a:gd name="textAreaTop" fmla="*/ 0 h 424800"/>
                <a:gd name="textAreaBottom" fmla="*/ 425160 h 424800"/>
              </a:gdLst>
              <a:ahLst/>
              <a:cxnLst/>
              <a:rect l="textAreaLeft" t="textAreaTop" r="textAreaRight" b="textAreaBottom"/>
              <a:pathLst>
                <a:path w="68038" h="12748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35" name="Google Shape;6420;p53"/>
          <p:cNvGrpSpPr/>
          <p:nvPr/>
        </p:nvGrpSpPr>
        <p:grpSpPr>
          <a:xfrm>
            <a:off x="5633640" y="3534840"/>
            <a:ext cx="438120" cy="636840"/>
            <a:chOff x="5633640" y="3534840"/>
            <a:chExt cx="438120" cy="636840"/>
          </a:xfrm>
        </p:grpSpPr>
        <p:sp>
          <p:nvSpPr>
            <p:cNvPr id="6236" name="Google Shape;6421;p53"/>
            <p:cNvSpPr/>
            <p:nvPr/>
          </p:nvSpPr>
          <p:spPr>
            <a:xfrm>
              <a:off x="5633640" y="3534840"/>
              <a:ext cx="438120" cy="636840"/>
            </a:xfrm>
            <a:custGeom>
              <a:avLst/>
              <a:gdLst>
                <a:gd name="textAreaLeft" fmla="*/ 0 w 438120"/>
                <a:gd name="textAreaRight" fmla="*/ 438480 w 438120"/>
                <a:gd name="textAreaTop" fmla="*/ 0 h 636840"/>
                <a:gd name="textAreaBottom" fmla="*/ 637200 h 636840"/>
              </a:gdLst>
              <a:ahLst/>
              <a:cxnLst/>
              <a:rect l="textAreaLeft" t="textAreaTop" r="textAreaRight" b="textAreaBottom"/>
              <a:pathLst>
                <a:path w="30365" h="44156">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37" name="Google Shape;6422;p53"/>
            <p:cNvSpPr/>
            <p:nvPr/>
          </p:nvSpPr>
          <p:spPr>
            <a:xfrm>
              <a:off x="5658840" y="3984840"/>
              <a:ext cx="161640" cy="161640"/>
            </a:xfrm>
            <a:custGeom>
              <a:avLst/>
              <a:gdLst>
                <a:gd name="textAreaLeft" fmla="*/ 0 w 161640"/>
                <a:gd name="textAreaRight" fmla="*/ 162000 w 161640"/>
                <a:gd name="textAreaTop" fmla="*/ 0 h 161640"/>
                <a:gd name="textAreaBottom" fmla="*/ 162000 h 161640"/>
              </a:gdLst>
              <a:ahLst/>
              <a:cxnLst/>
              <a:rect l="textAreaLeft" t="textAreaTop" r="textAreaRight" b="textAreaBottom"/>
              <a:pathLst>
                <a:path w="11223" h="11222">
                  <a:moveTo>
                    <a:pt x="1" y="0"/>
                  </a:moveTo>
                  <a:lnTo>
                    <a:pt x="1" y="11222"/>
                  </a:lnTo>
                  <a:lnTo>
                    <a:pt x="11222" y="11222"/>
                  </a:lnTo>
                  <a:lnTo>
                    <a:pt x="11222" y="0"/>
                  </a:lnTo>
                  <a:close/>
                </a:path>
              </a:pathLst>
            </a:custGeom>
            <a:solidFill>
              <a:srgbClr val="e3e9ed"/>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238" name="Google Shape;6423;p53"/>
          <p:cNvSpPr/>
          <p:nvPr/>
        </p:nvSpPr>
        <p:spPr>
          <a:xfrm>
            <a:off x="8130960" y="34225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48" h="1">
                <a:moveTo>
                  <a:pt x="48" y="0"/>
                </a:moveTo>
                <a:lnTo>
                  <a:pt x="1" y="0"/>
                </a:lnTo>
                <a:close/>
              </a:path>
            </a:pathLst>
          </a:custGeom>
          <a:solidFill>
            <a:srgbClr val="ffffff"/>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239" name="Google Shape;6424;p53"/>
          <p:cNvGrpSpPr/>
          <p:nvPr/>
        </p:nvGrpSpPr>
        <p:grpSpPr>
          <a:xfrm>
            <a:off x="7634520" y="1863360"/>
            <a:ext cx="799560" cy="805320"/>
            <a:chOff x="7634520" y="1863360"/>
            <a:chExt cx="799560" cy="805320"/>
          </a:xfrm>
        </p:grpSpPr>
        <p:cxnSp>
          <p:nvCxnSpPr>
            <p:cNvPr id="6240" name="Google Shape;6425;p53"/>
            <p:cNvCxnSpPr/>
            <p:nvPr/>
          </p:nvCxnSpPr>
          <p:spPr>
            <a:xfrm flipV="1" rot="16200000">
              <a:off x="7646040" y="1904040"/>
              <a:ext cx="130320" cy="111600"/>
            </a:xfrm>
            <a:prstGeom prst="bentConnector3">
              <a:avLst>
                <a:gd name="adj1" fmla="val -104155"/>
              </a:avLst>
            </a:prstGeom>
            <a:ln w="9525">
              <a:solidFill>
                <a:srgbClr val="667e92"/>
              </a:solidFill>
              <a:round/>
            </a:ln>
          </p:spPr>
        </p:cxnSp>
        <p:cxnSp>
          <p:nvCxnSpPr>
            <p:cNvPr id="6241" name="Google Shape;6426;p53"/>
            <p:cNvCxnSpPr/>
            <p:nvPr/>
          </p:nvCxnSpPr>
          <p:spPr>
            <a:xfrm flipH="1" flipV="1" rot="5400000">
              <a:off x="8292600" y="1904400"/>
              <a:ext cx="130320" cy="111600"/>
            </a:xfrm>
            <a:prstGeom prst="bentConnector3">
              <a:avLst>
                <a:gd name="adj1" fmla="val 62603"/>
              </a:avLst>
            </a:prstGeom>
            <a:ln w="9525">
              <a:solidFill>
                <a:srgbClr val="667e92"/>
              </a:solidFill>
              <a:round/>
            </a:ln>
          </p:spPr>
        </p:cxnSp>
        <p:cxnSp>
          <p:nvCxnSpPr>
            <p:cNvPr id="6242" name="Google Shape;6427;p53"/>
            <p:cNvCxnSpPr/>
            <p:nvPr/>
          </p:nvCxnSpPr>
          <p:spPr>
            <a:xfrm rot="5400000">
              <a:off x="7645680" y="2412720"/>
              <a:ext cx="130320" cy="111600"/>
            </a:xfrm>
            <a:prstGeom prst="bentConnector3">
              <a:avLst>
                <a:gd name="adj1" fmla="val 204155"/>
              </a:avLst>
            </a:prstGeom>
            <a:ln w="9525">
              <a:solidFill>
                <a:srgbClr val="667e92"/>
              </a:solidFill>
              <a:round/>
            </a:ln>
          </p:spPr>
        </p:cxnSp>
        <p:cxnSp>
          <p:nvCxnSpPr>
            <p:cNvPr id="6243" name="Google Shape;6428;p53"/>
            <p:cNvCxnSpPr/>
            <p:nvPr/>
          </p:nvCxnSpPr>
          <p:spPr>
            <a:xfrm flipH="1" rot="16200000">
              <a:off x="8292960" y="2412360"/>
              <a:ext cx="130320" cy="111600"/>
            </a:xfrm>
            <a:prstGeom prst="bentConnector3">
              <a:avLst>
                <a:gd name="adj1" fmla="val 37396"/>
              </a:avLst>
            </a:prstGeom>
            <a:ln w="9525">
              <a:solidFill>
                <a:srgbClr val="667e92"/>
              </a:solidFill>
              <a:round/>
            </a:ln>
          </p:spPr>
        </p:cxnSp>
        <p:cxnSp>
          <p:nvCxnSpPr>
            <p:cNvPr id="6244" name="Google Shape;6429;p53"/>
            <p:cNvCxnSpPr/>
            <p:nvPr/>
          </p:nvCxnSpPr>
          <p:spPr>
            <a:xfrm flipH="1">
              <a:off x="7634520" y="2193120"/>
              <a:ext cx="83880" cy="360"/>
            </a:xfrm>
            <a:prstGeom prst="straightConnector1">
              <a:avLst/>
            </a:prstGeom>
            <a:ln w="9525">
              <a:solidFill>
                <a:srgbClr val="667e92"/>
              </a:solidFill>
              <a:round/>
            </a:ln>
          </p:spPr>
        </p:cxnSp>
        <p:cxnSp>
          <p:nvCxnSpPr>
            <p:cNvPr id="6245" name="Google Shape;6430;p53"/>
            <p:cNvCxnSpPr/>
            <p:nvPr/>
          </p:nvCxnSpPr>
          <p:spPr>
            <a:xfrm flipH="1">
              <a:off x="8350920" y="2193120"/>
              <a:ext cx="83520" cy="360"/>
            </a:xfrm>
            <a:prstGeom prst="straightConnector1">
              <a:avLst/>
            </a:prstGeom>
            <a:ln w="9525">
              <a:solidFill>
                <a:srgbClr val="667e92"/>
              </a:solidFill>
              <a:round/>
            </a:ln>
          </p:spPr>
        </p:cxnSp>
        <p:grpSp>
          <p:nvGrpSpPr>
            <p:cNvPr id="6246" name="Google Shape;6431;p53"/>
            <p:cNvGrpSpPr/>
            <p:nvPr/>
          </p:nvGrpSpPr>
          <p:grpSpPr>
            <a:xfrm>
              <a:off x="7750800" y="1863360"/>
              <a:ext cx="570960" cy="619560"/>
              <a:chOff x="7750800" y="1863360"/>
              <a:chExt cx="570960" cy="619560"/>
            </a:xfrm>
          </p:grpSpPr>
          <p:grpSp>
            <p:nvGrpSpPr>
              <p:cNvPr id="6247" name="Google Shape;6432;p53"/>
              <p:cNvGrpSpPr/>
              <p:nvPr/>
            </p:nvGrpSpPr>
            <p:grpSpPr>
              <a:xfrm>
                <a:off x="8048520" y="1863360"/>
                <a:ext cx="273240" cy="619560"/>
                <a:chOff x="8048520" y="1863360"/>
                <a:chExt cx="273240" cy="619560"/>
              </a:xfrm>
            </p:grpSpPr>
            <p:sp>
              <p:nvSpPr>
                <p:cNvPr id="6248" name="Google Shape;6433;p53"/>
                <p:cNvSpPr/>
                <p:nvPr/>
              </p:nvSpPr>
              <p:spPr>
                <a:xfrm>
                  <a:off x="8048520" y="2281680"/>
                  <a:ext cx="245520" cy="201240"/>
                </a:xfrm>
                <a:custGeom>
                  <a:avLst/>
                  <a:gdLst>
                    <a:gd name="textAreaLeft" fmla="*/ 0 w 245520"/>
                    <a:gd name="textAreaRight" fmla="*/ 245880 w 245520"/>
                    <a:gd name="textAreaTop" fmla="*/ 0 h 201240"/>
                    <a:gd name="textAreaBottom" fmla="*/ 201600 h 201240"/>
                  </a:gdLst>
                  <a:ahLst/>
                  <a:cxnLst/>
                  <a:rect l="textAreaLeft" t="textAreaTop" r="textAreaRight" b="textAreaBottom"/>
                  <a:pathLst>
                    <a:path w="17944" h="14712">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49" name="Google Shape;6434;p53"/>
                <p:cNvSpPr/>
                <p:nvPr/>
              </p:nvSpPr>
              <p:spPr>
                <a:xfrm>
                  <a:off x="8048520" y="2098080"/>
                  <a:ext cx="273240" cy="249840"/>
                </a:xfrm>
                <a:custGeom>
                  <a:avLst/>
                  <a:gdLst>
                    <a:gd name="textAreaLeft" fmla="*/ 0 w 273240"/>
                    <a:gd name="textAreaRight" fmla="*/ 273600 w 273240"/>
                    <a:gd name="textAreaTop" fmla="*/ 0 h 249840"/>
                    <a:gd name="textAreaBottom" fmla="*/ 250200 h 249840"/>
                  </a:gdLst>
                  <a:ahLst/>
                  <a:cxnLst/>
                  <a:rect l="textAreaLeft" t="textAreaTop" r="textAreaRight" b="textAreaBottom"/>
                  <a:pathLst>
                    <a:path w="19963" h="1824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50" name="Google Shape;6435;p53"/>
                <p:cNvSpPr/>
                <p:nvPr/>
              </p:nvSpPr>
              <p:spPr>
                <a:xfrm>
                  <a:off x="8048520" y="1863360"/>
                  <a:ext cx="177120" cy="142200"/>
                </a:xfrm>
                <a:custGeom>
                  <a:avLst/>
                  <a:gdLst>
                    <a:gd name="textAreaLeft" fmla="*/ 0 w 177120"/>
                    <a:gd name="textAreaRight" fmla="*/ 177480 w 177120"/>
                    <a:gd name="textAreaTop" fmla="*/ 0 h 142200"/>
                    <a:gd name="textAreaBottom" fmla="*/ 142560 h 142200"/>
                  </a:gdLst>
                  <a:ahLst/>
                  <a:cxnLst/>
                  <a:rect l="textAreaLeft" t="textAreaTop" r="textAreaRight" b="textAreaBottom"/>
                  <a:pathLst>
                    <a:path w="12933" h="10396">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51" name="Google Shape;6436;p53"/>
                <p:cNvSpPr/>
                <p:nvPr/>
              </p:nvSpPr>
              <p:spPr>
                <a:xfrm>
                  <a:off x="8048520" y="1977480"/>
                  <a:ext cx="221040" cy="176400"/>
                </a:xfrm>
                <a:custGeom>
                  <a:avLst/>
                  <a:gdLst>
                    <a:gd name="textAreaLeft" fmla="*/ 0 w 221040"/>
                    <a:gd name="textAreaRight" fmla="*/ 221400 w 221040"/>
                    <a:gd name="textAreaTop" fmla="*/ 0 h 176400"/>
                    <a:gd name="textAreaBottom" fmla="*/ 176760 h 176400"/>
                  </a:gdLst>
                  <a:ahLst/>
                  <a:cxnLst/>
                  <a:rect l="textAreaLeft" t="textAreaTop" r="textAreaRight" b="textAreaBottom"/>
                  <a:pathLst>
                    <a:path w="16142" h="12904">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52" name="Google Shape;6437;p53"/>
              <p:cNvGrpSpPr/>
              <p:nvPr/>
            </p:nvGrpSpPr>
            <p:grpSpPr>
              <a:xfrm>
                <a:off x="7750800" y="1863360"/>
                <a:ext cx="273960" cy="619560"/>
                <a:chOff x="7750800" y="1863360"/>
                <a:chExt cx="273960" cy="619560"/>
              </a:xfrm>
            </p:grpSpPr>
            <p:sp>
              <p:nvSpPr>
                <p:cNvPr id="6253" name="Google Shape;6438;p53"/>
                <p:cNvSpPr/>
                <p:nvPr/>
              </p:nvSpPr>
              <p:spPr>
                <a:xfrm flipH="1">
                  <a:off x="7778880" y="2281680"/>
                  <a:ext cx="245520" cy="201240"/>
                </a:xfrm>
                <a:custGeom>
                  <a:avLst/>
                  <a:gdLst>
                    <a:gd name="textAreaLeft" fmla="*/ 360 w 245520"/>
                    <a:gd name="textAreaRight" fmla="*/ 246240 w 245520"/>
                    <a:gd name="textAreaTop" fmla="*/ 0 h 201240"/>
                    <a:gd name="textAreaBottom" fmla="*/ 201600 h 201240"/>
                  </a:gdLst>
                  <a:ahLst/>
                  <a:cxnLst/>
                  <a:rect l="textAreaLeft" t="textAreaTop" r="textAreaRight" b="textAreaBottom"/>
                  <a:pathLst>
                    <a:path w="17944" h="14712">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54" name="Google Shape;6439;p53"/>
                <p:cNvSpPr/>
                <p:nvPr/>
              </p:nvSpPr>
              <p:spPr>
                <a:xfrm flipH="1">
                  <a:off x="7750440" y="2098080"/>
                  <a:ext cx="273240" cy="249840"/>
                </a:xfrm>
                <a:custGeom>
                  <a:avLst/>
                  <a:gdLst>
                    <a:gd name="textAreaLeft" fmla="*/ -360 w 273240"/>
                    <a:gd name="textAreaRight" fmla="*/ 273240 w 273240"/>
                    <a:gd name="textAreaTop" fmla="*/ 0 h 249840"/>
                    <a:gd name="textAreaBottom" fmla="*/ 250200 h 249840"/>
                  </a:gdLst>
                  <a:ahLst/>
                  <a:cxnLst/>
                  <a:rect l="textAreaLeft" t="textAreaTop" r="textAreaRight" b="textAreaBottom"/>
                  <a:pathLst>
                    <a:path w="19963" h="1824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55" name="Google Shape;6440;p53"/>
                <p:cNvSpPr/>
                <p:nvPr/>
              </p:nvSpPr>
              <p:spPr>
                <a:xfrm flipH="1">
                  <a:off x="7847640" y="1863360"/>
                  <a:ext cx="177120" cy="142200"/>
                </a:xfrm>
                <a:custGeom>
                  <a:avLst/>
                  <a:gdLst>
                    <a:gd name="textAreaLeft" fmla="*/ 360 w 177120"/>
                    <a:gd name="textAreaRight" fmla="*/ 177840 w 177120"/>
                    <a:gd name="textAreaTop" fmla="*/ 0 h 142200"/>
                    <a:gd name="textAreaBottom" fmla="*/ 142560 h 142200"/>
                  </a:gdLst>
                  <a:ahLst/>
                  <a:cxnLst/>
                  <a:rect l="textAreaLeft" t="textAreaTop" r="textAreaRight" b="textAreaBottom"/>
                  <a:pathLst>
                    <a:path w="12933" h="10396">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56" name="Google Shape;6441;p53"/>
                <p:cNvSpPr/>
                <p:nvPr/>
              </p:nvSpPr>
              <p:spPr>
                <a:xfrm flipH="1">
                  <a:off x="7803720" y="1977480"/>
                  <a:ext cx="221040" cy="176400"/>
                </a:xfrm>
                <a:custGeom>
                  <a:avLst/>
                  <a:gdLst>
                    <a:gd name="textAreaLeft" fmla="*/ 360 w 221040"/>
                    <a:gd name="textAreaRight" fmla="*/ 221760 w 221040"/>
                    <a:gd name="textAreaTop" fmla="*/ 0 h 176400"/>
                    <a:gd name="textAreaBottom" fmla="*/ 176760 h 176400"/>
                  </a:gdLst>
                  <a:ahLst/>
                  <a:cxnLst/>
                  <a:rect l="textAreaLeft" t="textAreaTop" r="textAreaRight" b="textAreaBottom"/>
                  <a:pathLst>
                    <a:path w="16142" h="12904">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6257" name="Google Shape;6442;p53"/>
          <p:cNvSpPr/>
          <p:nvPr/>
        </p:nvSpPr>
        <p:spPr>
          <a:xfrm>
            <a:off x="7095240" y="3555360"/>
            <a:ext cx="558360" cy="616680"/>
          </a:xfrm>
          <a:custGeom>
            <a:avLst/>
            <a:gdLst>
              <a:gd name="textAreaLeft" fmla="*/ 0 w 558360"/>
              <a:gd name="textAreaRight" fmla="*/ 558720 w 558360"/>
              <a:gd name="textAreaTop" fmla="*/ 0 h 616680"/>
              <a:gd name="textAreaBottom" fmla="*/ 617040 h 616680"/>
            </a:gdLst>
            <a:ahLst/>
            <a:cxnLst/>
            <a:rect l="textAreaLeft" t="textAreaTop" r="textAreaRight" b="textAreaBottom"/>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58" name="Google Shape;6443;p53"/>
          <p:cNvSpPr/>
          <p:nvPr/>
        </p:nvSpPr>
        <p:spPr>
          <a:xfrm rot="10800000">
            <a:off x="6581880" y="3552840"/>
            <a:ext cx="405720" cy="619200"/>
          </a:xfrm>
          <a:custGeom>
            <a:avLst/>
            <a:gdLst>
              <a:gd name="textAreaLeft" fmla="*/ 0 w 405720"/>
              <a:gd name="textAreaRight" fmla="*/ 406080 w 405720"/>
              <a:gd name="textAreaTop" fmla="*/ 0 h 619200"/>
              <a:gd name="textAreaBottom" fmla="*/ 619560 h 619200"/>
            </a:gdLst>
            <a:ahLst/>
            <a:cxnLst/>
            <a:rect l="textAreaLeft" t="textAreaTop" r="textAreaRight" b="textAreaBottom"/>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259" name="Google Shape;6444;p53"/>
          <p:cNvGrpSpPr/>
          <p:nvPr/>
        </p:nvGrpSpPr>
        <p:grpSpPr>
          <a:xfrm>
            <a:off x="7821360" y="2716560"/>
            <a:ext cx="602280" cy="601560"/>
            <a:chOff x="7821360" y="2716560"/>
            <a:chExt cx="602280" cy="601560"/>
          </a:xfrm>
        </p:grpSpPr>
        <p:sp>
          <p:nvSpPr>
            <p:cNvPr id="6260" name="Google Shape;6445;p53"/>
            <p:cNvSpPr/>
            <p:nvPr/>
          </p:nvSpPr>
          <p:spPr>
            <a:xfrm>
              <a:off x="7821720" y="2716560"/>
              <a:ext cx="367200" cy="301680"/>
            </a:xfrm>
            <a:custGeom>
              <a:avLst/>
              <a:gdLst>
                <a:gd name="textAreaLeft" fmla="*/ 0 w 367200"/>
                <a:gd name="textAreaRight" fmla="*/ 367560 w 367200"/>
                <a:gd name="textAreaTop" fmla="*/ 0 h 301680"/>
                <a:gd name="textAreaBottom" fmla="*/ 302040 h 301680"/>
              </a:gdLst>
              <a:ahLst/>
              <a:cxnLst/>
              <a:rect l="textAreaLeft" t="textAreaTop" r="textAreaRight" b="textAreaBottom"/>
              <a:pathLst>
                <a:path w="127950" h="105145">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61" name="Google Shape;6446;p53"/>
            <p:cNvSpPr/>
            <p:nvPr/>
          </p:nvSpPr>
          <p:spPr>
            <a:xfrm>
              <a:off x="7821360" y="2951280"/>
              <a:ext cx="301680" cy="366840"/>
            </a:xfrm>
            <a:custGeom>
              <a:avLst/>
              <a:gdLst>
                <a:gd name="textAreaLeft" fmla="*/ 0 w 301680"/>
                <a:gd name="textAreaRight" fmla="*/ 302040 w 301680"/>
                <a:gd name="textAreaTop" fmla="*/ 0 h 366840"/>
                <a:gd name="textAreaBottom" fmla="*/ 367200 h 366840"/>
              </a:gdLst>
              <a:ahLst/>
              <a:cxnLst/>
              <a:rect l="textAreaLeft" t="textAreaTop" r="textAreaRight" b="textAreaBottom"/>
              <a:pathLst>
                <a:path w="105145" h="127868">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62" name="Google Shape;6447;p53"/>
            <p:cNvSpPr/>
            <p:nvPr/>
          </p:nvSpPr>
          <p:spPr>
            <a:xfrm>
              <a:off x="8121960" y="2716920"/>
              <a:ext cx="301680" cy="366840"/>
            </a:xfrm>
            <a:custGeom>
              <a:avLst/>
              <a:gdLst>
                <a:gd name="textAreaLeft" fmla="*/ 0 w 301680"/>
                <a:gd name="textAreaRight" fmla="*/ 302040 w 301680"/>
                <a:gd name="textAreaTop" fmla="*/ 0 h 366840"/>
                <a:gd name="textAreaBottom" fmla="*/ 367200 h 366840"/>
              </a:gdLst>
              <a:ahLst/>
              <a:cxnLst/>
              <a:rect l="textAreaLeft" t="textAreaTop" r="textAreaRight" b="textAreaBottom"/>
              <a:pathLst>
                <a:path w="105146" h="127873">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63" name="Google Shape;6448;p53"/>
            <p:cNvSpPr/>
            <p:nvPr/>
          </p:nvSpPr>
          <p:spPr>
            <a:xfrm>
              <a:off x="8056440" y="3016440"/>
              <a:ext cx="367200" cy="301680"/>
            </a:xfrm>
            <a:custGeom>
              <a:avLst/>
              <a:gdLst>
                <a:gd name="textAreaLeft" fmla="*/ 0 w 367200"/>
                <a:gd name="textAreaRight" fmla="*/ 367560 w 367200"/>
                <a:gd name="textAreaTop" fmla="*/ 0 h 301680"/>
                <a:gd name="textAreaBottom" fmla="*/ 302040 h 301680"/>
              </a:gdLst>
              <a:ahLst/>
              <a:cxnLst/>
              <a:rect l="textAreaLeft" t="textAreaTop" r="textAreaRight" b="textAreaBottom"/>
              <a:pathLst>
                <a:path w="127944" h="10514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64" name="Google Shape;6449;p53"/>
          <p:cNvGrpSpPr/>
          <p:nvPr/>
        </p:nvGrpSpPr>
        <p:grpSpPr>
          <a:xfrm>
            <a:off x="3264120" y="1856160"/>
            <a:ext cx="651600" cy="687240"/>
            <a:chOff x="3264120" y="1856160"/>
            <a:chExt cx="651600" cy="687240"/>
          </a:xfrm>
        </p:grpSpPr>
        <p:grpSp>
          <p:nvGrpSpPr>
            <p:cNvPr id="6265" name="Google Shape;6450;p53"/>
            <p:cNvGrpSpPr/>
            <p:nvPr/>
          </p:nvGrpSpPr>
          <p:grpSpPr>
            <a:xfrm>
              <a:off x="3264120" y="2068920"/>
              <a:ext cx="291960" cy="204840"/>
              <a:chOff x="3264120" y="2068920"/>
              <a:chExt cx="291960" cy="204840"/>
            </a:xfrm>
          </p:grpSpPr>
          <p:sp>
            <p:nvSpPr>
              <p:cNvPr id="6266" name="Google Shape;6451;p53"/>
              <p:cNvSpPr/>
              <p:nvPr/>
            </p:nvSpPr>
            <p:spPr>
              <a:xfrm>
                <a:off x="3351240" y="2068920"/>
                <a:ext cx="204840" cy="204840"/>
              </a:xfrm>
              <a:prstGeom prst="ellipse">
                <a:avLst/>
              </a:prstGeom>
              <a:solidFill>
                <a:srgbClr val="435d74"/>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ffffff"/>
                  </a:solidFill>
                  <a:effectLst/>
                  <a:uFillTx/>
                  <a:latin typeface="Arial"/>
                </a:endParaRPr>
              </a:p>
            </p:txBody>
          </p:sp>
          <p:cxnSp>
            <p:nvCxnSpPr>
              <p:cNvPr id="6267" name="Google Shape;6452;p53"/>
              <p:cNvCxnSpPr/>
              <p:nvPr/>
            </p:nvCxnSpPr>
            <p:spPr>
              <a:xfrm flipH="1">
                <a:off x="3264120" y="2171160"/>
                <a:ext cx="89280" cy="360"/>
              </a:xfrm>
              <a:prstGeom prst="straightConnector1">
                <a:avLst/>
              </a:prstGeom>
              <a:ln w="28575">
                <a:solidFill>
                  <a:srgbClr val="435d74"/>
                </a:solidFill>
                <a:round/>
              </a:ln>
            </p:spPr>
          </p:cxnSp>
        </p:grpSp>
        <p:grpSp>
          <p:nvGrpSpPr>
            <p:cNvPr id="6268" name="Google Shape;6453;p53"/>
            <p:cNvGrpSpPr/>
            <p:nvPr/>
          </p:nvGrpSpPr>
          <p:grpSpPr>
            <a:xfrm>
              <a:off x="3401640" y="2234160"/>
              <a:ext cx="204840" cy="309240"/>
              <a:chOff x="3401640" y="2234160"/>
              <a:chExt cx="204840" cy="309240"/>
            </a:xfrm>
          </p:grpSpPr>
          <p:sp>
            <p:nvSpPr>
              <p:cNvPr id="6269" name="Google Shape;6454;p53"/>
              <p:cNvSpPr/>
              <p:nvPr/>
            </p:nvSpPr>
            <p:spPr>
              <a:xfrm>
                <a:off x="3401640" y="2234160"/>
                <a:ext cx="204840" cy="204840"/>
              </a:xfrm>
              <a:prstGeom prst="ellipse">
                <a:avLst/>
              </a:prstGeom>
              <a:solidFill>
                <a:srgbClr val="5f7d95"/>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ffffff"/>
                  </a:solidFill>
                  <a:effectLst/>
                  <a:uFillTx/>
                  <a:latin typeface="Arial"/>
                </a:endParaRPr>
              </a:p>
            </p:txBody>
          </p:sp>
          <p:cxnSp>
            <p:nvCxnSpPr>
              <p:cNvPr id="6270" name="Google Shape;6455;p53"/>
              <p:cNvCxnSpPr/>
              <p:nvPr/>
            </p:nvCxnSpPr>
            <p:spPr>
              <a:xfrm flipV="1">
                <a:off x="3504240" y="2437200"/>
                <a:ext cx="360" cy="106560"/>
              </a:xfrm>
              <a:prstGeom prst="straightConnector1">
                <a:avLst/>
              </a:prstGeom>
              <a:ln w="28575">
                <a:solidFill>
                  <a:srgbClr val="5f7d95"/>
                </a:solidFill>
                <a:round/>
              </a:ln>
            </p:spPr>
          </p:cxnSp>
        </p:grpSp>
        <p:grpSp>
          <p:nvGrpSpPr>
            <p:cNvPr id="6271" name="Google Shape;6456;p53"/>
            <p:cNvGrpSpPr/>
            <p:nvPr/>
          </p:nvGrpSpPr>
          <p:grpSpPr>
            <a:xfrm>
              <a:off x="3575880" y="2234160"/>
              <a:ext cx="204840" cy="309240"/>
              <a:chOff x="3575880" y="2234160"/>
              <a:chExt cx="204840" cy="309240"/>
            </a:xfrm>
          </p:grpSpPr>
          <p:sp>
            <p:nvSpPr>
              <p:cNvPr id="6272" name="Google Shape;6457;p53"/>
              <p:cNvSpPr/>
              <p:nvPr/>
            </p:nvSpPr>
            <p:spPr>
              <a:xfrm>
                <a:off x="3575880" y="2234160"/>
                <a:ext cx="204840" cy="204840"/>
              </a:xfrm>
              <a:prstGeom prst="ellipse">
                <a:avLst/>
              </a:prstGeom>
              <a:solidFill>
                <a:srgbClr val="869fb2"/>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ffffff"/>
                  </a:solidFill>
                  <a:effectLst/>
                  <a:uFillTx/>
                  <a:latin typeface="Arial"/>
                </a:endParaRPr>
              </a:p>
            </p:txBody>
          </p:sp>
          <p:cxnSp>
            <p:nvCxnSpPr>
              <p:cNvPr id="6273" name="Google Shape;6458;p53"/>
              <p:cNvCxnSpPr/>
              <p:nvPr/>
            </p:nvCxnSpPr>
            <p:spPr>
              <a:xfrm flipV="1">
                <a:off x="3678120" y="2437200"/>
                <a:ext cx="360" cy="106560"/>
              </a:xfrm>
              <a:prstGeom prst="straightConnector1">
                <a:avLst/>
              </a:prstGeom>
              <a:ln w="28575">
                <a:solidFill>
                  <a:srgbClr val="869fb2"/>
                </a:solidFill>
                <a:round/>
              </a:ln>
            </p:spPr>
          </p:cxnSp>
        </p:grpSp>
        <p:grpSp>
          <p:nvGrpSpPr>
            <p:cNvPr id="6274" name="Google Shape;6459;p53"/>
            <p:cNvGrpSpPr/>
            <p:nvPr/>
          </p:nvGrpSpPr>
          <p:grpSpPr>
            <a:xfrm>
              <a:off x="3625560" y="2066760"/>
              <a:ext cx="290160" cy="204840"/>
              <a:chOff x="3625560" y="2066760"/>
              <a:chExt cx="290160" cy="204840"/>
            </a:xfrm>
          </p:grpSpPr>
          <p:sp>
            <p:nvSpPr>
              <p:cNvPr id="6275" name="Google Shape;6460;p53"/>
              <p:cNvSpPr/>
              <p:nvPr/>
            </p:nvSpPr>
            <p:spPr>
              <a:xfrm>
                <a:off x="3625560" y="2066760"/>
                <a:ext cx="204840" cy="204840"/>
              </a:xfrm>
              <a:prstGeom prst="ellipse">
                <a:avLst/>
              </a:prstGeom>
              <a:solidFill>
                <a:srgbClr val="a5b7c6"/>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cxnSp>
            <p:nvCxnSpPr>
              <p:cNvPr id="6276" name="Google Shape;6461;p53"/>
              <p:cNvCxnSpPr/>
              <p:nvPr/>
            </p:nvCxnSpPr>
            <p:spPr>
              <a:xfrm flipH="1">
                <a:off x="3827520" y="2171160"/>
                <a:ext cx="88560" cy="360"/>
              </a:xfrm>
              <a:prstGeom prst="straightConnector1">
                <a:avLst/>
              </a:prstGeom>
              <a:ln w="28575">
                <a:solidFill>
                  <a:srgbClr val="a5b7c6"/>
                </a:solidFill>
                <a:round/>
              </a:ln>
            </p:spPr>
          </p:cxnSp>
        </p:grpSp>
        <p:grpSp>
          <p:nvGrpSpPr>
            <p:cNvPr id="6277" name="Google Shape;6462;p53"/>
            <p:cNvGrpSpPr/>
            <p:nvPr/>
          </p:nvGrpSpPr>
          <p:grpSpPr>
            <a:xfrm>
              <a:off x="3485160" y="1856160"/>
              <a:ext cx="204840" cy="308520"/>
              <a:chOff x="3485160" y="1856160"/>
              <a:chExt cx="204840" cy="308520"/>
            </a:xfrm>
          </p:grpSpPr>
          <p:sp>
            <p:nvSpPr>
              <p:cNvPr id="6278" name="Google Shape;6463;p53"/>
              <p:cNvSpPr/>
              <p:nvPr/>
            </p:nvSpPr>
            <p:spPr>
              <a:xfrm>
                <a:off x="3485160" y="1959840"/>
                <a:ext cx="204840" cy="204840"/>
              </a:xfrm>
              <a:prstGeom prst="ellipse">
                <a:avLst/>
              </a:prstGeom>
              <a:solidFill>
                <a:srgbClr val="bac8d3"/>
              </a:solidFill>
              <a:ln w="0">
                <a:noFill/>
              </a:ln>
            </p:spPr>
            <p:style>
              <a:lnRef idx="0"/>
              <a:fillRef idx="0"/>
              <a:effectRef idx="0"/>
              <a:fontRef idx="minor"/>
            </p:style>
            <p:txBody>
              <a:bodyPr lIns="68400" rIns="68400" tIns="34200" bIns="34200" anchor="ctr">
                <a:noAutofit/>
              </a:bodyPr>
              <a:p>
                <a:pPr algn="ctr">
                  <a:lnSpc>
                    <a:spcPct val="100000"/>
                  </a:lnSpc>
                  <a:tabLst>
                    <a:tab algn="l" pos="0"/>
                  </a:tabLst>
                </a:pPr>
                <a:endParaRPr b="0" lang="en-US" sz="1400" strike="noStrike" u="none">
                  <a:solidFill>
                    <a:srgbClr val="000000"/>
                  </a:solidFill>
                  <a:effectLst/>
                  <a:uFillTx/>
                  <a:latin typeface="Arial"/>
                </a:endParaRPr>
              </a:p>
            </p:txBody>
          </p:sp>
          <p:cxnSp>
            <p:nvCxnSpPr>
              <p:cNvPr id="6279" name="Google Shape;6464;p53"/>
              <p:cNvCxnSpPr/>
              <p:nvPr/>
            </p:nvCxnSpPr>
            <p:spPr>
              <a:xfrm flipV="1">
                <a:off x="3587760" y="1856160"/>
                <a:ext cx="360" cy="106560"/>
              </a:xfrm>
              <a:prstGeom prst="straightConnector1">
                <a:avLst/>
              </a:prstGeom>
              <a:ln w="28575">
                <a:solidFill>
                  <a:srgbClr val="bac8d3"/>
                </a:solidFill>
                <a:round/>
              </a:ln>
            </p:spPr>
          </p:cxnSp>
        </p:grpSp>
      </p:grpSp>
      <p:grpSp>
        <p:nvGrpSpPr>
          <p:cNvPr id="6280" name="Google Shape;6465;p53"/>
          <p:cNvGrpSpPr/>
          <p:nvPr/>
        </p:nvGrpSpPr>
        <p:grpSpPr>
          <a:xfrm>
            <a:off x="2556000" y="2726280"/>
            <a:ext cx="1267560" cy="591840"/>
            <a:chOff x="2556000" y="2726280"/>
            <a:chExt cx="1267560" cy="591840"/>
          </a:xfrm>
        </p:grpSpPr>
        <p:sp>
          <p:nvSpPr>
            <p:cNvPr id="6281" name="Google Shape;6466;p53"/>
            <p:cNvSpPr/>
            <p:nvPr/>
          </p:nvSpPr>
          <p:spPr>
            <a:xfrm>
              <a:off x="2556000" y="2726280"/>
              <a:ext cx="622440" cy="280800"/>
            </a:xfrm>
            <a:custGeom>
              <a:avLst/>
              <a:gdLst>
                <a:gd name="textAreaLeft" fmla="*/ 0 w 622440"/>
                <a:gd name="textAreaRight" fmla="*/ 622800 w 622440"/>
                <a:gd name="textAreaTop" fmla="*/ 0 h 280800"/>
                <a:gd name="textAreaBottom" fmla="*/ 281160 h 280800"/>
              </a:gdLst>
              <a:ahLst/>
              <a:cxnLst/>
              <a:rect l="textAreaLeft" t="textAreaTop" r="textAreaRight" b="textAreaBottom"/>
              <a:pathLst>
                <a:path w="140281" h="6336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82" name="Google Shape;6467;p53"/>
            <p:cNvSpPr/>
            <p:nvPr/>
          </p:nvSpPr>
          <p:spPr>
            <a:xfrm>
              <a:off x="2556000" y="3037320"/>
              <a:ext cx="622440" cy="280800"/>
            </a:xfrm>
            <a:custGeom>
              <a:avLst/>
              <a:gdLst>
                <a:gd name="textAreaLeft" fmla="*/ 0 w 622440"/>
                <a:gd name="textAreaRight" fmla="*/ 622800 w 622440"/>
                <a:gd name="textAreaTop" fmla="*/ 0 h 280800"/>
                <a:gd name="textAreaBottom" fmla="*/ 281160 h 280800"/>
              </a:gdLst>
              <a:ahLst/>
              <a:cxnLst/>
              <a:rect l="textAreaLeft" t="textAreaTop" r="textAreaRight" b="textAreaBottom"/>
              <a:pathLst>
                <a:path w="140281" h="6336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83" name="Google Shape;6468;p53"/>
            <p:cNvSpPr/>
            <p:nvPr/>
          </p:nvSpPr>
          <p:spPr>
            <a:xfrm>
              <a:off x="3201120" y="2726280"/>
              <a:ext cx="622440" cy="280800"/>
            </a:xfrm>
            <a:custGeom>
              <a:avLst/>
              <a:gdLst>
                <a:gd name="textAreaLeft" fmla="*/ 0 w 622440"/>
                <a:gd name="textAreaRight" fmla="*/ 622800 w 622440"/>
                <a:gd name="textAreaTop" fmla="*/ 0 h 280800"/>
                <a:gd name="textAreaBottom" fmla="*/ 281160 h 280800"/>
              </a:gdLst>
              <a:ahLst/>
              <a:cxnLst/>
              <a:rect l="textAreaLeft" t="textAreaTop" r="textAreaRight" b="textAreaBottom"/>
              <a:pathLst>
                <a:path w="140281" h="6336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84" name="Google Shape;6469;p53"/>
            <p:cNvSpPr/>
            <p:nvPr/>
          </p:nvSpPr>
          <p:spPr>
            <a:xfrm>
              <a:off x="3201120" y="3037320"/>
              <a:ext cx="622440" cy="280800"/>
            </a:xfrm>
            <a:custGeom>
              <a:avLst/>
              <a:gdLst>
                <a:gd name="textAreaLeft" fmla="*/ 0 w 622440"/>
                <a:gd name="textAreaRight" fmla="*/ 622800 w 622440"/>
                <a:gd name="textAreaTop" fmla="*/ 0 h 280800"/>
                <a:gd name="textAreaBottom" fmla="*/ 281160 h 280800"/>
              </a:gdLst>
              <a:ahLst/>
              <a:cxnLst/>
              <a:rect l="textAreaLeft" t="textAreaTop" r="textAreaRight" b="textAreaBottom"/>
              <a:pathLst>
                <a:path w="140281" h="6336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85" name="Google Shape;6470;p53"/>
            <p:cNvSpPr/>
            <p:nvPr/>
          </p:nvSpPr>
          <p:spPr>
            <a:xfrm>
              <a:off x="3018600" y="2858760"/>
              <a:ext cx="327240" cy="327240"/>
            </a:xfrm>
            <a:custGeom>
              <a:avLst/>
              <a:gdLst>
                <a:gd name="textAreaLeft" fmla="*/ 0 w 327240"/>
                <a:gd name="textAreaRight" fmla="*/ 327600 w 327240"/>
                <a:gd name="textAreaTop" fmla="*/ 0 h 327240"/>
                <a:gd name="textAreaBottom" fmla="*/ 327600 h 327240"/>
              </a:gdLst>
              <a:ahLst/>
              <a:cxnLst/>
              <a:rect l="textAreaLeft" t="textAreaTop" r="textAreaRight" b="textAreaBottom"/>
              <a:pathLst>
                <a:path w="73754" h="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286" name="Google Shape;6471;p53"/>
          <p:cNvGrpSpPr/>
          <p:nvPr/>
        </p:nvGrpSpPr>
        <p:grpSpPr>
          <a:xfrm>
            <a:off x="6663960" y="2728440"/>
            <a:ext cx="1053360" cy="589680"/>
            <a:chOff x="6663960" y="2728440"/>
            <a:chExt cx="1053360" cy="589680"/>
          </a:xfrm>
        </p:grpSpPr>
        <p:sp>
          <p:nvSpPr>
            <p:cNvPr id="6287" name="Google Shape;6472;p53"/>
            <p:cNvSpPr/>
            <p:nvPr/>
          </p:nvSpPr>
          <p:spPr>
            <a:xfrm>
              <a:off x="7331400" y="2728440"/>
              <a:ext cx="385920" cy="589680"/>
            </a:xfrm>
            <a:custGeom>
              <a:avLst/>
              <a:gdLst>
                <a:gd name="textAreaLeft" fmla="*/ 0 w 385920"/>
                <a:gd name="textAreaRight" fmla="*/ 386280 w 385920"/>
                <a:gd name="textAreaTop" fmla="*/ 0 h 589680"/>
                <a:gd name="textAreaBottom" fmla="*/ 590040 h 589680"/>
              </a:gdLst>
              <a:ahLst/>
              <a:cxnLst/>
              <a:rect l="textAreaLeft" t="textAreaTop" r="textAreaRight" b="textAreaBottom"/>
              <a:pathLst>
                <a:path w="79475" h="121367">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88" name="Google Shape;6473;p53"/>
            <p:cNvSpPr/>
            <p:nvPr/>
          </p:nvSpPr>
          <p:spPr>
            <a:xfrm>
              <a:off x="6998040" y="2728440"/>
              <a:ext cx="385560" cy="589680"/>
            </a:xfrm>
            <a:custGeom>
              <a:avLst/>
              <a:gdLst>
                <a:gd name="textAreaLeft" fmla="*/ 0 w 385560"/>
                <a:gd name="textAreaRight" fmla="*/ 385920 w 385560"/>
                <a:gd name="textAreaTop" fmla="*/ 0 h 589680"/>
                <a:gd name="textAreaBottom" fmla="*/ 590040 h 589680"/>
              </a:gdLst>
              <a:ahLst/>
              <a:cxnLst/>
              <a:rect l="textAreaLeft" t="textAreaTop" r="textAreaRight" b="textAreaBottom"/>
              <a:pathLst>
                <a:path w="79398" h="121367">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289" name="Google Shape;6474;p53"/>
            <p:cNvSpPr/>
            <p:nvPr/>
          </p:nvSpPr>
          <p:spPr>
            <a:xfrm>
              <a:off x="6663960" y="2728440"/>
              <a:ext cx="385920" cy="589680"/>
            </a:xfrm>
            <a:custGeom>
              <a:avLst/>
              <a:gdLst>
                <a:gd name="textAreaLeft" fmla="*/ 0 w 385920"/>
                <a:gd name="textAreaRight" fmla="*/ 386280 w 385920"/>
                <a:gd name="textAreaTop" fmla="*/ 0 h 589680"/>
                <a:gd name="textAreaBottom" fmla="*/ 590040 h 589680"/>
              </a:gdLst>
              <a:ahLst/>
              <a:cxnLst/>
              <a:rect l="textAreaLeft" t="textAreaTop" r="textAreaRight" b="textAreaBottom"/>
              <a:pathLst>
                <a:path w="79474" h="121367">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90" name="Google Shape;6475;p53"/>
          <p:cNvGrpSpPr/>
          <p:nvPr/>
        </p:nvGrpSpPr>
        <p:grpSpPr>
          <a:xfrm>
            <a:off x="4094640" y="3533400"/>
            <a:ext cx="1267920" cy="638640"/>
            <a:chOff x="4094640" y="3533400"/>
            <a:chExt cx="1267920" cy="638640"/>
          </a:xfrm>
        </p:grpSpPr>
        <p:grpSp>
          <p:nvGrpSpPr>
            <p:cNvPr id="6291" name="Google Shape;6476;p53"/>
            <p:cNvGrpSpPr/>
            <p:nvPr/>
          </p:nvGrpSpPr>
          <p:grpSpPr>
            <a:xfrm>
              <a:off x="4094640" y="3844440"/>
              <a:ext cx="1267920" cy="327600"/>
              <a:chOff x="4094640" y="3844440"/>
              <a:chExt cx="1267920" cy="327600"/>
            </a:xfrm>
          </p:grpSpPr>
          <p:grpSp>
            <p:nvGrpSpPr>
              <p:cNvPr id="6292" name="Google Shape;6477;p53"/>
              <p:cNvGrpSpPr/>
              <p:nvPr/>
            </p:nvGrpSpPr>
            <p:grpSpPr>
              <a:xfrm>
                <a:off x="4887360" y="4004640"/>
                <a:ext cx="475200" cy="167040"/>
                <a:chOff x="4887360" y="4004640"/>
                <a:chExt cx="475200" cy="167040"/>
              </a:xfrm>
            </p:grpSpPr>
            <p:sp>
              <p:nvSpPr>
                <p:cNvPr id="6293" name="Google Shape;6478;p53"/>
                <p:cNvSpPr/>
                <p:nvPr/>
              </p:nvSpPr>
              <p:spPr>
                <a:xfrm>
                  <a:off x="4887360" y="4004640"/>
                  <a:ext cx="475200" cy="41760"/>
                </a:xfrm>
                <a:custGeom>
                  <a:avLst/>
                  <a:gdLst>
                    <a:gd name="textAreaLeft" fmla="*/ 0 w 475200"/>
                    <a:gd name="textAreaRight" fmla="*/ 475560 w 475200"/>
                    <a:gd name="textAreaTop" fmla="*/ 0 h 41760"/>
                    <a:gd name="textAreaBottom" fmla="*/ 42120 h 41760"/>
                  </a:gdLst>
                  <a:ahLst/>
                  <a:cxnLst/>
                  <a:rect l="textAreaLeft" t="textAreaTop" r="textAreaRight" b="textAreaBottom"/>
                  <a:pathLst>
                    <a:path w="66060" h="5873">
                      <a:moveTo>
                        <a:pt x="1" y="0"/>
                      </a:moveTo>
                      <a:lnTo>
                        <a:pt x="7340" y="5872"/>
                      </a:lnTo>
                      <a:lnTo>
                        <a:pt x="66060" y="5872"/>
                      </a:lnTo>
                      <a:lnTo>
                        <a:pt x="51382" y="0"/>
                      </a:lnTo>
                      <a:close/>
                    </a:path>
                  </a:pathLst>
                </a:custGeom>
                <a:solidFill>
                  <a:srgbClr val="a5b7c5"/>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94" name="Google Shape;6479;p53"/>
                <p:cNvSpPr/>
                <p:nvPr/>
              </p:nvSpPr>
              <p:spPr>
                <a:xfrm>
                  <a:off x="4940280" y="4045320"/>
                  <a:ext cx="422280" cy="126360"/>
                </a:xfrm>
                <a:custGeom>
                  <a:avLst/>
                  <a:gdLst>
                    <a:gd name="textAreaLeft" fmla="*/ 0 w 422280"/>
                    <a:gd name="textAreaRight" fmla="*/ 422640 w 422280"/>
                    <a:gd name="textAreaTop" fmla="*/ 0 h 126360"/>
                    <a:gd name="textAreaBottom" fmla="*/ 126720 h 126360"/>
                  </a:gdLst>
                  <a:ahLst/>
                  <a:cxnLst/>
                  <a:rect l="textAreaLeft" t="textAreaTop" r="textAreaRight" b="textAreaBottom"/>
                  <a:pathLst>
                    <a:path w="58720" h="17616">
                      <a:moveTo>
                        <a:pt x="0" y="0"/>
                      </a:moveTo>
                      <a:lnTo>
                        <a:pt x="0" y="17615"/>
                      </a:lnTo>
                      <a:lnTo>
                        <a:pt x="58720" y="17615"/>
                      </a:lnTo>
                      <a:lnTo>
                        <a:pt x="58720" y="0"/>
                      </a:lnTo>
                      <a:close/>
                    </a:path>
                  </a:pathLst>
                </a:custGeom>
                <a:solidFill>
                  <a:srgbClr val="869fb1"/>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95" name="Google Shape;6480;p53"/>
              <p:cNvGrpSpPr/>
              <p:nvPr/>
            </p:nvGrpSpPr>
            <p:grpSpPr>
              <a:xfrm>
                <a:off x="4094640" y="3962160"/>
                <a:ext cx="496440" cy="209880"/>
                <a:chOff x="4094640" y="3962160"/>
                <a:chExt cx="496440" cy="209880"/>
              </a:xfrm>
            </p:grpSpPr>
            <p:sp>
              <p:nvSpPr>
                <p:cNvPr id="6296" name="Google Shape;6481;p53"/>
                <p:cNvSpPr/>
                <p:nvPr/>
              </p:nvSpPr>
              <p:spPr>
                <a:xfrm>
                  <a:off x="4094640" y="3962160"/>
                  <a:ext cx="496440" cy="41760"/>
                </a:xfrm>
                <a:custGeom>
                  <a:avLst/>
                  <a:gdLst>
                    <a:gd name="textAreaLeft" fmla="*/ 0 w 496440"/>
                    <a:gd name="textAreaRight" fmla="*/ 496800 w 496440"/>
                    <a:gd name="textAreaTop" fmla="*/ 0 h 41760"/>
                    <a:gd name="textAreaBottom" fmla="*/ 42120 h 41760"/>
                  </a:gdLst>
                  <a:ahLst/>
                  <a:cxnLst/>
                  <a:rect l="textAreaLeft" t="textAreaTop" r="textAreaRight" b="textAreaBottom"/>
                  <a:pathLst>
                    <a:path w="68995" h="5875">
                      <a:moveTo>
                        <a:pt x="14679" y="0"/>
                      </a:moveTo>
                      <a:lnTo>
                        <a:pt x="1" y="5874"/>
                      </a:lnTo>
                      <a:lnTo>
                        <a:pt x="58718" y="5874"/>
                      </a:lnTo>
                      <a:lnTo>
                        <a:pt x="68994" y="0"/>
                      </a:lnTo>
                      <a:close/>
                    </a:path>
                  </a:pathLst>
                </a:custGeom>
                <a:solidFill>
                  <a:srgbClr val="a5b7c5"/>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297" name="Google Shape;6482;p53"/>
                <p:cNvSpPr/>
                <p:nvPr/>
              </p:nvSpPr>
              <p:spPr>
                <a:xfrm>
                  <a:off x="4094640" y="4003200"/>
                  <a:ext cx="422280" cy="168840"/>
                </a:xfrm>
                <a:custGeom>
                  <a:avLst/>
                  <a:gdLst>
                    <a:gd name="textAreaLeft" fmla="*/ 0 w 422280"/>
                    <a:gd name="textAreaRight" fmla="*/ 422640 w 422280"/>
                    <a:gd name="textAreaTop" fmla="*/ 0 h 168840"/>
                    <a:gd name="textAreaBottom" fmla="*/ 169200 h 168840"/>
                  </a:gdLst>
                  <a:ahLst/>
                  <a:cxnLst/>
                  <a:rect l="textAreaLeft" t="textAreaTop" r="textAreaRight" b="textAreaBottom"/>
                  <a:pathLst>
                    <a:path w="58721" h="23488">
                      <a:moveTo>
                        <a:pt x="0" y="0"/>
                      </a:moveTo>
                      <a:lnTo>
                        <a:pt x="0" y="23487"/>
                      </a:lnTo>
                      <a:lnTo>
                        <a:pt x="58720" y="23487"/>
                      </a:lnTo>
                      <a:lnTo>
                        <a:pt x="58720" y="0"/>
                      </a:lnTo>
                      <a:close/>
                    </a:path>
                  </a:pathLst>
                </a:custGeom>
                <a:solidFill>
                  <a:srgbClr val="869fb1"/>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298" name="Google Shape;6483;p53"/>
              <p:cNvGrpSpPr/>
              <p:nvPr/>
            </p:nvGrpSpPr>
            <p:grpSpPr>
              <a:xfrm>
                <a:off x="4517280" y="3844440"/>
                <a:ext cx="422280" cy="327600"/>
                <a:chOff x="4517280" y="3844440"/>
                <a:chExt cx="422280" cy="327600"/>
              </a:xfrm>
            </p:grpSpPr>
            <p:sp>
              <p:nvSpPr>
                <p:cNvPr id="6299" name="Google Shape;6484;p53"/>
                <p:cNvSpPr/>
                <p:nvPr/>
              </p:nvSpPr>
              <p:spPr>
                <a:xfrm>
                  <a:off x="4517280" y="3844440"/>
                  <a:ext cx="422280" cy="41760"/>
                </a:xfrm>
                <a:custGeom>
                  <a:avLst/>
                  <a:gdLst>
                    <a:gd name="textAreaLeft" fmla="*/ 0 w 422280"/>
                    <a:gd name="textAreaRight" fmla="*/ 422640 w 422280"/>
                    <a:gd name="textAreaTop" fmla="*/ 0 h 41760"/>
                    <a:gd name="textAreaBottom" fmla="*/ 42120 h 41760"/>
                  </a:gdLst>
                  <a:ahLst/>
                  <a:cxnLst/>
                  <a:rect l="textAreaLeft" t="textAreaTop" r="textAreaRight" b="textAreaBottom"/>
                  <a:pathLst>
                    <a:path w="58721" h="5875">
                      <a:moveTo>
                        <a:pt x="14681" y="0"/>
                      </a:moveTo>
                      <a:lnTo>
                        <a:pt x="0" y="5874"/>
                      </a:lnTo>
                      <a:lnTo>
                        <a:pt x="58720" y="5874"/>
                      </a:lnTo>
                      <a:lnTo>
                        <a:pt x="44042" y="0"/>
                      </a:lnTo>
                      <a:close/>
                    </a:path>
                  </a:pathLst>
                </a:custGeom>
                <a:solidFill>
                  <a:srgbClr val="a5b7c5"/>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0" name="Google Shape;6485;p53"/>
                <p:cNvSpPr/>
                <p:nvPr/>
              </p:nvSpPr>
              <p:spPr>
                <a:xfrm>
                  <a:off x="4517280" y="3886920"/>
                  <a:ext cx="422280" cy="285120"/>
                </a:xfrm>
                <a:custGeom>
                  <a:avLst/>
                  <a:gdLst>
                    <a:gd name="textAreaLeft" fmla="*/ 0 w 422280"/>
                    <a:gd name="textAreaRight" fmla="*/ 422640 w 422280"/>
                    <a:gd name="textAreaTop" fmla="*/ 0 h 285120"/>
                    <a:gd name="textAreaBottom" fmla="*/ 285480 h 285120"/>
                  </a:gdLst>
                  <a:ahLst/>
                  <a:cxnLst/>
                  <a:rect l="textAreaLeft" t="textAreaTop" r="textAreaRight" b="textAreaBottom"/>
                  <a:pathLst>
                    <a:path w="58721" h="39638">
                      <a:moveTo>
                        <a:pt x="0" y="0"/>
                      </a:moveTo>
                      <a:lnTo>
                        <a:pt x="0" y="39637"/>
                      </a:lnTo>
                      <a:lnTo>
                        <a:pt x="58720" y="39637"/>
                      </a:lnTo>
                      <a:lnTo>
                        <a:pt x="58720" y="0"/>
                      </a:lnTo>
                      <a:close/>
                    </a:path>
                  </a:pathLst>
                </a:custGeom>
                <a:solidFill>
                  <a:srgbClr val="dbe2e7"/>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301" name="Google Shape;6486;p53"/>
            <p:cNvGrpSpPr/>
            <p:nvPr/>
          </p:nvGrpSpPr>
          <p:grpSpPr>
            <a:xfrm>
              <a:off x="4533480" y="3533400"/>
              <a:ext cx="390600" cy="332640"/>
              <a:chOff x="4533480" y="3533400"/>
              <a:chExt cx="390600" cy="332640"/>
            </a:xfrm>
          </p:grpSpPr>
          <p:sp>
            <p:nvSpPr>
              <p:cNvPr id="6302" name="Google Shape;6487;p53"/>
              <p:cNvSpPr/>
              <p:nvPr/>
            </p:nvSpPr>
            <p:spPr>
              <a:xfrm>
                <a:off x="4754160" y="3533400"/>
                <a:ext cx="169920" cy="185040"/>
              </a:xfrm>
              <a:custGeom>
                <a:avLst/>
                <a:gdLst>
                  <a:gd name="textAreaLeft" fmla="*/ 0 w 169920"/>
                  <a:gd name="textAreaRight" fmla="*/ 170280 w 169920"/>
                  <a:gd name="textAreaTop" fmla="*/ 0 h 185040"/>
                  <a:gd name="textAreaBottom" fmla="*/ 185400 h 185040"/>
                </a:gdLst>
                <a:ahLst/>
                <a:cxnLst/>
                <a:rect l="textAreaLeft" t="textAreaTop" r="textAreaRight" b="textAreaBottom"/>
                <a:pathLst>
                  <a:path w="33269" h="36254">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3" name="Google Shape;6488;p53"/>
              <p:cNvSpPr/>
              <p:nvPr/>
            </p:nvSpPr>
            <p:spPr>
              <a:xfrm>
                <a:off x="4759560" y="3539880"/>
                <a:ext cx="158400" cy="174600"/>
              </a:xfrm>
              <a:custGeom>
                <a:avLst/>
                <a:gdLst>
                  <a:gd name="textAreaLeft" fmla="*/ 0 w 158400"/>
                  <a:gd name="textAreaRight" fmla="*/ 158760 w 158400"/>
                  <a:gd name="textAreaTop" fmla="*/ 0 h 174600"/>
                  <a:gd name="textAreaBottom" fmla="*/ 174960 h 174600"/>
                </a:gdLst>
                <a:ahLst/>
                <a:cxnLst/>
                <a:rect l="textAreaLeft" t="textAreaTop" r="textAreaRight" b="textAreaBottom"/>
                <a:pathLst>
                  <a:path w="31016" h="34225">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4" name="Google Shape;6489;p53"/>
              <p:cNvSpPr/>
              <p:nvPr/>
            </p:nvSpPr>
            <p:spPr>
              <a:xfrm>
                <a:off x="4533480" y="3536640"/>
                <a:ext cx="172080" cy="183240"/>
              </a:xfrm>
              <a:custGeom>
                <a:avLst/>
                <a:gdLst>
                  <a:gd name="textAreaLeft" fmla="*/ 0 w 172080"/>
                  <a:gd name="textAreaRight" fmla="*/ 172440 w 172080"/>
                  <a:gd name="textAreaTop" fmla="*/ 0 h 183240"/>
                  <a:gd name="textAreaBottom" fmla="*/ 183600 h 183240"/>
                </a:gdLst>
                <a:ahLst/>
                <a:cxnLst/>
                <a:rect l="textAreaLeft" t="textAreaTop" r="textAreaRight" b="textAreaBottom"/>
                <a:pathLst>
                  <a:path w="33716" h="3586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5" name="Google Shape;6490;p53"/>
              <p:cNvSpPr/>
              <p:nvPr/>
            </p:nvSpPr>
            <p:spPr>
              <a:xfrm>
                <a:off x="4539600" y="3542760"/>
                <a:ext cx="160560" cy="172800"/>
              </a:xfrm>
              <a:custGeom>
                <a:avLst/>
                <a:gdLst>
                  <a:gd name="textAreaLeft" fmla="*/ 0 w 160560"/>
                  <a:gd name="textAreaRight" fmla="*/ 160920 w 160560"/>
                  <a:gd name="textAreaTop" fmla="*/ 0 h 172800"/>
                  <a:gd name="textAreaBottom" fmla="*/ 173160 h 172800"/>
                </a:gdLst>
                <a:ahLst/>
                <a:cxnLst/>
                <a:rect l="textAreaLeft" t="textAreaTop" r="textAreaRight" b="textAreaBottom"/>
                <a:pathLst>
                  <a:path w="31442" h="33838">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6" name="Google Shape;6491;p53"/>
              <p:cNvSpPr/>
              <p:nvPr/>
            </p:nvSpPr>
            <p:spPr>
              <a:xfrm>
                <a:off x="4617360" y="3533400"/>
                <a:ext cx="222480" cy="276840"/>
              </a:xfrm>
              <a:custGeom>
                <a:avLst/>
                <a:gdLst>
                  <a:gd name="textAreaLeft" fmla="*/ 0 w 222480"/>
                  <a:gd name="textAreaRight" fmla="*/ 222840 w 222480"/>
                  <a:gd name="textAreaTop" fmla="*/ 0 h 276840"/>
                  <a:gd name="textAreaBottom" fmla="*/ 277200 h 276840"/>
                </a:gdLst>
                <a:ahLst/>
                <a:cxnLst/>
                <a:rect l="textAreaLeft" t="textAreaTop" r="textAreaRight" b="textAreaBottom"/>
                <a:pathLst>
                  <a:path w="43566" h="54162">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7" name="Google Shape;6492;p53"/>
              <p:cNvSpPr/>
              <p:nvPr/>
            </p:nvSpPr>
            <p:spPr>
              <a:xfrm>
                <a:off x="4662360" y="3803760"/>
                <a:ext cx="137520" cy="54000"/>
              </a:xfrm>
              <a:custGeom>
                <a:avLst/>
                <a:gdLst>
                  <a:gd name="textAreaLeft" fmla="*/ 0 w 137520"/>
                  <a:gd name="textAreaRight" fmla="*/ 137880 w 137520"/>
                  <a:gd name="textAreaTop" fmla="*/ 0 h 54000"/>
                  <a:gd name="textAreaBottom" fmla="*/ 54360 h 54000"/>
                </a:gdLst>
                <a:ahLst/>
                <a:cxnLst/>
                <a:rect l="textAreaLeft" t="textAreaTop" r="textAreaRight" b="textAreaBottom"/>
                <a:pathLst>
                  <a:path w="26952" h="10605">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8" name="Google Shape;6493;p53"/>
              <p:cNvSpPr/>
              <p:nvPr/>
            </p:nvSpPr>
            <p:spPr>
              <a:xfrm>
                <a:off x="4647240" y="3847680"/>
                <a:ext cx="168480" cy="18360"/>
              </a:xfrm>
              <a:custGeom>
                <a:avLst/>
                <a:gdLst>
                  <a:gd name="textAreaLeft" fmla="*/ 0 w 168480"/>
                  <a:gd name="textAreaRight" fmla="*/ 168840 w 168480"/>
                  <a:gd name="textAreaTop" fmla="*/ 0 h 18360"/>
                  <a:gd name="textAreaBottom" fmla="*/ 18720 h 18360"/>
                </a:gdLst>
                <a:ahLst/>
                <a:cxnLst/>
                <a:rect l="textAreaLeft" t="textAreaTop" r="textAreaRight" b="textAreaBottom"/>
                <a:pathLst>
                  <a:path w="33012" h="368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09" name="Google Shape;6494;p53"/>
              <p:cNvSpPr/>
              <p:nvPr/>
            </p:nvSpPr>
            <p:spPr>
              <a:xfrm>
                <a:off x="4637520" y="3550320"/>
                <a:ext cx="182520" cy="93240"/>
              </a:xfrm>
              <a:custGeom>
                <a:avLst/>
                <a:gdLst>
                  <a:gd name="textAreaLeft" fmla="*/ 0 w 182520"/>
                  <a:gd name="textAreaRight" fmla="*/ 182880 w 182520"/>
                  <a:gd name="textAreaTop" fmla="*/ 0 h 93240"/>
                  <a:gd name="textAreaBottom" fmla="*/ 93600 h 93240"/>
                </a:gdLst>
                <a:ahLst/>
                <a:cxnLst/>
                <a:rect l="textAreaLeft" t="textAreaTop" r="textAreaRight" b="textAreaBottom"/>
                <a:pathLst>
                  <a:path w="35740" h="18321">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10" name="Google Shape;6495;p53"/>
              <p:cNvSpPr/>
              <p:nvPr/>
            </p:nvSpPr>
            <p:spPr>
              <a:xfrm>
                <a:off x="4638960" y="3538080"/>
                <a:ext cx="178560" cy="11160"/>
              </a:xfrm>
              <a:custGeom>
                <a:avLst/>
                <a:gdLst>
                  <a:gd name="textAreaLeft" fmla="*/ 0 w 178560"/>
                  <a:gd name="textAreaRight" fmla="*/ 178920 w 178560"/>
                  <a:gd name="textAreaTop" fmla="*/ 0 h 11160"/>
                  <a:gd name="textAreaBottom" fmla="*/ 11520 h 11160"/>
                </a:gdLst>
                <a:ahLst/>
                <a:cxnLst/>
                <a:rect l="textAreaLeft" t="textAreaTop" r="textAreaRight" b="textAreaBottom"/>
                <a:pathLst>
                  <a:path w="34975" h="2266">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w="0">
                <a:noFill/>
              </a:ln>
            </p:spPr>
            <p:style>
              <a:lnRef idx="0"/>
              <a:fillRef idx="0"/>
              <a:effectRef idx="0"/>
              <a:fontRef idx="minor"/>
            </p:style>
            <p:txBody>
              <a:bodyPr tIns="5760" bIns="57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11" name="Google Shape;6496;p53"/>
              <p:cNvSpPr/>
              <p:nvPr/>
            </p:nvSpPr>
            <p:spPr>
              <a:xfrm>
                <a:off x="4694760" y="3570840"/>
                <a:ext cx="67680" cy="64440"/>
              </a:xfrm>
              <a:custGeom>
                <a:avLst/>
                <a:gdLst>
                  <a:gd name="textAreaLeft" fmla="*/ 0 w 67680"/>
                  <a:gd name="textAreaRight" fmla="*/ 68040 w 67680"/>
                  <a:gd name="textAreaTop" fmla="*/ 0 h 64440"/>
                  <a:gd name="textAreaBottom" fmla="*/ 64800 h 64440"/>
                </a:gdLst>
                <a:ahLst/>
                <a:cxnLst/>
                <a:rect l="textAreaLeft" t="textAreaTop" r="textAreaRight" b="textAreaBottom"/>
                <a:pathLst>
                  <a:path w="13305" h="12654">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312" name="Google Shape;6497;p53"/>
          <p:cNvGrpSpPr/>
          <p:nvPr/>
        </p:nvGrpSpPr>
        <p:grpSpPr>
          <a:xfrm>
            <a:off x="2480400" y="3534120"/>
            <a:ext cx="1243440" cy="637920"/>
            <a:chOff x="2480400" y="3534120"/>
            <a:chExt cx="1243440" cy="637920"/>
          </a:xfrm>
        </p:grpSpPr>
        <p:grpSp>
          <p:nvGrpSpPr>
            <p:cNvPr id="6313" name="Google Shape;6498;p53"/>
            <p:cNvGrpSpPr/>
            <p:nvPr/>
          </p:nvGrpSpPr>
          <p:grpSpPr>
            <a:xfrm>
              <a:off x="2480400" y="3534120"/>
              <a:ext cx="1243440" cy="637920"/>
              <a:chOff x="2480400" y="3534120"/>
              <a:chExt cx="1243440" cy="637920"/>
            </a:xfrm>
          </p:grpSpPr>
          <p:sp>
            <p:nvSpPr>
              <p:cNvPr id="6314" name="Google Shape;6499;p53"/>
              <p:cNvSpPr/>
              <p:nvPr/>
            </p:nvSpPr>
            <p:spPr>
              <a:xfrm>
                <a:off x="2547000" y="3642120"/>
                <a:ext cx="1110600" cy="529920"/>
              </a:xfrm>
              <a:custGeom>
                <a:avLst/>
                <a:gdLst>
                  <a:gd name="textAreaLeft" fmla="*/ 0 w 1110600"/>
                  <a:gd name="textAreaRight" fmla="*/ 1110960 w 1110600"/>
                  <a:gd name="textAreaTop" fmla="*/ 0 h 529920"/>
                  <a:gd name="textAreaBottom" fmla="*/ 530280 h 529920"/>
                </a:gdLst>
                <a:ahLst/>
                <a:cxnLst/>
                <a:rect l="textAreaLeft" t="textAreaTop" r="textAreaRight" b="textAreaBottom"/>
                <a:pathLst>
                  <a:path w="66087" h="3302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15" name="Google Shape;6500;p53"/>
              <p:cNvSpPr/>
              <p:nvPr/>
            </p:nvSpPr>
            <p:spPr>
              <a:xfrm>
                <a:off x="3336480" y="3687480"/>
                <a:ext cx="59760" cy="59760"/>
              </a:xfrm>
              <a:prstGeom prst="ellipse">
                <a:avLst/>
              </a:prstGeom>
              <a:solidFill>
                <a:srgbClr val="869fb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16" name="Google Shape;6501;p53"/>
              <p:cNvSpPr/>
              <p:nvPr/>
            </p:nvSpPr>
            <p:spPr>
              <a:xfrm>
                <a:off x="3072600" y="3625560"/>
                <a:ext cx="59760" cy="59760"/>
              </a:xfrm>
              <a:prstGeom prst="ellipse">
                <a:avLst/>
              </a:prstGeom>
              <a:solidFill>
                <a:srgbClr val="869fb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17" name="Google Shape;6502;p53"/>
              <p:cNvSpPr/>
              <p:nvPr/>
            </p:nvSpPr>
            <p:spPr>
              <a:xfrm>
                <a:off x="3521520" y="3848760"/>
                <a:ext cx="59760" cy="59760"/>
              </a:xfrm>
              <a:prstGeom prst="ellipse">
                <a:avLst/>
              </a:prstGeom>
              <a:solidFill>
                <a:srgbClr val="869fb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18" name="Google Shape;6503;p53"/>
              <p:cNvSpPr/>
              <p:nvPr/>
            </p:nvSpPr>
            <p:spPr>
              <a:xfrm>
                <a:off x="2802600" y="3687480"/>
                <a:ext cx="59760" cy="59760"/>
              </a:xfrm>
              <a:prstGeom prst="ellipse">
                <a:avLst/>
              </a:prstGeom>
              <a:solidFill>
                <a:srgbClr val="869fb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19" name="Google Shape;6504;p53"/>
              <p:cNvSpPr/>
              <p:nvPr/>
            </p:nvSpPr>
            <p:spPr>
              <a:xfrm>
                <a:off x="2624760" y="3848760"/>
                <a:ext cx="59760" cy="59760"/>
              </a:xfrm>
              <a:prstGeom prst="ellipse">
                <a:avLst/>
              </a:prstGeom>
              <a:solidFill>
                <a:srgbClr val="869fb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320" name="Google Shape;6505;p53"/>
              <p:cNvCxnSpPr/>
              <p:nvPr/>
            </p:nvCxnSpPr>
            <p:spPr>
              <a:xfrm rot="10800000">
                <a:off x="2646720" y="3623040"/>
                <a:ext cx="185760" cy="64080"/>
              </a:xfrm>
              <a:prstGeom prst="bentConnector3">
                <a:avLst>
                  <a:gd name="adj1" fmla="val 49902"/>
                </a:avLst>
              </a:prstGeom>
              <a:ln w="19050">
                <a:solidFill>
                  <a:srgbClr val="869fb2"/>
                </a:solidFill>
                <a:round/>
              </a:ln>
            </p:spPr>
          </p:cxnSp>
          <p:cxnSp>
            <p:nvCxnSpPr>
              <p:cNvPr id="6321" name="Google Shape;6506;p53"/>
              <p:cNvCxnSpPr/>
              <p:nvPr/>
            </p:nvCxnSpPr>
            <p:spPr>
              <a:xfrm flipV="1">
                <a:off x="3366360" y="3616920"/>
                <a:ext cx="180000" cy="70560"/>
              </a:xfrm>
              <a:prstGeom prst="bentConnector3">
                <a:avLst>
                  <a:gd name="adj1" fmla="val 50100"/>
                </a:avLst>
              </a:prstGeom>
              <a:ln w="19050">
                <a:solidFill>
                  <a:srgbClr val="869fb2"/>
                </a:solidFill>
                <a:round/>
              </a:ln>
            </p:spPr>
          </p:cxnSp>
          <p:cxnSp>
            <p:nvCxnSpPr>
              <p:cNvPr id="6322" name="Google Shape;6507;p53"/>
              <p:cNvCxnSpPr/>
              <p:nvPr/>
            </p:nvCxnSpPr>
            <p:spPr>
              <a:xfrm flipH="1" flipV="1" rot="5400000">
                <a:off x="3057120" y="3579120"/>
                <a:ext cx="91440" cy="1080"/>
              </a:xfrm>
              <a:prstGeom prst="bentConnector3">
                <a:avLst>
                  <a:gd name="adj1" fmla="val 49802"/>
                </a:avLst>
              </a:prstGeom>
              <a:ln w="19050">
                <a:solidFill>
                  <a:srgbClr val="869fb2"/>
                </a:solidFill>
                <a:round/>
              </a:ln>
            </p:spPr>
          </p:cxnSp>
          <p:cxnSp>
            <p:nvCxnSpPr>
              <p:cNvPr id="6323" name="Google Shape;6508;p53"/>
              <p:cNvCxnSpPr/>
              <p:nvPr/>
            </p:nvCxnSpPr>
            <p:spPr>
              <a:xfrm flipV="1" rot="10800000">
                <a:off x="2480040" y="3878640"/>
                <a:ext cx="144720" cy="1080"/>
              </a:xfrm>
              <a:prstGeom prst="bentConnector3">
                <a:avLst>
                  <a:gd name="adj1" fmla="val 49875"/>
                </a:avLst>
              </a:prstGeom>
              <a:ln w="19050">
                <a:solidFill>
                  <a:srgbClr val="869fb2"/>
                </a:solidFill>
                <a:round/>
              </a:ln>
            </p:spPr>
          </p:cxnSp>
          <p:cxnSp>
            <p:nvCxnSpPr>
              <p:cNvPr id="6324" name="Google Shape;6509;p53"/>
              <p:cNvCxnSpPr/>
              <p:nvPr/>
            </p:nvCxnSpPr>
            <p:spPr>
              <a:xfrm>
                <a:off x="3581640" y="3878640"/>
                <a:ext cx="142560" cy="1080"/>
              </a:xfrm>
              <a:prstGeom prst="bentConnector3">
                <a:avLst>
                  <a:gd name="adj1" fmla="val 50126"/>
                </a:avLst>
              </a:prstGeom>
              <a:ln w="19050">
                <a:solidFill>
                  <a:srgbClr val="869fb2"/>
                </a:solidFill>
                <a:round/>
              </a:ln>
            </p:spPr>
          </p:cxnSp>
        </p:grpSp>
        <p:grpSp>
          <p:nvGrpSpPr>
            <p:cNvPr id="6325" name="Google Shape;6510;p53"/>
            <p:cNvGrpSpPr/>
            <p:nvPr/>
          </p:nvGrpSpPr>
          <p:grpSpPr>
            <a:xfrm>
              <a:off x="2646360" y="3754080"/>
              <a:ext cx="928440" cy="417960"/>
              <a:chOff x="2646360" y="3754080"/>
              <a:chExt cx="928440" cy="417960"/>
            </a:xfrm>
          </p:grpSpPr>
          <p:sp>
            <p:nvSpPr>
              <p:cNvPr id="6326" name="Google Shape;6511;p53"/>
              <p:cNvSpPr/>
              <p:nvPr/>
            </p:nvSpPr>
            <p:spPr>
              <a:xfrm>
                <a:off x="2646360" y="3754080"/>
                <a:ext cx="928440" cy="417960"/>
              </a:xfrm>
              <a:custGeom>
                <a:avLst/>
                <a:gdLst>
                  <a:gd name="textAreaLeft" fmla="*/ 0 w 928440"/>
                  <a:gd name="textAreaRight" fmla="*/ 928800 w 928440"/>
                  <a:gd name="textAreaTop" fmla="*/ 0 h 417960"/>
                  <a:gd name="textAreaBottom" fmla="*/ 418320 h 417960"/>
                </a:gdLst>
                <a:ahLst/>
                <a:cxnLst/>
                <a:rect l="textAreaLeft" t="textAreaTop" r="textAreaRight" b="textAreaBottom"/>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27" name="Google Shape;6512;p53"/>
              <p:cNvSpPr/>
              <p:nvPr/>
            </p:nvSpPr>
            <p:spPr>
              <a:xfrm>
                <a:off x="2684160" y="3787920"/>
                <a:ext cx="852840" cy="383760"/>
              </a:xfrm>
              <a:custGeom>
                <a:avLst/>
                <a:gdLst>
                  <a:gd name="textAreaLeft" fmla="*/ 0 w 852840"/>
                  <a:gd name="textAreaRight" fmla="*/ 853200 w 852840"/>
                  <a:gd name="textAreaTop" fmla="*/ 0 h 383760"/>
                  <a:gd name="textAreaBottom" fmla="*/ 384120 h 383760"/>
                </a:gdLst>
                <a:ahLst/>
                <a:cxnLst/>
                <a:rect l="textAreaLeft" t="textAreaTop" r="textAreaRight" b="textAreaBottom"/>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28" name="Google Shape;6513;p53"/>
              <p:cNvSpPr/>
              <p:nvPr/>
            </p:nvSpPr>
            <p:spPr>
              <a:xfrm>
                <a:off x="2727360" y="3826800"/>
                <a:ext cx="766800" cy="344880"/>
              </a:xfrm>
              <a:custGeom>
                <a:avLst/>
                <a:gdLst>
                  <a:gd name="textAreaLeft" fmla="*/ 0 w 766800"/>
                  <a:gd name="textAreaRight" fmla="*/ 767160 w 766800"/>
                  <a:gd name="textAreaTop" fmla="*/ 0 h 344880"/>
                  <a:gd name="textAreaBottom" fmla="*/ 345240 h 344880"/>
                </a:gdLst>
                <a:ahLst/>
                <a:cxnLst/>
                <a:rect l="textAreaLeft" t="textAreaTop" r="textAreaRight" b="textAreaBottom"/>
                <a:pathLst>
                  <a:path w="27286" h="12285">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329" name="Google Shape;6514;p53"/>
          <p:cNvGrpSpPr/>
          <p:nvPr/>
        </p:nvGrpSpPr>
        <p:grpSpPr>
          <a:xfrm>
            <a:off x="1654560" y="971280"/>
            <a:ext cx="574200" cy="874440"/>
            <a:chOff x="1654560" y="971280"/>
            <a:chExt cx="574200" cy="874440"/>
          </a:xfrm>
        </p:grpSpPr>
        <p:grpSp>
          <p:nvGrpSpPr>
            <p:cNvPr id="6330" name="Google Shape;6515;p53"/>
            <p:cNvGrpSpPr/>
            <p:nvPr/>
          </p:nvGrpSpPr>
          <p:grpSpPr>
            <a:xfrm>
              <a:off x="1654560" y="971280"/>
              <a:ext cx="574200" cy="874440"/>
              <a:chOff x="1654560" y="971280"/>
              <a:chExt cx="574200" cy="874440"/>
            </a:xfrm>
          </p:grpSpPr>
          <p:sp>
            <p:nvSpPr>
              <p:cNvPr id="6331" name="Google Shape;6516;p53"/>
              <p:cNvSpPr/>
              <p:nvPr/>
            </p:nvSpPr>
            <p:spPr>
              <a:xfrm>
                <a:off x="1654560" y="971280"/>
                <a:ext cx="574200" cy="574200"/>
              </a:xfrm>
              <a:custGeom>
                <a:avLst/>
                <a:gdLst>
                  <a:gd name="textAreaLeft" fmla="*/ 0 w 574200"/>
                  <a:gd name="textAreaRight" fmla="*/ 574560 w 574200"/>
                  <a:gd name="textAreaTop" fmla="*/ 0 h 574200"/>
                  <a:gd name="textAreaBottom" fmla="*/ 574560 h 574200"/>
                </a:gdLst>
                <a:ahLst/>
                <a:cxnLst/>
                <a:rect l="textAreaLeft" t="textAreaTop" r="textAreaRight" b="textAreaBottom"/>
                <a:pathLst>
                  <a:path w="41544" h="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32" name="Google Shape;6517;p53"/>
              <p:cNvSpPr/>
              <p:nvPr/>
            </p:nvSpPr>
            <p:spPr>
              <a:xfrm>
                <a:off x="1870200" y="1510200"/>
                <a:ext cx="7920" cy="335520"/>
              </a:xfrm>
              <a:custGeom>
                <a:avLst/>
                <a:gdLst>
                  <a:gd name="textAreaLeft" fmla="*/ 0 w 7920"/>
                  <a:gd name="textAreaRight" fmla="*/ 8280 w 7920"/>
                  <a:gd name="textAreaTop" fmla="*/ 0 h 335520"/>
                  <a:gd name="textAreaBottom" fmla="*/ 335880 h 335520"/>
                </a:gdLst>
                <a:ahLst/>
                <a:cxnLst/>
                <a:rect l="textAreaLeft" t="textAreaTop" r="textAreaRight" b="textAreaBottom"/>
                <a:pathLst>
                  <a:path w="590" h="24299">
                    <a:moveTo>
                      <a:pt x="0" y="0"/>
                    </a:moveTo>
                    <a:lnTo>
                      <a:pt x="0" y="24299"/>
                    </a:lnTo>
                    <a:lnTo>
                      <a:pt x="589" y="24299"/>
                    </a:lnTo>
                    <a:lnTo>
                      <a:pt x="589" y="0"/>
                    </a:ln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333" name="Google Shape;6518;p53"/>
            <p:cNvGrpSpPr/>
            <p:nvPr/>
          </p:nvGrpSpPr>
          <p:grpSpPr>
            <a:xfrm>
              <a:off x="1702440" y="1019160"/>
              <a:ext cx="478440" cy="761400"/>
              <a:chOff x="1702440" y="1019160"/>
              <a:chExt cx="478440" cy="761400"/>
            </a:xfrm>
          </p:grpSpPr>
          <p:sp>
            <p:nvSpPr>
              <p:cNvPr id="6334" name="Google Shape;6519;p53"/>
              <p:cNvSpPr/>
              <p:nvPr/>
            </p:nvSpPr>
            <p:spPr>
              <a:xfrm>
                <a:off x="1702440" y="1019160"/>
                <a:ext cx="478440" cy="478440"/>
              </a:xfrm>
              <a:custGeom>
                <a:avLst/>
                <a:gdLst>
                  <a:gd name="textAreaLeft" fmla="*/ 0 w 478440"/>
                  <a:gd name="textAreaRight" fmla="*/ 478800 w 478440"/>
                  <a:gd name="textAreaTop" fmla="*/ 0 h 478440"/>
                  <a:gd name="textAreaBottom" fmla="*/ 478800 h 478440"/>
                </a:gdLst>
                <a:ahLst/>
                <a:cxnLst/>
                <a:rect l="textAreaLeft" t="textAreaTop" r="textAreaRight" b="textAreaBottom"/>
                <a:pathLst>
                  <a:path w="34620" h="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35" name="Google Shape;6520;p53"/>
              <p:cNvSpPr/>
              <p:nvPr/>
            </p:nvSpPr>
            <p:spPr>
              <a:xfrm>
                <a:off x="1915200" y="1469520"/>
                <a:ext cx="7920" cy="311040"/>
              </a:xfrm>
              <a:custGeom>
                <a:avLst/>
                <a:gdLst>
                  <a:gd name="textAreaLeft" fmla="*/ 0 w 7920"/>
                  <a:gd name="textAreaRight" fmla="*/ 8280 w 7920"/>
                  <a:gd name="textAreaTop" fmla="*/ 0 h 311040"/>
                  <a:gd name="textAreaBottom" fmla="*/ 311400 h 311040"/>
                </a:gdLst>
                <a:ahLst/>
                <a:cxnLst/>
                <a:rect l="textAreaLeft" t="textAreaTop" r="textAreaRight" b="textAreaBottom"/>
                <a:pathLst>
                  <a:path w="591" h="22511">
                    <a:moveTo>
                      <a:pt x="1" y="0"/>
                    </a:moveTo>
                    <a:lnTo>
                      <a:pt x="1" y="22510"/>
                    </a:lnTo>
                    <a:lnTo>
                      <a:pt x="590" y="22510"/>
                    </a:lnTo>
                    <a:lnTo>
                      <a:pt x="590" y="0"/>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336" name="Google Shape;6521;p53"/>
            <p:cNvGrpSpPr/>
            <p:nvPr/>
          </p:nvGrpSpPr>
          <p:grpSpPr>
            <a:xfrm>
              <a:off x="1750320" y="1067040"/>
              <a:ext cx="382680" cy="642600"/>
              <a:chOff x="1750320" y="1067040"/>
              <a:chExt cx="382680" cy="642600"/>
            </a:xfrm>
          </p:grpSpPr>
          <p:sp>
            <p:nvSpPr>
              <p:cNvPr id="6337" name="Google Shape;6522;p53"/>
              <p:cNvSpPr/>
              <p:nvPr/>
            </p:nvSpPr>
            <p:spPr>
              <a:xfrm>
                <a:off x="1750320" y="1067040"/>
                <a:ext cx="382680" cy="382680"/>
              </a:xfrm>
              <a:custGeom>
                <a:avLst/>
                <a:gdLst>
                  <a:gd name="textAreaLeft" fmla="*/ 0 w 382680"/>
                  <a:gd name="textAreaRight" fmla="*/ 383040 w 382680"/>
                  <a:gd name="textAreaTop" fmla="*/ 0 h 382680"/>
                  <a:gd name="textAreaBottom" fmla="*/ 383040 h 382680"/>
                </a:gdLst>
                <a:ahLst/>
                <a:cxnLst/>
                <a:rect l="textAreaLeft" t="textAreaTop" r="textAreaRight" b="textAreaBottom"/>
                <a:pathLst>
                  <a:path w="27696" h="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38" name="Google Shape;6523;p53"/>
              <p:cNvSpPr/>
              <p:nvPr/>
            </p:nvSpPr>
            <p:spPr>
              <a:xfrm>
                <a:off x="1959840" y="1413000"/>
                <a:ext cx="7920" cy="296640"/>
              </a:xfrm>
              <a:custGeom>
                <a:avLst/>
                <a:gdLst>
                  <a:gd name="textAreaLeft" fmla="*/ 0 w 7920"/>
                  <a:gd name="textAreaRight" fmla="*/ 8280 w 7920"/>
                  <a:gd name="textAreaTop" fmla="*/ 0 h 296640"/>
                  <a:gd name="textAreaBottom" fmla="*/ 297000 h 296640"/>
                </a:gdLst>
                <a:ahLst/>
                <a:cxnLst/>
                <a:rect l="textAreaLeft" t="textAreaTop" r="textAreaRight" b="textAreaBottom"/>
                <a:pathLst>
                  <a:path w="590" h="21474">
                    <a:moveTo>
                      <a:pt x="0" y="0"/>
                    </a:moveTo>
                    <a:lnTo>
                      <a:pt x="0" y="21474"/>
                    </a:lnTo>
                    <a:lnTo>
                      <a:pt x="590" y="21474"/>
                    </a:lnTo>
                    <a:lnTo>
                      <a:pt x="590" y="0"/>
                    </a:ln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339" name="Google Shape;6524;p53"/>
            <p:cNvGrpSpPr/>
            <p:nvPr/>
          </p:nvGrpSpPr>
          <p:grpSpPr>
            <a:xfrm>
              <a:off x="1798200" y="1114920"/>
              <a:ext cx="286920" cy="524880"/>
              <a:chOff x="1798200" y="1114920"/>
              <a:chExt cx="286920" cy="524880"/>
            </a:xfrm>
          </p:grpSpPr>
          <p:sp>
            <p:nvSpPr>
              <p:cNvPr id="6340" name="Google Shape;6525;p53"/>
              <p:cNvSpPr/>
              <p:nvPr/>
            </p:nvSpPr>
            <p:spPr>
              <a:xfrm>
                <a:off x="1798200" y="1114920"/>
                <a:ext cx="286920" cy="286920"/>
              </a:xfrm>
              <a:custGeom>
                <a:avLst/>
                <a:gdLst>
                  <a:gd name="textAreaLeft" fmla="*/ 0 w 286920"/>
                  <a:gd name="textAreaRight" fmla="*/ 287280 w 286920"/>
                  <a:gd name="textAreaTop" fmla="*/ 0 h 286920"/>
                  <a:gd name="textAreaBottom" fmla="*/ 287280 h 286920"/>
                </a:gdLst>
                <a:ahLst/>
                <a:cxnLst/>
                <a:rect l="textAreaLeft" t="textAreaTop" r="textAreaRight" b="textAreaBottom"/>
                <a:pathLst>
                  <a:path w="20772" h="20771">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41" name="Google Shape;6526;p53"/>
              <p:cNvSpPr/>
              <p:nvPr/>
            </p:nvSpPr>
            <p:spPr>
              <a:xfrm>
                <a:off x="2004840" y="1348560"/>
                <a:ext cx="7920" cy="291240"/>
              </a:xfrm>
              <a:custGeom>
                <a:avLst/>
                <a:gdLst>
                  <a:gd name="textAreaLeft" fmla="*/ 0 w 7920"/>
                  <a:gd name="textAreaRight" fmla="*/ 8280 w 7920"/>
                  <a:gd name="textAreaTop" fmla="*/ 0 h 291240"/>
                  <a:gd name="textAreaBottom" fmla="*/ 291600 h 291240"/>
                </a:gdLst>
                <a:ahLst/>
                <a:cxnLst/>
                <a:rect l="textAreaLeft" t="textAreaTop" r="textAreaRight" b="textAreaBottom"/>
                <a:pathLst>
                  <a:path w="590" h="21079">
                    <a:moveTo>
                      <a:pt x="0" y="0"/>
                    </a:moveTo>
                    <a:lnTo>
                      <a:pt x="0" y="21078"/>
                    </a:lnTo>
                    <a:lnTo>
                      <a:pt x="589" y="21078"/>
                    </a:lnTo>
                    <a:lnTo>
                      <a:pt x="589" y="0"/>
                    </a:ln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342" name="Google Shape;6527;p53"/>
          <p:cNvGrpSpPr/>
          <p:nvPr/>
        </p:nvGrpSpPr>
        <p:grpSpPr>
          <a:xfrm>
            <a:off x="7761600" y="3528000"/>
            <a:ext cx="293400" cy="643680"/>
            <a:chOff x="7761600" y="3528000"/>
            <a:chExt cx="293400" cy="643680"/>
          </a:xfrm>
        </p:grpSpPr>
        <p:sp>
          <p:nvSpPr>
            <p:cNvPr id="6343" name="Google Shape;6528;p53"/>
            <p:cNvSpPr/>
            <p:nvPr/>
          </p:nvSpPr>
          <p:spPr>
            <a:xfrm>
              <a:off x="7761600" y="3528000"/>
              <a:ext cx="293040" cy="643680"/>
            </a:xfrm>
            <a:custGeom>
              <a:avLst/>
              <a:gdLst>
                <a:gd name="textAreaLeft" fmla="*/ 0 w 293040"/>
                <a:gd name="textAreaRight" fmla="*/ 293400 w 293040"/>
                <a:gd name="textAreaTop" fmla="*/ 0 h 643680"/>
                <a:gd name="textAreaBottom" fmla="*/ 644040 h 643680"/>
              </a:gdLst>
              <a:ahLst/>
              <a:cxnLst/>
              <a:rect l="textAreaLeft" t="textAreaTop" r="textAreaRight" b="textAreaBottom"/>
              <a:pathLst>
                <a:path w="19117" h="41986">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44" name="Google Shape;6529;p53"/>
            <p:cNvSpPr/>
            <p:nvPr/>
          </p:nvSpPr>
          <p:spPr>
            <a:xfrm>
              <a:off x="7761960" y="3629160"/>
              <a:ext cx="293040" cy="163800"/>
            </a:xfrm>
            <a:custGeom>
              <a:avLst/>
              <a:gdLst>
                <a:gd name="textAreaLeft" fmla="*/ 0 w 293040"/>
                <a:gd name="textAreaRight" fmla="*/ 293400 w 293040"/>
                <a:gd name="textAreaTop" fmla="*/ 0 h 163800"/>
                <a:gd name="textAreaBottom" fmla="*/ 164160 h 163800"/>
              </a:gdLst>
              <a:ahLst/>
              <a:cxnLst/>
              <a:rect l="textAreaLeft" t="textAreaTop" r="textAreaRight" b="textAreaBottom"/>
              <a:pathLst>
                <a:path w="19132" h="10698">
                  <a:moveTo>
                    <a:pt x="1" y="1"/>
                  </a:moveTo>
                  <a:lnTo>
                    <a:pt x="1" y="10698"/>
                  </a:lnTo>
                  <a:lnTo>
                    <a:pt x="19132" y="10698"/>
                  </a:lnTo>
                  <a:lnTo>
                    <a:pt x="19132" y="1"/>
                  </a:lnTo>
                  <a:close/>
                </a:path>
              </a:pathLst>
            </a:custGeom>
            <a:solidFill>
              <a:srgbClr val="e3e9ed"/>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45" name="Google Shape;6530;p53"/>
          <p:cNvGrpSpPr/>
          <p:nvPr/>
        </p:nvGrpSpPr>
        <p:grpSpPr>
          <a:xfrm>
            <a:off x="709560" y="2728080"/>
            <a:ext cx="1779480" cy="591120"/>
            <a:chOff x="709560" y="2728080"/>
            <a:chExt cx="1779480" cy="591120"/>
          </a:xfrm>
        </p:grpSpPr>
        <p:sp>
          <p:nvSpPr>
            <p:cNvPr id="6346" name="Google Shape;6531;p53"/>
            <p:cNvSpPr/>
            <p:nvPr/>
          </p:nvSpPr>
          <p:spPr>
            <a:xfrm>
              <a:off x="1501920" y="2728440"/>
              <a:ext cx="392040" cy="390600"/>
            </a:xfrm>
            <a:custGeom>
              <a:avLst/>
              <a:gdLst>
                <a:gd name="textAreaLeft" fmla="*/ 0 w 392040"/>
                <a:gd name="textAreaRight" fmla="*/ 392400 w 392040"/>
                <a:gd name="textAreaTop" fmla="*/ 0 h 390600"/>
                <a:gd name="textAreaBottom" fmla="*/ 390960 h 390600"/>
              </a:gdLst>
              <a:ahLst/>
              <a:cxnLst/>
              <a:rect l="textAreaLeft" t="textAreaTop" r="textAreaRight" b="textAreaBottom"/>
              <a:pathLst>
                <a:path w="34090" h="33972">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47" name="Google Shape;6532;p53"/>
            <p:cNvSpPr/>
            <p:nvPr/>
          </p:nvSpPr>
          <p:spPr>
            <a:xfrm>
              <a:off x="1845720" y="2929680"/>
              <a:ext cx="44640" cy="44640"/>
            </a:xfrm>
            <a:custGeom>
              <a:avLst/>
              <a:gdLst>
                <a:gd name="textAreaLeft" fmla="*/ 0 w 44640"/>
                <a:gd name="textAreaRight" fmla="*/ 45000 w 44640"/>
                <a:gd name="textAreaTop" fmla="*/ 0 h 44640"/>
                <a:gd name="textAreaBottom" fmla="*/ 45000 h 44640"/>
              </a:gdLst>
              <a:ahLst/>
              <a:cxnLst/>
              <a:rect l="textAreaLeft" t="textAreaTop" r="textAreaRight" b="textAreaBottom"/>
              <a:pathLst>
                <a:path w="3915" h="3914">
                  <a:moveTo>
                    <a:pt x="3914" y="1"/>
                  </a:moveTo>
                  <a:lnTo>
                    <a:pt x="3914" y="1"/>
                  </a:lnTo>
                  <a:cubicBezTo>
                    <a:pt x="3909" y="6"/>
                    <a:pt x="3902" y="8"/>
                    <a:pt x="3897" y="13"/>
                  </a:cubicBezTo>
                  <a:lnTo>
                    <a:pt x="1" y="3909"/>
                  </a:lnTo>
                  <a:lnTo>
                    <a:pt x="1" y="3914"/>
                  </a:lnTo>
                  <a:lnTo>
                    <a:pt x="3914" y="1"/>
                  </a:lnTo>
                  <a:close/>
                </a:path>
              </a:pathLst>
            </a:custGeom>
            <a:solidFill>
              <a:srgbClr val="667e92"/>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48" name="Google Shape;6533;p53"/>
            <p:cNvSpPr/>
            <p:nvPr/>
          </p:nvSpPr>
          <p:spPr>
            <a:xfrm>
              <a:off x="1699200" y="2927520"/>
              <a:ext cx="391680" cy="390600"/>
            </a:xfrm>
            <a:custGeom>
              <a:avLst/>
              <a:gdLst>
                <a:gd name="textAreaLeft" fmla="*/ 0 w 391680"/>
                <a:gd name="textAreaRight" fmla="*/ 392040 w 391680"/>
                <a:gd name="textAreaTop" fmla="*/ 0 h 390600"/>
                <a:gd name="textAreaBottom" fmla="*/ 390960 h 390600"/>
              </a:gdLst>
              <a:ahLst/>
              <a:cxnLst/>
              <a:rect l="textAreaLeft" t="textAreaTop" r="textAreaRight" b="textAreaBottom"/>
              <a:pathLst>
                <a:path w="34089" h="33974">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49" name="Google Shape;6534;p53"/>
            <p:cNvSpPr/>
            <p:nvPr/>
          </p:nvSpPr>
          <p:spPr>
            <a:xfrm>
              <a:off x="2094840" y="2926440"/>
              <a:ext cx="394200" cy="392760"/>
            </a:xfrm>
            <a:custGeom>
              <a:avLst/>
              <a:gdLst>
                <a:gd name="textAreaLeft" fmla="*/ 0 w 394200"/>
                <a:gd name="textAreaRight" fmla="*/ 394560 w 394200"/>
                <a:gd name="textAreaTop" fmla="*/ 0 h 392760"/>
                <a:gd name="textAreaBottom" fmla="*/ 393120 h 392760"/>
              </a:gdLst>
              <a:ahLst/>
              <a:cxnLst/>
              <a:rect l="textAreaLeft" t="textAreaTop" r="textAreaRight" b="textAreaBottom"/>
              <a:pathLst>
                <a:path w="34286" h="34168">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50" name="Google Shape;6535;p53"/>
            <p:cNvSpPr/>
            <p:nvPr/>
          </p:nvSpPr>
          <p:spPr>
            <a:xfrm>
              <a:off x="1897200" y="2728800"/>
              <a:ext cx="391680" cy="390600"/>
            </a:xfrm>
            <a:custGeom>
              <a:avLst/>
              <a:gdLst>
                <a:gd name="textAreaLeft" fmla="*/ 0 w 391680"/>
                <a:gd name="textAreaRight" fmla="*/ 392040 w 391680"/>
                <a:gd name="textAreaTop" fmla="*/ 0 h 390600"/>
                <a:gd name="textAreaBottom" fmla="*/ 390960 h 390600"/>
              </a:gdLst>
              <a:ahLst/>
              <a:cxnLst/>
              <a:rect l="textAreaLeft" t="textAreaTop" r="textAreaRight" b="textAreaBottom"/>
              <a:pathLst>
                <a:path w="34086" h="33972">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51" name="Google Shape;6536;p53"/>
            <p:cNvSpPr/>
            <p:nvPr/>
          </p:nvSpPr>
          <p:spPr>
            <a:xfrm flipH="1">
              <a:off x="1303920" y="2926800"/>
              <a:ext cx="391680" cy="390600"/>
            </a:xfrm>
            <a:custGeom>
              <a:avLst/>
              <a:gdLst>
                <a:gd name="textAreaLeft" fmla="*/ 360 w 391680"/>
                <a:gd name="textAreaRight" fmla="*/ 392400 w 391680"/>
                <a:gd name="textAreaTop" fmla="*/ 0 h 390600"/>
                <a:gd name="textAreaBottom" fmla="*/ 390960 h 390600"/>
              </a:gdLst>
              <a:ahLst/>
              <a:cxnLst/>
              <a:rect l="textAreaLeft" t="textAreaTop" r="textAreaRight" b="textAreaBottom"/>
              <a:pathLst>
                <a:path w="34089" h="33974">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52" name="Google Shape;6537;p53"/>
            <p:cNvSpPr/>
            <p:nvPr/>
          </p:nvSpPr>
          <p:spPr>
            <a:xfrm>
              <a:off x="709560" y="2728440"/>
              <a:ext cx="392040" cy="390600"/>
            </a:xfrm>
            <a:custGeom>
              <a:avLst/>
              <a:gdLst>
                <a:gd name="textAreaLeft" fmla="*/ 0 w 392040"/>
                <a:gd name="textAreaRight" fmla="*/ 392400 w 392040"/>
                <a:gd name="textAreaTop" fmla="*/ 0 h 390600"/>
                <a:gd name="textAreaBottom" fmla="*/ 390960 h 390600"/>
              </a:gdLst>
              <a:ahLst/>
              <a:cxnLst/>
              <a:rect l="textAreaLeft" t="textAreaTop" r="textAreaRight" b="textAreaBottom"/>
              <a:pathLst>
                <a:path w="34090" h="33972">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53" name="Google Shape;6538;p53"/>
            <p:cNvSpPr/>
            <p:nvPr/>
          </p:nvSpPr>
          <p:spPr>
            <a:xfrm flipH="1">
              <a:off x="1106280" y="2728080"/>
              <a:ext cx="391680" cy="390600"/>
            </a:xfrm>
            <a:custGeom>
              <a:avLst/>
              <a:gdLst>
                <a:gd name="textAreaLeft" fmla="*/ 360 w 391680"/>
                <a:gd name="textAreaRight" fmla="*/ 392400 w 391680"/>
                <a:gd name="textAreaTop" fmla="*/ 0 h 390600"/>
                <a:gd name="textAreaBottom" fmla="*/ 390960 h 390600"/>
              </a:gdLst>
              <a:ahLst/>
              <a:cxnLst/>
              <a:rect l="textAreaLeft" t="textAreaTop" r="textAreaRight" b="textAreaBottom"/>
              <a:pathLst>
                <a:path w="34086" h="33972">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54" name="Google Shape;6539;p53"/>
            <p:cNvSpPr/>
            <p:nvPr/>
          </p:nvSpPr>
          <p:spPr>
            <a:xfrm flipH="1">
              <a:off x="905400" y="2925720"/>
              <a:ext cx="394200" cy="392760"/>
            </a:xfrm>
            <a:custGeom>
              <a:avLst/>
              <a:gdLst>
                <a:gd name="textAreaLeft" fmla="*/ -360 w 394200"/>
                <a:gd name="textAreaRight" fmla="*/ 394200 w 394200"/>
                <a:gd name="textAreaTop" fmla="*/ 0 h 392760"/>
                <a:gd name="textAreaBottom" fmla="*/ 393120 h 392760"/>
              </a:gdLst>
              <a:ahLst/>
              <a:cxnLst/>
              <a:rect l="textAreaLeft" t="textAreaTop" r="textAreaRight" b="textAreaBottom"/>
              <a:pathLst>
                <a:path w="34286" h="34168">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55" name="Google Shape;6540;p53"/>
          <p:cNvGrpSpPr/>
          <p:nvPr/>
        </p:nvGrpSpPr>
        <p:grpSpPr>
          <a:xfrm>
            <a:off x="2320560" y="971280"/>
            <a:ext cx="710640" cy="745560"/>
            <a:chOff x="2320560" y="971280"/>
            <a:chExt cx="710640" cy="745560"/>
          </a:xfrm>
        </p:grpSpPr>
        <p:grpSp>
          <p:nvGrpSpPr>
            <p:cNvPr id="6356" name="Google Shape;6541;p53"/>
            <p:cNvGrpSpPr/>
            <p:nvPr/>
          </p:nvGrpSpPr>
          <p:grpSpPr>
            <a:xfrm>
              <a:off x="2320560" y="971280"/>
              <a:ext cx="710640" cy="674280"/>
              <a:chOff x="2320560" y="971280"/>
              <a:chExt cx="710640" cy="674280"/>
            </a:xfrm>
          </p:grpSpPr>
          <p:sp>
            <p:nvSpPr>
              <p:cNvPr id="6357" name="Google Shape;6542;p53"/>
              <p:cNvSpPr/>
              <p:nvPr/>
            </p:nvSpPr>
            <p:spPr>
              <a:xfrm>
                <a:off x="2536200" y="1147680"/>
                <a:ext cx="163800" cy="193320"/>
              </a:xfrm>
              <a:custGeom>
                <a:avLst/>
                <a:gdLst>
                  <a:gd name="textAreaLeft" fmla="*/ 0 w 163800"/>
                  <a:gd name="textAreaRight" fmla="*/ 164160 w 163800"/>
                  <a:gd name="textAreaTop" fmla="*/ 0 h 193320"/>
                  <a:gd name="textAreaBottom" fmla="*/ 193680 h 193320"/>
                </a:gdLst>
                <a:ahLst/>
                <a:cxnLst/>
                <a:rect l="textAreaLeft" t="textAreaTop" r="textAreaRight" b="textAreaBottom"/>
                <a:pathLst>
                  <a:path w="27928" h="32936">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58" name="Google Shape;6543;p53"/>
              <p:cNvSpPr/>
              <p:nvPr/>
            </p:nvSpPr>
            <p:spPr>
              <a:xfrm>
                <a:off x="2539080" y="1192320"/>
                <a:ext cx="101160" cy="134640"/>
              </a:xfrm>
              <a:custGeom>
                <a:avLst/>
                <a:gdLst>
                  <a:gd name="textAreaLeft" fmla="*/ 0 w 101160"/>
                  <a:gd name="textAreaRight" fmla="*/ 101520 w 101160"/>
                  <a:gd name="textAreaTop" fmla="*/ 0 h 134640"/>
                  <a:gd name="textAreaBottom" fmla="*/ 135000 h 134640"/>
                </a:gdLst>
                <a:ahLst/>
                <a:cxnLst/>
                <a:rect l="textAreaLeft" t="textAreaTop" r="textAreaRight" b="textAreaBottom"/>
                <a:pathLst>
                  <a:path w="17264" h="22987">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359" name="Google Shape;6544;p53"/>
              <p:cNvGrpSpPr/>
              <p:nvPr/>
            </p:nvGrpSpPr>
            <p:grpSpPr>
              <a:xfrm>
                <a:off x="2320560" y="971280"/>
                <a:ext cx="710640" cy="674280"/>
                <a:chOff x="2320560" y="971280"/>
                <a:chExt cx="710640" cy="674280"/>
              </a:xfrm>
            </p:grpSpPr>
            <p:grpSp>
              <p:nvGrpSpPr>
                <p:cNvPr id="6360" name="Google Shape;6545;p53"/>
                <p:cNvGrpSpPr/>
                <p:nvPr/>
              </p:nvGrpSpPr>
              <p:grpSpPr>
                <a:xfrm>
                  <a:off x="2320560" y="971280"/>
                  <a:ext cx="710640" cy="674280"/>
                  <a:chOff x="2320560" y="971280"/>
                  <a:chExt cx="710640" cy="674280"/>
                </a:xfrm>
              </p:grpSpPr>
              <p:grpSp>
                <p:nvGrpSpPr>
                  <p:cNvPr id="6361" name="Google Shape;6546;p53"/>
                  <p:cNvGrpSpPr/>
                  <p:nvPr/>
                </p:nvGrpSpPr>
                <p:grpSpPr>
                  <a:xfrm>
                    <a:off x="2320560" y="1143000"/>
                    <a:ext cx="379440" cy="284400"/>
                    <a:chOff x="2320560" y="1143000"/>
                    <a:chExt cx="379440" cy="284400"/>
                  </a:xfrm>
                </p:grpSpPr>
                <p:sp>
                  <p:nvSpPr>
                    <p:cNvPr id="6362" name="Google Shape;6547;p53"/>
                    <p:cNvSpPr/>
                    <p:nvPr/>
                  </p:nvSpPr>
                  <p:spPr>
                    <a:xfrm>
                      <a:off x="2320560" y="1143000"/>
                      <a:ext cx="379440" cy="284400"/>
                    </a:xfrm>
                    <a:custGeom>
                      <a:avLst/>
                      <a:gdLst>
                        <a:gd name="textAreaLeft" fmla="*/ 0 w 379440"/>
                        <a:gd name="textAreaRight" fmla="*/ 379800 w 379440"/>
                        <a:gd name="textAreaTop" fmla="*/ 0 h 284400"/>
                        <a:gd name="textAreaBottom" fmla="*/ 284760 h 284400"/>
                      </a:gdLst>
                      <a:ahLst/>
                      <a:cxnLst/>
                      <a:rect l="textAreaLeft" t="textAreaTop" r="textAreaRight" b="textAreaBottom"/>
                      <a:pathLst>
                        <a:path w="64643" h="48441">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63" name="Google Shape;6548;p53"/>
                    <p:cNvSpPr/>
                    <p:nvPr/>
                  </p:nvSpPr>
                  <p:spPr>
                    <a:xfrm>
                      <a:off x="2373480" y="1184040"/>
                      <a:ext cx="267840" cy="200520"/>
                    </a:xfrm>
                    <a:custGeom>
                      <a:avLst/>
                      <a:gdLst>
                        <a:gd name="textAreaLeft" fmla="*/ 0 w 267840"/>
                        <a:gd name="textAreaRight" fmla="*/ 268200 w 267840"/>
                        <a:gd name="textAreaTop" fmla="*/ 0 h 200520"/>
                        <a:gd name="textAreaBottom" fmla="*/ 200880 h 200520"/>
                      </a:gdLst>
                      <a:ahLst/>
                      <a:cxnLst/>
                      <a:rect l="textAreaLeft" t="textAreaTop" r="textAreaRight" b="textAreaBottom"/>
                      <a:pathLst>
                        <a:path w="45629" h="34191">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64" name="Google Shape;6549;p53"/>
                  <p:cNvGrpSpPr/>
                  <p:nvPr/>
                </p:nvGrpSpPr>
                <p:grpSpPr>
                  <a:xfrm>
                    <a:off x="2404440" y="1319040"/>
                    <a:ext cx="334440" cy="325800"/>
                    <a:chOff x="2404440" y="1319040"/>
                    <a:chExt cx="334440" cy="325800"/>
                  </a:xfrm>
                </p:grpSpPr>
                <p:sp>
                  <p:nvSpPr>
                    <p:cNvPr id="6365" name="Google Shape;6550;p53"/>
                    <p:cNvSpPr/>
                    <p:nvPr/>
                  </p:nvSpPr>
                  <p:spPr>
                    <a:xfrm>
                      <a:off x="2404440" y="1319040"/>
                      <a:ext cx="334440" cy="325800"/>
                    </a:xfrm>
                    <a:custGeom>
                      <a:avLst/>
                      <a:gdLst>
                        <a:gd name="textAreaLeft" fmla="*/ 0 w 334440"/>
                        <a:gd name="textAreaRight" fmla="*/ 334800 w 334440"/>
                        <a:gd name="textAreaTop" fmla="*/ 0 h 325800"/>
                        <a:gd name="textAreaBottom" fmla="*/ 326160 h 325800"/>
                      </a:gdLst>
                      <a:ahLst/>
                      <a:cxnLst/>
                      <a:rect l="textAreaLeft" t="textAreaTop" r="textAreaRight" b="textAreaBottom"/>
                      <a:pathLst>
                        <a:path w="56983" h="5552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66" name="Google Shape;6551;p53"/>
                    <p:cNvSpPr/>
                    <p:nvPr/>
                  </p:nvSpPr>
                  <p:spPr>
                    <a:xfrm>
                      <a:off x="2452320" y="136944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40223" h="39191">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67" name="Google Shape;6552;p53"/>
                  <p:cNvGrpSpPr/>
                  <p:nvPr/>
                </p:nvGrpSpPr>
                <p:grpSpPr>
                  <a:xfrm>
                    <a:off x="2611440" y="1319760"/>
                    <a:ext cx="334440" cy="325800"/>
                    <a:chOff x="2611440" y="1319760"/>
                    <a:chExt cx="334440" cy="325800"/>
                  </a:xfrm>
                </p:grpSpPr>
                <p:sp>
                  <p:nvSpPr>
                    <p:cNvPr id="6368" name="Google Shape;6553;p53"/>
                    <p:cNvSpPr/>
                    <p:nvPr/>
                  </p:nvSpPr>
                  <p:spPr>
                    <a:xfrm>
                      <a:off x="2611440" y="1319760"/>
                      <a:ext cx="334440" cy="325800"/>
                    </a:xfrm>
                    <a:custGeom>
                      <a:avLst/>
                      <a:gdLst>
                        <a:gd name="textAreaLeft" fmla="*/ 0 w 334440"/>
                        <a:gd name="textAreaRight" fmla="*/ 334800 w 334440"/>
                        <a:gd name="textAreaTop" fmla="*/ 0 h 325800"/>
                        <a:gd name="textAreaBottom" fmla="*/ 326160 h 325800"/>
                      </a:gdLst>
                      <a:ahLst/>
                      <a:cxnLst/>
                      <a:rect l="textAreaLeft" t="textAreaTop" r="textAreaRight" b="textAreaBottom"/>
                      <a:pathLst>
                        <a:path w="56984" h="55522">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69" name="Google Shape;6554;p53"/>
                    <p:cNvSpPr/>
                    <p:nvPr/>
                  </p:nvSpPr>
                  <p:spPr>
                    <a:xfrm>
                      <a:off x="2662200" y="136980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40221" h="3919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70" name="Google Shape;6555;p53"/>
                  <p:cNvGrpSpPr/>
                  <p:nvPr/>
                </p:nvGrpSpPr>
                <p:grpSpPr>
                  <a:xfrm>
                    <a:off x="2651760" y="1144080"/>
                    <a:ext cx="379440" cy="284400"/>
                    <a:chOff x="2651760" y="1144080"/>
                    <a:chExt cx="379440" cy="284400"/>
                  </a:xfrm>
                </p:grpSpPr>
                <p:sp>
                  <p:nvSpPr>
                    <p:cNvPr id="6371" name="Google Shape;6556;p53"/>
                    <p:cNvSpPr/>
                    <p:nvPr/>
                  </p:nvSpPr>
                  <p:spPr>
                    <a:xfrm>
                      <a:off x="2651760" y="1144080"/>
                      <a:ext cx="379440" cy="284400"/>
                    </a:xfrm>
                    <a:custGeom>
                      <a:avLst/>
                      <a:gdLst>
                        <a:gd name="textAreaLeft" fmla="*/ 0 w 379440"/>
                        <a:gd name="textAreaRight" fmla="*/ 379800 w 379440"/>
                        <a:gd name="textAreaTop" fmla="*/ 0 h 284400"/>
                        <a:gd name="textAreaBottom" fmla="*/ 284760 h 284400"/>
                      </a:gdLst>
                      <a:ahLst/>
                      <a:cxnLst/>
                      <a:rect l="textAreaLeft" t="textAreaTop" r="textAreaRight" b="textAreaBottom"/>
                      <a:pathLst>
                        <a:path w="64643" h="48441">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72" name="Google Shape;6557;p53"/>
                    <p:cNvSpPr/>
                    <p:nvPr/>
                  </p:nvSpPr>
                  <p:spPr>
                    <a:xfrm>
                      <a:off x="2710440" y="1185120"/>
                      <a:ext cx="267840" cy="200520"/>
                    </a:xfrm>
                    <a:custGeom>
                      <a:avLst/>
                      <a:gdLst>
                        <a:gd name="textAreaLeft" fmla="*/ 0 w 267840"/>
                        <a:gd name="textAreaRight" fmla="*/ 268200 w 267840"/>
                        <a:gd name="textAreaTop" fmla="*/ 0 h 200520"/>
                        <a:gd name="textAreaBottom" fmla="*/ 200880 h 200520"/>
                      </a:gdLst>
                      <a:ahLst/>
                      <a:cxnLst/>
                      <a:rect l="textAreaLeft" t="textAreaTop" r="textAreaRight" b="textAreaBottom"/>
                      <a:pathLst>
                        <a:path w="45629" h="34192">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73" name="Google Shape;6558;p53"/>
                  <p:cNvGrpSpPr/>
                  <p:nvPr/>
                </p:nvGrpSpPr>
                <p:grpSpPr>
                  <a:xfrm>
                    <a:off x="2536200" y="971280"/>
                    <a:ext cx="279720" cy="369360"/>
                    <a:chOff x="2536200" y="971280"/>
                    <a:chExt cx="279720" cy="369360"/>
                  </a:xfrm>
                </p:grpSpPr>
                <p:sp>
                  <p:nvSpPr>
                    <p:cNvPr id="6374" name="Google Shape;6559;p53"/>
                    <p:cNvSpPr/>
                    <p:nvPr/>
                  </p:nvSpPr>
                  <p:spPr>
                    <a:xfrm>
                      <a:off x="2536200" y="971280"/>
                      <a:ext cx="279720" cy="369360"/>
                    </a:xfrm>
                    <a:custGeom>
                      <a:avLst/>
                      <a:gdLst>
                        <a:gd name="textAreaLeft" fmla="*/ 0 w 279720"/>
                        <a:gd name="textAreaRight" fmla="*/ 280080 w 279720"/>
                        <a:gd name="textAreaTop" fmla="*/ 0 h 369360"/>
                        <a:gd name="textAreaBottom" fmla="*/ 369720 h 369360"/>
                      </a:gdLst>
                      <a:ahLst/>
                      <a:cxnLst/>
                      <a:rect l="textAreaLeft" t="textAreaTop" r="textAreaRight" b="textAreaBottom"/>
                      <a:pathLst>
                        <a:path w="47681" h="62939">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75" name="Google Shape;6560;p53"/>
                    <p:cNvSpPr/>
                    <p:nvPr/>
                  </p:nvSpPr>
                  <p:spPr>
                    <a:xfrm>
                      <a:off x="2577600" y="1025640"/>
                      <a:ext cx="197280" cy="260640"/>
                    </a:xfrm>
                    <a:custGeom>
                      <a:avLst/>
                      <a:gdLst>
                        <a:gd name="textAreaLeft" fmla="*/ 0 w 197280"/>
                        <a:gd name="textAreaRight" fmla="*/ 197640 w 197280"/>
                        <a:gd name="textAreaTop" fmla="*/ 0 h 260640"/>
                        <a:gd name="textAreaBottom" fmla="*/ 261000 h 260640"/>
                      </a:gdLst>
                      <a:ahLst/>
                      <a:cxnLst/>
                      <a:rect l="textAreaLeft" t="textAreaTop" r="textAreaRight" b="textAreaBottom"/>
                      <a:pathLst>
                        <a:path w="33655" h="4442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376" name="Google Shape;6561;p53"/>
                <p:cNvGrpSpPr/>
                <p:nvPr/>
              </p:nvGrpSpPr>
              <p:grpSpPr>
                <a:xfrm>
                  <a:off x="2531520" y="1185840"/>
                  <a:ext cx="287280" cy="287280"/>
                  <a:chOff x="2531520" y="1185840"/>
                  <a:chExt cx="287280" cy="287280"/>
                </a:xfrm>
              </p:grpSpPr>
              <p:sp>
                <p:nvSpPr>
                  <p:cNvPr id="6377" name="Google Shape;6562;p53"/>
                  <p:cNvSpPr/>
                  <p:nvPr/>
                </p:nvSpPr>
                <p:spPr>
                  <a:xfrm>
                    <a:off x="2531520" y="1185840"/>
                    <a:ext cx="287280" cy="287280"/>
                  </a:xfrm>
                  <a:custGeom>
                    <a:avLst/>
                    <a:gdLst>
                      <a:gd name="textAreaLeft" fmla="*/ 0 w 287280"/>
                      <a:gd name="textAreaRight" fmla="*/ 287640 w 287280"/>
                      <a:gd name="textAreaTop" fmla="*/ 0 h 287280"/>
                      <a:gd name="textAreaBottom" fmla="*/ 287640 h 287280"/>
                    </a:gdLst>
                    <a:ahLst/>
                    <a:cxnLst/>
                    <a:rect l="textAreaLeft" t="textAreaTop" r="textAreaRight" b="textAreaBottom"/>
                    <a:pathLst>
                      <a:path w="48965" h="48963">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378" name="Google Shape;6563;p53"/>
                  <p:cNvGrpSpPr/>
                  <p:nvPr/>
                </p:nvGrpSpPr>
                <p:grpSpPr>
                  <a:xfrm>
                    <a:off x="2534040" y="1198800"/>
                    <a:ext cx="277560" cy="261360"/>
                    <a:chOff x="2534040" y="1198800"/>
                    <a:chExt cx="277560" cy="261360"/>
                  </a:xfrm>
                </p:grpSpPr>
                <p:sp>
                  <p:nvSpPr>
                    <p:cNvPr id="6379" name="Google Shape;6564;p53"/>
                    <p:cNvSpPr/>
                    <p:nvPr/>
                  </p:nvSpPr>
                  <p:spPr>
                    <a:xfrm>
                      <a:off x="2550600" y="1364040"/>
                      <a:ext cx="124200" cy="96120"/>
                    </a:xfrm>
                    <a:custGeom>
                      <a:avLst/>
                      <a:gdLst>
                        <a:gd name="textAreaLeft" fmla="*/ 0 w 124200"/>
                        <a:gd name="textAreaRight" fmla="*/ 124560 w 124200"/>
                        <a:gd name="textAreaTop" fmla="*/ 0 h 96120"/>
                        <a:gd name="textAreaBottom" fmla="*/ 96480 h 96120"/>
                      </a:gdLst>
                      <a:ahLst/>
                      <a:cxnLst/>
                      <a:rect l="textAreaLeft" t="textAreaTop" r="textAreaRight" b="textAreaBottom"/>
                      <a:pathLst>
                        <a:path w="21207" h="1642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80" name="Google Shape;6565;p53"/>
                    <p:cNvSpPr/>
                    <p:nvPr/>
                  </p:nvSpPr>
                  <p:spPr>
                    <a:xfrm>
                      <a:off x="2741040" y="1223640"/>
                      <a:ext cx="70560" cy="145440"/>
                    </a:xfrm>
                    <a:custGeom>
                      <a:avLst/>
                      <a:gdLst>
                        <a:gd name="textAreaLeft" fmla="*/ 0 w 70560"/>
                        <a:gd name="textAreaRight" fmla="*/ 70920 w 70560"/>
                        <a:gd name="textAreaTop" fmla="*/ 0 h 145440"/>
                        <a:gd name="textAreaBottom" fmla="*/ 145800 h 145440"/>
                      </a:gdLst>
                      <a:ahLst/>
                      <a:cxnLst/>
                      <a:rect l="textAreaLeft" t="textAreaTop" r="textAreaRight" b="textAreaBottom"/>
                      <a:pathLst>
                        <a:path w="12089" h="2481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81" name="Google Shape;6566;p53"/>
                    <p:cNvSpPr/>
                    <p:nvPr/>
                  </p:nvSpPr>
                  <p:spPr>
                    <a:xfrm>
                      <a:off x="2598840" y="1198800"/>
                      <a:ext cx="153000" cy="39600"/>
                    </a:xfrm>
                    <a:custGeom>
                      <a:avLst/>
                      <a:gdLst>
                        <a:gd name="textAreaLeft" fmla="*/ 0 w 153000"/>
                        <a:gd name="textAreaRight" fmla="*/ 153360 w 153000"/>
                        <a:gd name="textAreaTop" fmla="*/ 0 h 39600"/>
                        <a:gd name="textAreaBottom" fmla="*/ 39960 h 39600"/>
                      </a:gdLst>
                      <a:ahLst/>
                      <a:cxnLst/>
                      <a:rect l="textAreaLeft" t="textAreaTop" r="textAreaRight" b="textAreaBottom"/>
                      <a:pathLst>
                        <a:path w="26078" h="6816">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2" name="Google Shape;6567;p53"/>
                    <p:cNvSpPr/>
                    <p:nvPr/>
                  </p:nvSpPr>
                  <p:spPr>
                    <a:xfrm>
                      <a:off x="2675520" y="1363680"/>
                      <a:ext cx="123840" cy="96120"/>
                    </a:xfrm>
                    <a:custGeom>
                      <a:avLst/>
                      <a:gdLst>
                        <a:gd name="textAreaLeft" fmla="*/ 0 w 123840"/>
                        <a:gd name="textAreaRight" fmla="*/ 124200 w 123840"/>
                        <a:gd name="textAreaTop" fmla="*/ 0 h 96120"/>
                        <a:gd name="textAreaBottom" fmla="*/ 96480 h 96120"/>
                      </a:gdLst>
                      <a:ahLst/>
                      <a:cxnLst/>
                      <a:rect l="textAreaLeft" t="textAreaTop" r="textAreaRight" b="textAreaBottom"/>
                      <a:pathLst>
                        <a:path w="21158" h="1643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83" name="Google Shape;6568;p53"/>
                    <p:cNvSpPr/>
                    <p:nvPr/>
                  </p:nvSpPr>
                  <p:spPr>
                    <a:xfrm>
                      <a:off x="2534040" y="1223640"/>
                      <a:ext cx="75600" cy="145800"/>
                    </a:xfrm>
                    <a:custGeom>
                      <a:avLst/>
                      <a:gdLst>
                        <a:gd name="textAreaLeft" fmla="*/ 0 w 75600"/>
                        <a:gd name="textAreaRight" fmla="*/ 75960 w 75600"/>
                        <a:gd name="textAreaTop" fmla="*/ 0 h 145800"/>
                        <a:gd name="textAreaBottom" fmla="*/ 146160 h 145800"/>
                      </a:gdLst>
                      <a:ahLst/>
                      <a:cxnLst/>
                      <a:rect l="textAreaLeft" t="textAreaTop" r="textAreaRight" b="textAreaBottom"/>
                      <a:pathLst>
                        <a:path w="12900" h="24849">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sp>
          <p:nvSpPr>
            <p:cNvPr id="6384" name="Google Shape;6569;p53"/>
            <p:cNvSpPr/>
            <p:nvPr/>
          </p:nvSpPr>
          <p:spPr>
            <a:xfrm>
              <a:off x="2437560" y="1040400"/>
              <a:ext cx="106920" cy="79920"/>
            </a:xfrm>
            <a:custGeom>
              <a:avLst/>
              <a:gdLst>
                <a:gd name="textAreaLeft" fmla="*/ 0 w 106920"/>
                <a:gd name="textAreaRight" fmla="*/ 107280 w 106920"/>
                <a:gd name="textAreaTop" fmla="*/ 0 h 79920"/>
                <a:gd name="textAreaBottom" fmla="*/ 80280 h 79920"/>
              </a:gdLst>
              <a:ahLst/>
              <a:cxnLst/>
              <a:rect l="textAreaLeft" t="textAreaTop" r="textAreaRight" b="textAreaBottom"/>
              <a:pathLst>
                <a:path w="10285" h="7716">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5" name="Google Shape;6570;p53"/>
            <p:cNvSpPr/>
            <p:nvPr/>
          </p:nvSpPr>
          <p:spPr>
            <a:xfrm>
              <a:off x="2340720" y="1371600"/>
              <a:ext cx="50400" cy="125640"/>
            </a:xfrm>
            <a:custGeom>
              <a:avLst/>
              <a:gdLst>
                <a:gd name="textAreaLeft" fmla="*/ 0 w 50400"/>
                <a:gd name="textAreaRight" fmla="*/ 50760 w 50400"/>
                <a:gd name="textAreaTop" fmla="*/ 0 h 125640"/>
                <a:gd name="textAreaBottom" fmla="*/ 126000 h 125640"/>
              </a:gdLst>
              <a:ahLst/>
              <a:cxnLst/>
              <a:rect l="textAreaLeft" t="textAreaTop" r="textAreaRight" b="textAreaBottom"/>
              <a:pathLst>
                <a:path w="4872" h="12087">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6" name="Google Shape;6571;p53"/>
            <p:cNvSpPr/>
            <p:nvPr/>
          </p:nvSpPr>
          <p:spPr>
            <a:xfrm>
              <a:off x="2953080" y="1384200"/>
              <a:ext cx="42840" cy="126000"/>
            </a:xfrm>
            <a:custGeom>
              <a:avLst/>
              <a:gdLst>
                <a:gd name="textAreaLeft" fmla="*/ 0 w 42840"/>
                <a:gd name="textAreaRight" fmla="*/ 43200 w 42840"/>
                <a:gd name="textAreaTop" fmla="*/ 0 h 126000"/>
                <a:gd name="textAreaBottom" fmla="*/ 126360 h 126000"/>
              </a:gdLst>
              <a:ahLst/>
              <a:cxnLst/>
              <a:rect l="textAreaLeft" t="textAreaTop" r="textAreaRight" b="textAreaBottom"/>
              <a:pathLst>
                <a:path w="4151" h="12116">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7" name="Google Shape;6572;p53"/>
            <p:cNvSpPr/>
            <p:nvPr/>
          </p:nvSpPr>
          <p:spPr>
            <a:xfrm>
              <a:off x="2812320" y="1048320"/>
              <a:ext cx="108360" cy="77760"/>
            </a:xfrm>
            <a:custGeom>
              <a:avLst/>
              <a:gdLst>
                <a:gd name="textAreaLeft" fmla="*/ 0 w 108360"/>
                <a:gd name="textAreaRight" fmla="*/ 108720 w 108360"/>
                <a:gd name="textAreaTop" fmla="*/ 0 h 77760"/>
                <a:gd name="textAreaBottom" fmla="*/ 78120 h 77760"/>
              </a:gdLst>
              <a:ahLst/>
              <a:cxn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88" name="Google Shape;6573;p53"/>
            <p:cNvSpPr/>
            <p:nvPr/>
          </p:nvSpPr>
          <p:spPr>
            <a:xfrm rot="8660400">
              <a:off x="2621160" y="1614600"/>
              <a:ext cx="108360" cy="77760"/>
            </a:xfrm>
            <a:custGeom>
              <a:avLst/>
              <a:gdLst>
                <a:gd name="textAreaLeft" fmla="*/ 0 w 108360"/>
                <a:gd name="textAreaRight" fmla="*/ 108720 w 108360"/>
                <a:gd name="textAreaTop" fmla="*/ 0 h 77760"/>
                <a:gd name="textAreaBottom" fmla="*/ 78120 h 77760"/>
              </a:gdLst>
              <a:ahLst/>
              <a:cxnLst/>
              <a:rect l="textAreaLeft" t="textAreaTop" r="textAreaRight" b="textAreaBottom"/>
              <a:pathLst>
                <a:path w="10427" h="7481">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89" name="Google Shape;6574;p53"/>
          <p:cNvGrpSpPr/>
          <p:nvPr/>
        </p:nvGrpSpPr>
        <p:grpSpPr>
          <a:xfrm>
            <a:off x="3909240" y="2727360"/>
            <a:ext cx="1568880" cy="590760"/>
            <a:chOff x="3909240" y="2727360"/>
            <a:chExt cx="1568880" cy="590760"/>
          </a:xfrm>
        </p:grpSpPr>
        <p:grpSp>
          <p:nvGrpSpPr>
            <p:cNvPr id="6390" name="Google Shape;6575;p53"/>
            <p:cNvGrpSpPr/>
            <p:nvPr/>
          </p:nvGrpSpPr>
          <p:grpSpPr>
            <a:xfrm>
              <a:off x="3909240" y="2727360"/>
              <a:ext cx="1568880" cy="590760"/>
              <a:chOff x="3909240" y="2727360"/>
              <a:chExt cx="1568880" cy="590760"/>
            </a:xfrm>
          </p:grpSpPr>
          <p:sp>
            <p:nvSpPr>
              <p:cNvPr id="6391" name="Google Shape;6576;p53"/>
              <p:cNvSpPr/>
              <p:nvPr/>
            </p:nvSpPr>
            <p:spPr>
              <a:xfrm>
                <a:off x="3909240" y="2727360"/>
                <a:ext cx="608040" cy="590760"/>
              </a:xfrm>
              <a:custGeom>
                <a:avLst/>
                <a:gdLst>
                  <a:gd name="textAreaLeft" fmla="*/ 0 w 608040"/>
                  <a:gd name="textAreaRight" fmla="*/ 608400 w 608040"/>
                  <a:gd name="textAreaTop" fmla="*/ 0 h 590760"/>
                  <a:gd name="textAreaBottom" fmla="*/ 591120 h 590760"/>
                </a:gdLst>
                <a:ahLst/>
                <a:cxnLst/>
                <a:rect l="textAreaLeft" t="textAreaTop" r="textAreaRight" b="textAreaBottom"/>
                <a:pathLst>
                  <a:path w="45218" h="4394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92" name="Google Shape;6577;p53"/>
              <p:cNvSpPr/>
              <p:nvPr/>
            </p:nvSpPr>
            <p:spPr>
              <a:xfrm>
                <a:off x="4515480" y="3195360"/>
                <a:ext cx="962640" cy="122760"/>
              </a:xfrm>
              <a:custGeom>
                <a:avLst/>
                <a:gdLst>
                  <a:gd name="textAreaLeft" fmla="*/ 0 w 962640"/>
                  <a:gd name="textAreaRight" fmla="*/ 963000 w 962640"/>
                  <a:gd name="textAreaTop" fmla="*/ 0 h 122760"/>
                  <a:gd name="textAreaBottom" fmla="*/ 123120 h 122760"/>
                </a:gdLst>
                <a:ahLst/>
                <a:cxnLst/>
                <a:rect l="textAreaLeft" t="textAreaTop" r="textAreaRight" b="textAreaBottom"/>
                <a:pathLst>
                  <a:path w="71590" h="9146">
                    <a:moveTo>
                      <a:pt x="1" y="1"/>
                    </a:moveTo>
                    <a:lnTo>
                      <a:pt x="1" y="9145"/>
                    </a:lnTo>
                    <a:lnTo>
                      <a:pt x="71589" y="9145"/>
                    </a:lnTo>
                    <a:lnTo>
                      <a:pt x="71589" y="1"/>
                    </a:lnTo>
                    <a:close/>
                  </a:path>
                </a:pathLst>
              </a:custGeom>
              <a:solidFill>
                <a:srgbClr val="445d73"/>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393" name="Google Shape;6578;p53"/>
            <p:cNvGrpSpPr/>
            <p:nvPr/>
          </p:nvGrpSpPr>
          <p:grpSpPr>
            <a:xfrm>
              <a:off x="4285080" y="2728080"/>
              <a:ext cx="473040" cy="212760"/>
              <a:chOff x="4285080" y="2728080"/>
              <a:chExt cx="473040" cy="212760"/>
            </a:xfrm>
          </p:grpSpPr>
          <p:sp>
            <p:nvSpPr>
              <p:cNvPr id="6394" name="Google Shape;6579;p53"/>
              <p:cNvSpPr/>
              <p:nvPr/>
            </p:nvSpPr>
            <p:spPr>
              <a:xfrm>
                <a:off x="4285080" y="2728080"/>
                <a:ext cx="228240" cy="212760"/>
              </a:xfrm>
              <a:custGeom>
                <a:avLst/>
                <a:gdLst>
                  <a:gd name="textAreaLeft" fmla="*/ 0 w 228240"/>
                  <a:gd name="textAreaRight" fmla="*/ 228600 w 228240"/>
                  <a:gd name="textAreaTop" fmla="*/ 0 h 212760"/>
                  <a:gd name="textAreaBottom" fmla="*/ 213120 h 212760"/>
                </a:gdLst>
                <a:ahLst/>
                <a:cxnLst/>
                <a:rect l="textAreaLeft" t="textAreaTop" r="textAreaRight" b="textAreaBottom"/>
                <a:pathLst>
                  <a:path w="17006" h="15844">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395" name="Google Shape;6580;p53"/>
              <p:cNvSpPr/>
              <p:nvPr/>
            </p:nvSpPr>
            <p:spPr>
              <a:xfrm>
                <a:off x="4509000" y="2821680"/>
                <a:ext cx="249120" cy="119160"/>
              </a:xfrm>
              <a:custGeom>
                <a:avLst/>
                <a:gdLst>
                  <a:gd name="textAreaLeft" fmla="*/ 0 w 249120"/>
                  <a:gd name="textAreaRight" fmla="*/ 249480 w 249120"/>
                  <a:gd name="textAreaTop" fmla="*/ 0 h 119160"/>
                  <a:gd name="textAreaBottom" fmla="*/ 119520 h 119160"/>
                </a:gdLst>
                <a:ahLst/>
                <a:cxnLst/>
                <a:rect l="textAreaLeft" t="textAreaTop" r="textAreaRight" b="textAreaBottom"/>
                <a:pathLst>
                  <a:path w="18211" h="8881">
                    <a:moveTo>
                      <a:pt x="0" y="0"/>
                    </a:moveTo>
                    <a:lnTo>
                      <a:pt x="0" y="8880"/>
                    </a:lnTo>
                    <a:lnTo>
                      <a:pt x="18210" y="8880"/>
                    </a:lnTo>
                    <a:lnTo>
                      <a:pt x="18210" y="0"/>
                    </a:lnTo>
                    <a:close/>
                  </a:path>
                </a:pathLst>
              </a:custGeom>
              <a:solidFill>
                <a:srgbClr val="e3e9ed"/>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396" name="Google Shape;6581;p53"/>
            <p:cNvGrpSpPr/>
            <p:nvPr/>
          </p:nvGrpSpPr>
          <p:grpSpPr>
            <a:xfrm>
              <a:off x="4031640" y="2727360"/>
              <a:ext cx="1206000" cy="468000"/>
              <a:chOff x="4031640" y="2727360"/>
              <a:chExt cx="1206000" cy="468000"/>
            </a:xfrm>
          </p:grpSpPr>
          <p:sp>
            <p:nvSpPr>
              <p:cNvPr id="6397" name="Google Shape;6582;p53"/>
              <p:cNvSpPr/>
              <p:nvPr/>
            </p:nvSpPr>
            <p:spPr>
              <a:xfrm>
                <a:off x="4031640" y="2727360"/>
                <a:ext cx="485640" cy="467640"/>
              </a:xfrm>
              <a:custGeom>
                <a:avLst/>
                <a:gdLst>
                  <a:gd name="textAreaLeft" fmla="*/ 0 w 485640"/>
                  <a:gd name="textAreaRight" fmla="*/ 486000 w 485640"/>
                  <a:gd name="textAreaTop" fmla="*/ 0 h 467640"/>
                  <a:gd name="textAreaBottom" fmla="*/ 468000 h 467640"/>
                </a:gdLst>
                <a:ahLst/>
                <a:cxnLst/>
                <a:rect l="textAreaLeft" t="textAreaTop" r="textAreaRight" b="textAreaBottom"/>
                <a:pathLst>
                  <a:path w="36118" h="34797">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398" name="Google Shape;6583;p53"/>
              <p:cNvSpPr/>
              <p:nvPr/>
            </p:nvSpPr>
            <p:spPr>
              <a:xfrm>
                <a:off x="4513320" y="3072600"/>
                <a:ext cx="724320" cy="122760"/>
              </a:xfrm>
              <a:custGeom>
                <a:avLst/>
                <a:gdLst>
                  <a:gd name="textAreaLeft" fmla="*/ 0 w 724320"/>
                  <a:gd name="textAreaRight" fmla="*/ 724680 w 724320"/>
                  <a:gd name="textAreaTop" fmla="*/ 0 h 122760"/>
                  <a:gd name="textAreaBottom" fmla="*/ 123120 h 122760"/>
                </a:gdLst>
                <a:ahLst/>
                <a:cxnLst/>
                <a:rect l="textAreaLeft" t="textAreaTop" r="textAreaRight" b="textAreaBottom"/>
                <a:pathLst>
                  <a:path w="53867" h="9145">
                    <a:moveTo>
                      <a:pt x="1" y="0"/>
                    </a:moveTo>
                    <a:lnTo>
                      <a:pt x="1" y="9145"/>
                    </a:lnTo>
                    <a:lnTo>
                      <a:pt x="53867" y="9145"/>
                    </a:lnTo>
                    <a:lnTo>
                      <a:pt x="53867" y="0"/>
                    </a:lnTo>
                    <a:close/>
                  </a:path>
                </a:pathLst>
              </a:custGeom>
              <a:solidFill>
                <a:srgbClr val="869fb1"/>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399" name="Google Shape;6584;p53"/>
            <p:cNvGrpSpPr/>
            <p:nvPr/>
          </p:nvGrpSpPr>
          <p:grpSpPr>
            <a:xfrm>
              <a:off x="4154040" y="2727360"/>
              <a:ext cx="821880" cy="344520"/>
              <a:chOff x="4154040" y="2727360"/>
              <a:chExt cx="821880" cy="344520"/>
            </a:xfrm>
          </p:grpSpPr>
          <p:sp>
            <p:nvSpPr>
              <p:cNvPr id="6400" name="Google Shape;6585;p53"/>
              <p:cNvSpPr/>
              <p:nvPr/>
            </p:nvSpPr>
            <p:spPr>
              <a:xfrm>
                <a:off x="4154040" y="2727360"/>
                <a:ext cx="361440" cy="344520"/>
              </a:xfrm>
              <a:custGeom>
                <a:avLst/>
                <a:gdLst>
                  <a:gd name="textAreaLeft" fmla="*/ 0 w 361440"/>
                  <a:gd name="textAreaRight" fmla="*/ 361800 w 361440"/>
                  <a:gd name="textAreaTop" fmla="*/ 0 h 344520"/>
                  <a:gd name="textAreaBottom" fmla="*/ 344880 h 344520"/>
                </a:gdLst>
                <a:ahLst/>
                <a:cxnLst/>
                <a:rect l="textAreaLeft" t="textAreaTop" r="textAreaRight" b="textAreaBottom"/>
                <a:pathLst>
                  <a:path w="26899" h="25634">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01" name="Google Shape;6586;p53"/>
              <p:cNvSpPr/>
              <p:nvPr/>
            </p:nvSpPr>
            <p:spPr>
              <a:xfrm>
                <a:off x="4504680" y="2940480"/>
                <a:ext cx="471240" cy="131400"/>
              </a:xfrm>
              <a:custGeom>
                <a:avLst/>
                <a:gdLst>
                  <a:gd name="textAreaLeft" fmla="*/ 0 w 471240"/>
                  <a:gd name="textAreaRight" fmla="*/ 471600 w 471240"/>
                  <a:gd name="textAreaTop" fmla="*/ 0 h 131400"/>
                  <a:gd name="textAreaBottom" fmla="*/ 131760 h 131400"/>
                </a:gdLst>
                <a:ahLst/>
                <a:cxnLst/>
                <a:rect l="textAreaLeft" t="textAreaTop" r="textAreaRight" b="textAreaBottom"/>
                <a:pathLst>
                  <a:path w="35055" h="9792">
                    <a:moveTo>
                      <a:pt x="1" y="0"/>
                    </a:moveTo>
                    <a:lnTo>
                      <a:pt x="1" y="88"/>
                    </a:lnTo>
                    <a:lnTo>
                      <a:pt x="1" y="9792"/>
                    </a:lnTo>
                    <a:lnTo>
                      <a:pt x="35054" y="9792"/>
                    </a:lnTo>
                    <a:lnTo>
                      <a:pt x="35054" y="0"/>
                    </a:lnTo>
                    <a:close/>
                  </a:path>
                </a:pathLst>
              </a:custGeom>
              <a:solidFill>
                <a:srgbClr val="cfd9e0"/>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402" name="Google Shape;6587;p53"/>
          <p:cNvGrpSpPr/>
          <p:nvPr/>
        </p:nvGrpSpPr>
        <p:grpSpPr>
          <a:xfrm>
            <a:off x="1541160" y="1854360"/>
            <a:ext cx="713160" cy="687600"/>
            <a:chOff x="1541160" y="1854360"/>
            <a:chExt cx="713160" cy="687600"/>
          </a:xfrm>
        </p:grpSpPr>
        <p:sp>
          <p:nvSpPr>
            <p:cNvPr id="6403" name="Google Shape;6588;p53"/>
            <p:cNvSpPr/>
            <p:nvPr/>
          </p:nvSpPr>
          <p:spPr>
            <a:xfrm>
              <a:off x="1583640" y="1924920"/>
              <a:ext cx="617040" cy="617040"/>
            </a:xfrm>
            <a:custGeom>
              <a:avLst/>
              <a:gdLst>
                <a:gd name="textAreaLeft" fmla="*/ 0 w 617040"/>
                <a:gd name="textAreaRight" fmla="*/ 617400 w 617040"/>
                <a:gd name="textAreaTop" fmla="*/ 0 h 617040"/>
                <a:gd name="textAreaBottom" fmla="*/ 617400 h 617040"/>
              </a:gdLst>
              <a:ahLst/>
              <a:cxnLst/>
              <a:rect l="textAreaLeft" t="textAreaTop" r="textAreaRight" b="textAreaBottom"/>
              <a:pathLst>
                <a:path w="107747" h="107749">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404" name="Google Shape;6589;p53"/>
            <p:cNvGrpSpPr/>
            <p:nvPr/>
          </p:nvGrpSpPr>
          <p:grpSpPr>
            <a:xfrm>
              <a:off x="1541160" y="1854360"/>
              <a:ext cx="713160" cy="620640"/>
              <a:chOff x="1541160" y="1854360"/>
              <a:chExt cx="713160" cy="620640"/>
            </a:xfrm>
          </p:grpSpPr>
          <p:sp>
            <p:nvSpPr>
              <p:cNvPr id="6405" name="Google Shape;6590;p53"/>
              <p:cNvSpPr/>
              <p:nvPr/>
            </p:nvSpPr>
            <p:spPr>
              <a:xfrm>
                <a:off x="1792440" y="1854360"/>
                <a:ext cx="207000" cy="381600"/>
              </a:xfrm>
              <a:custGeom>
                <a:avLst/>
                <a:gdLst>
                  <a:gd name="textAreaLeft" fmla="*/ 0 w 207000"/>
                  <a:gd name="textAreaRight" fmla="*/ 207360 w 207000"/>
                  <a:gd name="textAreaTop" fmla="*/ 0 h 381600"/>
                  <a:gd name="textAreaBottom" fmla="*/ 381960 h 381600"/>
                </a:gdLst>
                <a:ahLst/>
                <a:cxnLst/>
                <a:rect l="textAreaLeft" t="textAreaTop" r="textAreaRight" b="textAreaBottom"/>
                <a:pathLst>
                  <a:path w="36183" h="66637">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06" name="Google Shape;6591;p53"/>
              <p:cNvSpPr/>
              <p:nvPr/>
            </p:nvSpPr>
            <p:spPr>
              <a:xfrm>
                <a:off x="1541160" y="2176200"/>
                <a:ext cx="354960" cy="298800"/>
              </a:xfrm>
              <a:custGeom>
                <a:avLst/>
                <a:gdLst>
                  <a:gd name="textAreaLeft" fmla="*/ 0 w 354960"/>
                  <a:gd name="textAreaRight" fmla="*/ 355320 w 354960"/>
                  <a:gd name="textAreaTop" fmla="*/ 0 h 298800"/>
                  <a:gd name="textAreaBottom" fmla="*/ 299160 h 298800"/>
                </a:gdLst>
                <a:ahLst/>
                <a:cxnLst/>
                <a:rect l="textAreaLeft" t="textAreaTop" r="textAreaRight" b="textAreaBottom"/>
                <a:pathLst>
                  <a:path w="62027" h="52191">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07" name="Google Shape;6592;p53"/>
              <p:cNvSpPr/>
              <p:nvPr/>
            </p:nvSpPr>
            <p:spPr>
              <a:xfrm>
                <a:off x="1896480" y="2176200"/>
                <a:ext cx="357840" cy="298800"/>
              </a:xfrm>
              <a:custGeom>
                <a:avLst/>
                <a:gdLst>
                  <a:gd name="textAreaLeft" fmla="*/ 0 w 357840"/>
                  <a:gd name="textAreaRight" fmla="*/ 358200 w 357840"/>
                  <a:gd name="textAreaTop" fmla="*/ 0 h 298800"/>
                  <a:gd name="textAreaBottom" fmla="*/ 299160 h 298800"/>
                </a:gdLst>
                <a:ahLst/>
                <a:cxnLst/>
                <a:rect l="textAreaLeft" t="textAreaTop" r="textAreaRight" b="textAreaBottom"/>
                <a:pathLst>
                  <a:path w="62507" h="52211">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nvGrpSpPr>
          <p:cNvPr id="6408" name="Google Shape;6593;p53"/>
          <p:cNvGrpSpPr/>
          <p:nvPr/>
        </p:nvGrpSpPr>
        <p:grpSpPr>
          <a:xfrm>
            <a:off x="6303240" y="971640"/>
            <a:ext cx="1316880" cy="684000"/>
            <a:chOff x="6303240" y="971640"/>
            <a:chExt cx="1316880" cy="684000"/>
          </a:xfrm>
        </p:grpSpPr>
        <p:sp>
          <p:nvSpPr>
            <p:cNvPr id="6409" name="Google Shape;6594;p53"/>
            <p:cNvSpPr/>
            <p:nvPr/>
          </p:nvSpPr>
          <p:spPr>
            <a:xfrm>
              <a:off x="6660000" y="1501920"/>
              <a:ext cx="1080" cy="360"/>
            </a:xfrm>
            <a:custGeom>
              <a:avLst/>
              <a:gdLst>
                <a:gd name="textAreaLeft" fmla="*/ 0 w 1080"/>
                <a:gd name="textAreaRight" fmla="*/ 1440 w 1080"/>
                <a:gd name="textAreaTop" fmla="*/ 0 h 360"/>
                <a:gd name="textAreaBottom" fmla="*/ 720 h 360"/>
              </a:gdLst>
              <a:ahLst/>
              <a:cxnLst/>
              <a:rect l="textAreaLeft" t="textAreaTop" r="textAreaRight" b="textAreaBottom"/>
              <a:pathLst>
                <a:path w="316" h="1">
                  <a:moveTo>
                    <a:pt x="316" y="0"/>
                  </a:moveTo>
                  <a:lnTo>
                    <a:pt x="1" y="0"/>
                  </a:lnTo>
                  <a:close/>
                </a:path>
              </a:pathLst>
            </a:custGeom>
            <a:solidFill>
              <a:srgbClr val="667e9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10" name="Google Shape;6595;p53"/>
            <p:cNvSpPr/>
            <p:nvPr/>
          </p:nvSpPr>
          <p:spPr>
            <a:xfrm>
              <a:off x="6661440" y="971640"/>
              <a:ext cx="600480" cy="683640"/>
            </a:xfrm>
            <a:custGeom>
              <a:avLst/>
              <a:gdLst>
                <a:gd name="textAreaLeft" fmla="*/ 0 w 600480"/>
                <a:gd name="textAreaRight" fmla="*/ 600840 w 600480"/>
                <a:gd name="textAreaTop" fmla="*/ 0 h 683640"/>
                <a:gd name="textAreaBottom" fmla="*/ 684000 h 683640"/>
              </a:gdLst>
              <a:ahLst/>
              <a:cxnLst/>
              <a:rect l="textAreaLeft" t="textAreaTop" r="textAreaRight" b="textAreaBottom"/>
              <a:pathLst>
                <a:path w="130254" h="148329">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11" name="Google Shape;6596;p53"/>
            <p:cNvSpPr/>
            <p:nvPr/>
          </p:nvSpPr>
          <p:spPr>
            <a:xfrm>
              <a:off x="6303240" y="1314000"/>
              <a:ext cx="434880" cy="341640"/>
            </a:xfrm>
            <a:custGeom>
              <a:avLst/>
              <a:gdLst>
                <a:gd name="textAreaLeft" fmla="*/ 0 w 434880"/>
                <a:gd name="textAreaRight" fmla="*/ 435240 w 434880"/>
                <a:gd name="textAreaTop" fmla="*/ 0 h 341640"/>
                <a:gd name="textAreaBottom" fmla="*/ 342000 h 341640"/>
              </a:gdLst>
              <a:ahLst/>
              <a:cxnLst/>
              <a:rect l="textAreaLeft" t="textAreaTop" r="textAreaRight" b="textAreaBottom"/>
              <a:pathLst>
                <a:path w="94347" h="74139">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12" name="Google Shape;6597;p53"/>
            <p:cNvSpPr/>
            <p:nvPr/>
          </p:nvSpPr>
          <p:spPr>
            <a:xfrm>
              <a:off x="6303240" y="971640"/>
              <a:ext cx="357840" cy="418680"/>
            </a:xfrm>
            <a:custGeom>
              <a:avLst/>
              <a:gdLst>
                <a:gd name="textAreaLeft" fmla="*/ 0 w 357840"/>
                <a:gd name="textAreaRight" fmla="*/ 358200 w 357840"/>
                <a:gd name="textAreaTop" fmla="*/ 0 h 418680"/>
                <a:gd name="textAreaBottom" fmla="*/ 419040 h 418680"/>
              </a:gdLst>
              <a:ahLst/>
              <a:cxnLst/>
              <a:rect l="textAreaLeft" t="textAreaTop" r="textAreaRight" b="textAreaBottom"/>
              <a:pathLst>
                <a:path w="77688" h="90816">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13" name="Google Shape;6598;p53"/>
            <p:cNvSpPr/>
            <p:nvPr/>
          </p:nvSpPr>
          <p:spPr>
            <a:xfrm>
              <a:off x="6961680" y="131364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 h="1">
                  <a:moveTo>
                    <a:pt x="0" y="1"/>
                  </a:moveTo>
                </a:path>
              </a:pathLst>
            </a:custGeom>
            <a:solidFill>
              <a:srgbClr val="db634b"/>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14" name="Google Shape;6599;p53"/>
            <p:cNvSpPr/>
            <p:nvPr/>
          </p:nvSpPr>
          <p:spPr>
            <a:xfrm>
              <a:off x="6584400" y="971640"/>
              <a:ext cx="439920" cy="376920"/>
            </a:xfrm>
            <a:custGeom>
              <a:avLst/>
              <a:gdLst>
                <a:gd name="textAreaLeft" fmla="*/ 0 w 439920"/>
                <a:gd name="textAreaRight" fmla="*/ 440280 w 439920"/>
                <a:gd name="textAreaTop" fmla="*/ 0 h 376920"/>
                <a:gd name="textAreaBottom" fmla="*/ 377280 h 376920"/>
              </a:gdLst>
              <a:ahLst/>
              <a:cxnLst/>
              <a:rect l="textAreaLeft" t="textAreaTop" r="textAreaRight" b="textAreaBottom"/>
              <a:pathLst>
                <a:path w="95450" h="81795">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15" name="Google Shape;6600;p53"/>
            <p:cNvSpPr/>
            <p:nvPr/>
          </p:nvSpPr>
          <p:spPr>
            <a:xfrm>
              <a:off x="6874920" y="1236960"/>
              <a:ext cx="387360" cy="418680"/>
            </a:xfrm>
            <a:custGeom>
              <a:avLst/>
              <a:gdLst>
                <a:gd name="textAreaLeft" fmla="*/ 0 w 387360"/>
                <a:gd name="textAreaRight" fmla="*/ 387720 w 387360"/>
                <a:gd name="textAreaTop" fmla="*/ 0 h 418680"/>
                <a:gd name="textAreaBottom" fmla="*/ 419040 h 418680"/>
              </a:gdLst>
              <a:ahLst/>
              <a:cxnLst/>
              <a:rect l="textAreaLeft" t="textAreaTop" r="textAreaRight" b="textAreaBottom"/>
              <a:pathLst>
                <a:path w="84051" h="9085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16" name="Google Shape;6601;p53"/>
            <p:cNvSpPr/>
            <p:nvPr/>
          </p:nvSpPr>
          <p:spPr>
            <a:xfrm>
              <a:off x="7185240" y="1313640"/>
              <a:ext cx="434880" cy="341640"/>
            </a:xfrm>
            <a:custGeom>
              <a:avLst/>
              <a:gdLst>
                <a:gd name="textAreaLeft" fmla="*/ 0 w 434880"/>
                <a:gd name="textAreaRight" fmla="*/ 435240 w 434880"/>
                <a:gd name="textAreaTop" fmla="*/ 0 h 341640"/>
                <a:gd name="textAreaBottom" fmla="*/ 342000 h 341640"/>
              </a:gdLst>
              <a:ahLst/>
              <a:cxnLst/>
              <a:rect l="textAreaLeft" t="textAreaTop" r="textAreaRight" b="textAreaBottom"/>
              <a:pathLst>
                <a:path w="94366" h="74174">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17" name="Google Shape;6602;p53"/>
            <p:cNvSpPr/>
            <p:nvPr/>
          </p:nvSpPr>
          <p:spPr>
            <a:xfrm>
              <a:off x="7186320" y="971640"/>
              <a:ext cx="433800" cy="418680"/>
            </a:xfrm>
            <a:custGeom>
              <a:avLst/>
              <a:gdLst>
                <a:gd name="textAreaLeft" fmla="*/ 0 w 433800"/>
                <a:gd name="textAreaRight" fmla="*/ 434160 w 433800"/>
                <a:gd name="textAreaTop" fmla="*/ 0 h 418680"/>
                <a:gd name="textAreaBottom" fmla="*/ 419040 h 418680"/>
              </a:gdLst>
              <a:ahLst/>
              <a:cxnLst/>
              <a:rect l="textAreaLeft" t="textAreaTop" r="textAreaRight" b="textAreaBottom"/>
              <a:pathLst>
                <a:path w="94138" h="90833">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418" name="Google Shape;6607;p54"/>
          <p:cNvGrpSpPr/>
          <p:nvPr/>
        </p:nvGrpSpPr>
        <p:grpSpPr>
          <a:xfrm>
            <a:off x="717120" y="967680"/>
            <a:ext cx="1635480" cy="1525680"/>
            <a:chOff x="717120" y="967680"/>
            <a:chExt cx="1635480" cy="1525680"/>
          </a:xfrm>
        </p:grpSpPr>
        <p:grpSp>
          <p:nvGrpSpPr>
            <p:cNvPr id="6419" name="Google Shape;6608;p54"/>
            <p:cNvGrpSpPr/>
            <p:nvPr/>
          </p:nvGrpSpPr>
          <p:grpSpPr>
            <a:xfrm>
              <a:off x="717120" y="967680"/>
              <a:ext cx="80280" cy="1525680"/>
              <a:chOff x="717120" y="967680"/>
              <a:chExt cx="80280" cy="1525680"/>
            </a:xfrm>
          </p:grpSpPr>
          <p:sp>
            <p:nvSpPr>
              <p:cNvPr id="6420" name="Google Shape;6609;p54"/>
              <p:cNvSpPr/>
              <p:nvPr/>
            </p:nvSpPr>
            <p:spPr>
              <a:xfrm>
                <a:off x="71712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21" name="Google Shape;6610;p54"/>
              <p:cNvSpPr/>
              <p:nvPr/>
            </p:nvSpPr>
            <p:spPr>
              <a:xfrm>
                <a:off x="71712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22" name="Google Shape;6611;p54"/>
              <p:cNvSpPr/>
              <p:nvPr/>
            </p:nvSpPr>
            <p:spPr>
              <a:xfrm>
                <a:off x="71712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23" name="Google Shape;6612;p54"/>
              <p:cNvSpPr/>
              <p:nvPr/>
            </p:nvSpPr>
            <p:spPr>
              <a:xfrm>
                <a:off x="71712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24" name="Google Shape;6613;p54"/>
              <p:cNvSpPr/>
              <p:nvPr/>
            </p:nvSpPr>
            <p:spPr>
              <a:xfrm>
                <a:off x="717120" y="1609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25" name="Google Shape;6614;p54"/>
              <p:cNvSpPr/>
              <p:nvPr/>
            </p:nvSpPr>
            <p:spPr>
              <a:xfrm>
                <a:off x="717120" y="1770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26" name="Google Shape;6615;p54"/>
              <p:cNvSpPr/>
              <p:nvPr/>
            </p:nvSpPr>
            <p:spPr>
              <a:xfrm>
                <a:off x="71712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27" name="Google Shape;6616;p54"/>
              <p:cNvSpPr/>
              <p:nvPr/>
            </p:nvSpPr>
            <p:spPr>
              <a:xfrm>
                <a:off x="71712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28" name="Google Shape;6617;p54"/>
              <p:cNvSpPr/>
              <p:nvPr/>
            </p:nvSpPr>
            <p:spPr>
              <a:xfrm>
                <a:off x="71712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29" name="Google Shape;6618;p54"/>
              <p:cNvSpPr/>
              <p:nvPr/>
            </p:nvSpPr>
            <p:spPr>
              <a:xfrm>
                <a:off x="71712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30" name="Google Shape;6619;p54"/>
            <p:cNvGrpSpPr/>
            <p:nvPr/>
          </p:nvGrpSpPr>
          <p:grpSpPr>
            <a:xfrm>
              <a:off x="891000" y="967680"/>
              <a:ext cx="80280" cy="1525680"/>
              <a:chOff x="891000" y="967680"/>
              <a:chExt cx="80280" cy="1525680"/>
            </a:xfrm>
          </p:grpSpPr>
          <p:sp>
            <p:nvSpPr>
              <p:cNvPr id="6431" name="Google Shape;6620;p54"/>
              <p:cNvSpPr/>
              <p:nvPr/>
            </p:nvSpPr>
            <p:spPr>
              <a:xfrm>
                <a:off x="89100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2" name="Google Shape;6621;p54"/>
              <p:cNvSpPr/>
              <p:nvPr/>
            </p:nvSpPr>
            <p:spPr>
              <a:xfrm>
                <a:off x="89100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3" name="Google Shape;6622;p54"/>
              <p:cNvSpPr/>
              <p:nvPr/>
            </p:nvSpPr>
            <p:spPr>
              <a:xfrm>
                <a:off x="89100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4" name="Google Shape;6623;p54"/>
              <p:cNvSpPr/>
              <p:nvPr/>
            </p:nvSpPr>
            <p:spPr>
              <a:xfrm>
                <a:off x="89100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5" name="Google Shape;6624;p54"/>
              <p:cNvSpPr/>
              <p:nvPr/>
            </p:nvSpPr>
            <p:spPr>
              <a:xfrm>
                <a:off x="89100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6" name="Google Shape;6625;p54"/>
              <p:cNvSpPr/>
              <p:nvPr/>
            </p:nvSpPr>
            <p:spPr>
              <a:xfrm>
                <a:off x="89100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37" name="Google Shape;6626;p54"/>
              <p:cNvSpPr/>
              <p:nvPr/>
            </p:nvSpPr>
            <p:spPr>
              <a:xfrm>
                <a:off x="89100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38" name="Google Shape;6627;p54"/>
              <p:cNvSpPr/>
              <p:nvPr/>
            </p:nvSpPr>
            <p:spPr>
              <a:xfrm>
                <a:off x="89100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39" name="Google Shape;6628;p54"/>
              <p:cNvSpPr/>
              <p:nvPr/>
            </p:nvSpPr>
            <p:spPr>
              <a:xfrm>
                <a:off x="89100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40" name="Google Shape;6629;p54"/>
              <p:cNvSpPr/>
              <p:nvPr/>
            </p:nvSpPr>
            <p:spPr>
              <a:xfrm>
                <a:off x="89100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41" name="Google Shape;6630;p54"/>
            <p:cNvGrpSpPr/>
            <p:nvPr/>
          </p:nvGrpSpPr>
          <p:grpSpPr>
            <a:xfrm>
              <a:off x="1064880" y="967680"/>
              <a:ext cx="80280" cy="1525680"/>
              <a:chOff x="1064880" y="967680"/>
              <a:chExt cx="80280" cy="1525680"/>
            </a:xfrm>
          </p:grpSpPr>
          <p:sp>
            <p:nvSpPr>
              <p:cNvPr id="6442" name="Google Shape;6631;p54"/>
              <p:cNvSpPr/>
              <p:nvPr/>
            </p:nvSpPr>
            <p:spPr>
              <a:xfrm>
                <a:off x="106488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3" name="Google Shape;6632;p54"/>
              <p:cNvSpPr/>
              <p:nvPr/>
            </p:nvSpPr>
            <p:spPr>
              <a:xfrm>
                <a:off x="106488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4" name="Google Shape;6633;p54"/>
              <p:cNvSpPr/>
              <p:nvPr/>
            </p:nvSpPr>
            <p:spPr>
              <a:xfrm>
                <a:off x="106488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5" name="Google Shape;6634;p54"/>
              <p:cNvSpPr/>
              <p:nvPr/>
            </p:nvSpPr>
            <p:spPr>
              <a:xfrm>
                <a:off x="106488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6" name="Google Shape;6635;p54"/>
              <p:cNvSpPr/>
              <p:nvPr/>
            </p:nvSpPr>
            <p:spPr>
              <a:xfrm>
                <a:off x="106488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7" name="Google Shape;6636;p54"/>
              <p:cNvSpPr/>
              <p:nvPr/>
            </p:nvSpPr>
            <p:spPr>
              <a:xfrm>
                <a:off x="106488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8" name="Google Shape;6637;p54"/>
              <p:cNvSpPr/>
              <p:nvPr/>
            </p:nvSpPr>
            <p:spPr>
              <a:xfrm>
                <a:off x="1064880" y="19310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49" name="Google Shape;6638;p54"/>
              <p:cNvSpPr/>
              <p:nvPr/>
            </p:nvSpPr>
            <p:spPr>
              <a:xfrm>
                <a:off x="106488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50" name="Google Shape;6639;p54"/>
              <p:cNvSpPr/>
              <p:nvPr/>
            </p:nvSpPr>
            <p:spPr>
              <a:xfrm>
                <a:off x="106488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51" name="Google Shape;6640;p54"/>
              <p:cNvSpPr/>
              <p:nvPr/>
            </p:nvSpPr>
            <p:spPr>
              <a:xfrm>
                <a:off x="106488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52" name="Google Shape;6641;p54"/>
            <p:cNvGrpSpPr/>
            <p:nvPr/>
          </p:nvGrpSpPr>
          <p:grpSpPr>
            <a:xfrm>
              <a:off x="1235520" y="967680"/>
              <a:ext cx="80280" cy="1525680"/>
              <a:chOff x="1235520" y="967680"/>
              <a:chExt cx="80280" cy="1525680"/>
            </a:xfrm>
          </p:grpSpPr>
          <p:sp>
            <p:nvSpPr>
              <p:cNvPr id="6453" name="Google Shape;6642;p54"/>
              <p:cNvSpPr/>
              <p:nvPr/>
            </p:nvSpPr>
            <p:spPr>
              <a:xfrm>
                <a:off x="123552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54" name="Google Shape;6643;p54"/>
              <p:cNvSpPr/>
              <p:nvPr/>
            </p:nvSpPr>
            <p:spPr>
              <a:xfrm>
                <a:off x="123552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55" name="Google Shape;6644;p54"/>
              <p:cNvSpPr/>
              <p:nvPr/>
            </p:nvSpPr>
            <p:spPr>
              <a:xfrm>
                <a:off x="123552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56" name="Google Shape;6645;p54"/>
              <p:cNvSpPr/>
              <p:nvPr/>
            </p:nvSpPr>
            <p:spPr>
              <a:xfrm>
                <a:off x="1235520" y="14497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57" name="Google Shape;6646;p54"/>
              <p:cNvSpPr/>
              <p:nvPr/>
            </p:nvSpPr>
            <p:spPr>
              <a:xfrm>
                <a:off x="1235520" y="1609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58" name="Google Shape;6647;p54"/>
              <p:cNvSpPr/>
              <p:nvPr/>
            </p:nvSpPr>
            <p:spPr>
              <a:xfrm>
                <a:off x="1235520" y="1770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59" name="Google Shape;6648;p54"/>
              <p:cNvSpPr/>
              <p:nvPr/>
            </p:nvSpPr>
            <p:spPr>
              <a:xfrm>
                <a:off x="123552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60" name="Google Shape;6649;p54"/>
              <p:cNvSpPr/>
              <p:nvPr/>
            </p:nvSpPr>
            <p:spPr>
              <a:xfrm>
                <a:off x="123552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61" name="Google Shape;6650;p54"/>
              <p:cNvSpPr/>
              <p:nvPr/>
            </p:nvSpPr>
            <p:spPr>
              <a:xfrm>
                <a:off x="123552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62" name="Google Shape;6651;p54"/>
              <p:cNvSpPr/>
              <p:nvPr/>
            </p:nvSpPr>
            <p:spPr>
              <a:xfrm>
                <a:off x="123552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63" name="Google Shape;6652;p54"/>
            <p:cNvGrpSpPr/>
            <p:nvPr/>
          </p:nvGrpSpPr>
          <p:grpSpPr>
            <a:xfrm>
              <a:off x="1409400" y="967680"/>
              <a:ext cx="80280" cy="1525680"/>
              <a:chOff x="1409400" y="967680"/>
              <a:chExt cx="80280" cy="1525680"/>
            </a:xfrm>
          </p:grpSpPr>
          <p:sp>
            <p:nvSpPr>
              <p:cNvPr id="6464" name="Google Shape;6653;p54"/>
              <p:cNvSpPr/>
              <p:nvPr/>
            </p:nvSpPr>
            <p:spPr>
              <a:xfrm>
                <a:off x="140940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5" name="Google Shape;6654;p54"/>
              <p:cNvSpPr/>
              <p:nvPr/>
            </p:nvSpPr>
            <p:spPr>
              <a:xfrm>
                <a:off x="140940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6" name="Google Shape;6655;p54"/>
              <p:cNvSpPr/>
              <p:nvPr/>
            </p:nvSpPr>
            <p:spPr>
              <a:xfrm>
                <a:off x="140940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7" name="Google Shape;6656;p54"/>
              <p:cNvSpPr/>
              <p:nvPr/>
            </p:nvSpPr>
            <p:spPr>
              <a:xfrm>
                <a:off x="140940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8" name="Google Shape;6657;p54"/>
              <p:cNvSpPr/>
              <p:nvPr/>
            </p:nvSpPr>
            <p:spPr>
              <a:xfrm>
                <a:off x="140940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69" name="Google Shape;6658;p54"/>
              <p:cNvSpPr/>
              <p:nvPr/>
            </p:nvSpPr>
            <p:spPr>
              <a:xfrm>
                <a:off x="140940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0" name="Google Shape;6659;p54"/>
              <p:cNvSpPr/>
              <p:nvPr/>
            </p:nvSpPr>
            <p:spPr>
              <a:xfrm>
                <a:off x="1409400" y="19310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1" name="Google Shape;6660;p54"/>
              <p:cNvSpPr/>
              <p:nvPr/>
            </p:nvSpPr>
            <p:spPr>
              <a:xfrm>
                <a:off x="1409400" y="209160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2" name="Google Shape;6661;p54"/>
              <p:cNvSpPr/>
              <p:nvPr/>
            </p:nvSpPr>
            <p:spPr>
              <a:xfrm>
                <a:off x="140940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73" name="Google Shape;6662;p54"/>
              <p:cNvSpPr/>
              <p:nvPr/>
            </p:nvSpPr>
            <p:spPr>
              <a:xfrm>
                <a:off x="140940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74" name="Google Shape;6663;p54"/>
            <p:cNvGrpSpPr/>
            <p:nvPr/>
          </p:nvGrpSpPr>
          <p:grpSpPr>
            <a:xfrm>
              <a:off x="1580040" y="967680"/>
              <a:ext cx="80280" cy="1525680"/>
              <a:chOff x="1580040" y="967680"/>
              <a:chExt cx="80280" cy="1525680"/>
            </a:xfrm>
          </p:grpSpPr>
          <p:sp>
            <p:nvSpPr>
              <p:cNvPr id="6475" name="Google Shape;6664;p54"/>
              <p:cNvSpPr/>
              <p:nvPr/>
            </p:nvSpPr>
            <p:spPr>
              <a:xfrm>
                <a:off x="158004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6" name="Google Shape;6665;p54"/>
              <p:cNvSpPr/>
              <p:nvPr/>
            </p:nvSpPr>
            <p:spPr>
              <a:xfrm>
                <a:off x="158004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7" name="Google Shape;6666;p54"/>
              <p:cNvSpPr/>
              <p:nvPr/>
            </p:nvSpPr>
            <p:spPr>
              <a:xfrm>
                <a:off x="158004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8" name="Google Shape;6667;p54"/>
              <p:cNvSpPr/>
              <p:nvPr/>
            </p:nvSpPr>
            <p:spPr>
              <a:xfrm>
                <a:off x="158004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79" name="Google Shape;6668;p54"/>
              <p:cNvSpPr/>
              <p:nvPr/>
            </p:nvSpPr>
            <p:spPr>
              <a:xfrm>
                <a:off x="158004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0" name="Google Shape;6669;p54"/>
              <p:cNvSpPr/>
              <p:nvPr/>
            </p:nvSpPr>
            <p:spPr>
              <a:xfrm>
                <a:off x="158004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1" name="Google Shape;6670;p54"/>
              <p:cNvSpPr/>
              <p:nvPr/>
            </p:nvSpPr>
            <p:spPr>
              <a:xfrm>
                <a:off x="158004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82" name="Google Shape;6671;p54"/>
              <p:cNvSpPr/>
              <p:nvPr/>
            </p:nvSpPr>
            <p:spPr>
              <a:xfrm>
                <a:off x="158004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83" name="Google Shape;6672;p54"/>
              <p:cNvSpPr/>
              <p:nvPr/>
            </p:nvSpPr>
            <p:spPr>
              <a:xfrm>
                <a:off x="158004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484" name="Google Shape;6673;p54"/>
              <p:cNvSpPr/>
              <p:nvPr/>
            </p:nvSpPr>
            <p:spPr>
              <a:xfrm>
                <a:off x="158004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85" name="Google Shape;6674;p54"/>
            <p:cNvGrpSpPr/>
            <p:nvPr/>
          </p:nvGrpSpPr>
          <p:grpSpPr>
            <a:xfrm>
              <a:off x="1753920" y="967680"/>
              <a:ext cx="80280" cy="1525680"/>
              <a:chOff x="1753920" y="967680"/>
              <a:chExt cx="80280" cy="1525680"/>
            </a:xfrm>
          </p:grpSpPr>
          <p:sp>
            <p:nvSpPr>
              <p:cNvPr id="6486" name="Google Shape;6675;p54"/>
              <p:cNvSpPr/>
              <p:nvPr/>
            </p:nvSpPr>
            <p:spPr>
              <a:xfrm>
                <a:off x="175392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7" name="Google Shape;6676;p54"/>
              <p:cNvSpPr/>
              <p:nvPr/>
            </p:nvSpPr>
            <p:spPr>
              <a:xfrm>
                <a:off x="175392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8" name="Google Shape;6677;p54"/>
              <p:cNvSpPr/>
              <p:nvPr/>
            </p:nvSpPr>
            <p:spPr>
              <a:xfrm>
                <a:off x="175392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89" name="Google Shape;6678;p54"/>
              <p:cNvSpPr/>
              <p:nvPr/>
            </p:nvSpPr>
            <p:spPr>
              <a:xfrm>
                <a:off x="175392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0" name="Google Shape;6679;p54"/>
              <p:cNvSpPr/>
              <p:nvPr/>
            </p:nvSpPr>
            <p:spPr>
              <a:xfrm>
                <a:off x="175392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1" name="Google Shape;6680;p54"/>
              <p:cNvSpPr/>
              <p:nvPr/>
            </p:nvSpPr>
            <p:spPr>
              <a:xfrm>
                <a:off x="175392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2" name="Google Shape;6681;p54"/>
              <p:cNvSpPr/>
              <p:nvPr/>
            </p:nvSpPr>
            <p:spPr>
              <a:xfrm>
                <a:off x="1753920" y="19310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3" name="Google Shape;6682;p54"/>
              <p:cNvSpPr/>
              <p:nvPr/>
            </p:nvSpPr>
            <p:spPr>
              <a:xfrm>
                <a:off x="1753920" y="209160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4" name="Google Shape;6683;p54"/>
              <p:cNvSpPr/>
              <p:nvPr/>
            </p:nvSpPr>
            <p:spPr>
              <a:xfrm>
                <a:off x="1753920" y="22525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5" name="Google Shape;6684;p54"/>
              <p:cNvSpPr/>
              <p:nvPr/>
            </p:nvSpPr>
            <p:spPr>
              <a:xfrm>
                <a:off x="175392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496" name="Google Shape;6685;p54"/>
            <p:cNvGrpSpPr/>
            <p:nvPr/>
          </p:nvGrpSpPr>
          <p:grpSpPr>
            <a:xfrm>
              <a:off x="1924560" y="967680"/>
              <a:ext cx="80280" cy="1525680"/>
              <a:chOff x="1924560" y="967680"/>
              <a:chExt cx="80280" cy="1525680"/>
            </a:xfrm>
          </p:grpSpPr>
          <p:sp>
            <p:nvSpPr>
              <p:cNvPr id="6497" name="Google Shape;6686;p54"/>
              <p:cNvSpPr/>
              <p:nvPr/>
            </p:nvSpPr>
            <p:spPr>
              <a:xfrm>
                <a:off x="192456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8" name="Google Shape;6687;p54"/>
              <p:cNvSpPr/>
              <p:nvPr/>
            </p:nvSpPr>
            <p:spPr>
              <a:xfrm>
                <a:off x="192456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499" name="Google Shape;6688;p54"/>
              <p:cNvSpPr/>
              <p:nvPr/>
            </p:nvSpPr>
            <p:spPr>
              <a:xfrm>
                <a:off x="192456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00" name="Google Shape;6689;p54"/>
              <p:cNvSpPr/>
              <p:nvPr/>
            </p:nvSpPr>
            <p:spPr>
              <a:xfrm>
                <a:off x="192456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01" name="Google Shape;6690;p54"/>
              <p:cNvSpPr/>
              <p:nvPr/>
            </p:nvSpPr>
            <p:spPr>
              <a:xfrm>
                <a:off x="192456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02" name="Google Shape;6691;p54"/>
              <p:cNvSpPr/>
              <p:nvPr/>
            </p:nvSpPr>
            <p:spPr>
              <a:xfrm>
                <a:off x="1924560" y="1770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03" name="Google Shape;6692;p54"/>
              <p:cNvSpPr/>
              <p:nvPr/>
            </p:nvSpPr>
            <p:spPr>
              <a:xfrm>
                <a:off x="192456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04" name="Google Shape;6693;p54"/>
              <p:cNvSpPr/>
              <p:nvPr/>
            </p:nvSpPr>
            <p:spPr>
              <a:xfrm>
                <a:off x="192456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05" name="Google Shape;6694;p54"/>
              <p:cNvSpPr/>
              <p:nvPr/>
            </p:nvSpPr>
            <p:spPr>
              <a:xfrm>
                <a:off x="192456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06" name="Google Shape;6695;p54"/>
              <p:cNvSpPr/>
              <p:nvPr/>
            </p:nvSpPr>
            <p:spPr>
              <a:xfrm>
                <a:off x="192456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507" name="Google Shape;6696;p54"/>
            <p:cNvGrpSpPr/>
            <p:nvPr/>
          </p:nvGrpSpPr>
          <p:grpSpPr>
            <a:xfrm>
              <a:off x="2098440" y="967680"/>
              <a:ext cx="80280" cy="1525680"/>
              <a:chOff x="2098440" y="967680"/>
              <a:chExt cx="80280" cy="1525680"/>
            </a:xfrm>
          </p:grpSpPr>
          <p:sp>
            <p:nvSpPr>
              <p:cNvPr id="6508" name="Google Shape;6697;p54"/>
              <p:cNvSpPr/>
              <p:nvPr/>
            </p:nvSpPr>
            <p:spPr>
              <a:xfrm>
                <a:off x="209844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09" name="Google Shape;6698;p54"/>
              <p:cNvSpPr/>
              <p:nvPr/>
            </p:nvSpPr>
            <p:spPr>
              <a:xfrm>
                <a:off x="209844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10" name="Google Shape;6699;p54"/>
              <p:cNvSpPr/>
              <p:nvPr/>
            </p:nvSpPr>
            <p:spPr>
              <a:xfrm>
                <a:off x="209844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11" name="Google Shape;6700;p54"/>
              <p:cNvSpPr/>
              <p:nvPr/>
            </p:nvSpPr>
            <p:spPr>
              <a:xfrm>
                <a:off x="209844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12" name="Google Shape;6701;p54"/>
              <p:cNvSpPr/>
              <p:nvPr/>
            </p:nvSpPr>
            <p:spPr>
              <a:xfrm>
                <a:off x="2098440" y="160956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13" name="Google Shape;6702;p54"/>
              <p:cNvSpPr/>
              <p:nvPr/>
            </p:nvSpPr>
            <p:spPr>
              <a:xfrm>
                <a:off x="2098440" y="17701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14" name="Google Shape;6703;p54"/>
              <p:cNvSpPr/>
              <p:nvPr/>
            </p:nvSpPr>
            <p:spPr>
              <a:xfrm>
                <a:off x="209844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15" name="Google Shape;6704;p54"/>
              <p:cNvSpPr/>
              <p:nvPr/>
            </p:nvSpPr>
            <p:spPr>
              <a:xfrm>
                <a:off x="209844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16" name="Google Shape;6705;p54"/>
              <p:cNvSpPr/>
              <p:nvPr/>
            </p:nvSpPr>
            <p:spPr>
              <a:xfrm>
                <a:off x="209844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17" name="Google Shape;6706;p54"/>
              <p:cNvSpPr/>
              <p:nvPr/>
            </p:nvSpPr>
            <p:spPr>
              <a:xfrm>
                <a:off x="209844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518" name="Google Shape;6707;p54"/>
            <p:cNvGrpSpPr/>
            <p:nvPr/>
          </p:nvGrpSpPr>
          <p:grpSpPr>
            <a:xfrm>
              <a:off x="2272320" y="967680"/>
              <a:ext cx="80280" cy="1525680"/>
              <a:chOff x="2272320" y="967680"/>
              <a:chExt cx="80280" cy="1525680"/>
            </a:xfrm>
          </p:grpSpPr>
          <p:sp>
            <p:nvSpPr>
              <p:cNvPr id="6519" name="Google Shape;6708;p54"/>
              <p:cNvSpPr/>
              <p:nvPr/>
            </p:nvSpPr>
            <p:spPr>
              <a:xfrm>
                <a:off x="2272320" y="96768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0" name="Google Shape;6709;p54"/>
              <p:cNvSpPr/>
              <p:nvPr/>
            </p:nvSpPr>
            <p:spPr>
              <a:xfrm>
                <a:off x="2272320" y="112824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1" name="Google Shape;6710;p54"/>
              <p:cNvSpPr/>
              <p:nvPr/>
            </p:nvSpPr>
            <p:spPr>
              <a:xfrm>
                <a:off x="2272320" y="12891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2" name="Google Shape;6711;p54"/>
              <p:cNvSpPr/>
              <p:nvPr/>
            </p:nvSpPr>
            <p:spPr>
              <a:xfrm>
                <a:off x="2272320" y="14497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3" name="Google Shape;6712;p54"/>
              <p:cNvSpPr/>
              <p:nvPr/>
            </p:nvSpPr>
            <p:spPr>
              <a:xfrm>
                <a:off x="2272320" y="160956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4" name="Google Shape;6713;p54"/>
              <p:cNvSpPr/>
              <p:nvPr/>
            </p:nvSpPr>
            <p:spPr>
              <a:xfrm>
                <a:off x="2272320" y="1770120"/>
                <a:ext cx="80280" cy="80280"/>
              </a:xfrm>
              <a:prstGeom prst="rect">
                <a:avLst/>
              </a:prstGeom>
              <a:solidFill>
                <a:srgbClr val="cfd9e0"/>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25" name="Google Shape;6714;p54"/>
              <p:cNvSpPr/>
              <p:nvPr/>
            </p:nvSpPr>
            <p:spPr>
              <a:xfrm>
                <a:off x="2272320" y="193104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26" name="Google Shape;6715;p54"/>
              <p:cNvSpPr/>
              <p:nvPr/>
            </p:nvSpPr>
            <p:spPr>
              <a:xfrm>
                <a:off x="2272320" y="209160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27" name="Google Shape;6716;p54"/>
              <p:cNvSpPr/>
              <p:nvPr/>
            </p:nvSpPr>
            <p:spPr>
              <a:xfrm>
                <a:off x="2272320" y="225252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28" name="Google Shape;6717;p54"/>
              <p:cNvSpPr/>
              <p:nvPr/>
            </p:nvSpPr>
            <p:spPr>
              <a:xfrm>
                <a:off x="2272320" y="2413080"/>
                <a:ext cx="80280" cy="80280"/>
              </a:xfrm>
              <a:prstGeom prst="rect">
                <a:avLst/>
              </a:prstGeom>
              <a:solidFill>
                <a:srgbClr val="657e93"/>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529" name="Google Shape;6718;p54"/>
          <p:cNvGrpSpPr/>
          <p:nvPr/>
        </p:nvGrpSpPr>
        <p:grpSpPr>
          <a:xfrm>
            <a:off x="2611800" y="986760"/>
            <a:ext cx="1363680" cy="1101600"/>
            <a:chOff x="2611800" y="986760"/>
            <a:chExt cx="1363680" cy="1101600"/>
          </a:xfrm>
        </p:grpSpPr>
        <p:grpSp>
          <p:nvGrpSpPr>
            <p:cNvPr id="6530" name="Google Shape;6719;p54"/>
            <p:cNvGrpSpPr/>
            <p:nvPr/>
          </p:nvGrpSpPr>
          <p:grpSpPr>
            <a:xfrm>
              <a:off x="2611800" y="986760"/>
              <a:ext cx="1363680" cy="272520"/>
              <a:chOff x="2611800" y="986760"/>
              <a:chExt cx="1363680" cy="272520"/>
            </a:xfrm>
          </p:grpSpPr>
          <p:sp>
            <p:nvSpPr>
              <p:cNvPr id="6531" name="Google Shape;6720;p54"/>
              <p:cNvSpPr/>
              <p:nvPr/>
            </p:nvSpPr>
            <p:spPr>
              <a:xfrm>
                <a:off x="2611800" y="9867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2" name="Google Shape;6721;p54"/>
              <p:cNvSpPr/>
              <p:nvPr/>
            </p:nvSpPr>
            <p:spPr>
              <a:xfrm>
                <a:off x="2884680" y="9867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3" name="Google Shape;6722;p54"/>
              <p:cNvSpPr/>
              <p:nvPr/>
            </p:nvSpPr>
            <p:spPr>
              <a:xfrm>
                <a:off x="3157200" y="9867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4" name="Google Shape;6723;p54"/>
              <p:cNvSpPr/>
              <p:nvPr/>
            </p:nvSpPr>
            <p:spPr>
              <a:xfrm>
                <a:off x="3430080" y="9867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5" name="Google Shape;6724;p54"/>
              <p:cNvSpPr/>
              <p:nvPr/>
            </p:nvSpPr>
            <p:spPr>
              <a:xfrm>
                <a:off x="3702960" y="98676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36" name="Google Shape;6725;p54"/>
            <p:cNvGrpSpPr/>
            <p:nvPr/>
          </p:nvGrpSpPr>
          <p:grpSpPr>
            <a:xfrm>
              <a:off x="2611800" y="1265040"/>
              <a:ext cx="1363680" cy="272520"/>
              <a:chOff x="2611800" y="1265040"/>
              <a:chExt cx="1363680" cy="272520"/>
            </a:xfrm>
          </p:grpSpPr>
          <p:sp>
            <p:nvSpPr>
              <p:cNvPr id="6537" name="Google Shape;6726;p54"/>
              <p:cNvSpPr/>
              <p:nvPr/>
            </p:nvSpPr>
            <p:spPr>
              <a:xfrm>
                <a:off x="2611800" y="12650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8" name="Google Shape;6727;p54"/>
              <p:cNvSpPr/>
              <p:nvPr/>
            </p:nvSpPr>
            <p:spPr>
              <a:xfrm>
                <a:off x="2884680" y="12650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39" name="Google Shape;6728;p54"/>
              <p:cNvSpPr/>
              <p:nvPr/>
            </p:nvSpPr>
            <p:spPr>
              <a:xfrm>
                <a:off x="3157200" y="126504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40" name="Google Shape;6729;p54"/>
              <p:cNvSpPr/>
              <p:nvPr/>
            </p:nvSpPr>
            <p:spPr>
              <a:xfrm>
                <a:off x="3430080" y="126504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41" name="Google Shape;6730;p54"/>
              <p:cNvSpPr/>
              <p:nvPr/>
            </p:nvSpPr>
            <p:spPr>
              <a:xfrm>
                <a:off x="3702960" y="126504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42" name="Google Shape;6731;p54"/>
            <p:cNvGrpSpPr/>
            <p:nvPr/>
          </p:nvGrpSpPr>
          <p:grpSpPr>
            <a:xfrm>
              <a:off x="2611800" y="1537560"/>
              <a:ext cx="1363680" cy="272520"/>
              <a:chOff x="2611800" y="1537560"/>
              <a:chExt cx="1363680" cy="272520"/>
            </a:xfrm>
          </p:grpSpPr>
          <p:sp>
            <p:nvSpPr>
              <p:cNvPr id="6543" name="Google Shape;6732;p54"/>
              <p:cNvSpPr/>
              <p:nvPr/>
            </p:nvSpPr>
            <p:spPr>
              <a:xfrm>
                <a:off x="2611800" y="15375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44" name="Google Shape;6733;p54"/>
              <p:cNvSpPr/>
              <p:nvPr/>
            </p:nvSpPr>
            <p:spPr>
              <a:xfrm>
                <a:off x="2884680" y="15375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45" name="Google Shape;6734;p54"/>
              <p:cNvSpPr/>
              <p:nvPr/>
            </p:nvSpPr>
            <p:spPr>
              <a:xfrm>
                <a:off x="3157200" y="153756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46" name="Google Shape;6735;p54"/>
              <p:cNvSpPr/>
              <p:nvPr/>
            </p:nvSpPr>
            <p:spPr>
              <a:xfrm>
                <a:off x="3430080" y="153756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47" name="Google Shape;6736;p54"/>
              <p:cNvSpPr/>
              <p:nvPr/>
            </p:nvSpPr>
            <p:spPr>
              <a:xfrm>
                <a:off x="3702960" y="1537560"/>
                <a:ext cx="272520" cy="272520"/>
              </a:xfrm>
              <a:prstGeom prst="diamond">
                <a:avLst/>
              </a:prstGeom>
              <a:solidFill>
                <a:srgbClr val="cfd9e0"/>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48" name="Google Shape;6737;p54"/>
            <p:cNvGrpSpPr/>
            <p:nvPr/>
          </p:nvGrpSpPr>
          <p:grpSpPr>
            <a:xfrm>
              <a:off x="2611800" y="1815840"/>
              <a:ext cx="1363680" cy="272520"/>
              <a:chOff x="2611800" y="1815840"/>
              <a:chExt cx="1363680" cy="272520"/>
            </a:xfrm>
          </p:grpSpPr>
          <p:sp>
            <p:nvSpPr>
              <p:cNvPr id="6549" name="Google Shape;6738;p54"/>
              <p:cNvSpPr/>
              <p:nvPr/>
            </p:nvSpPr>
            <p:spPr>
              <a:xfrm>
                <a:off x="2611800" y="18158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0" name="Google Shape;6739;p54"/>
              <p:cNvSpPr/>
              <p:nvPr/>
            </p:nvSpPr>
            <p:spPr>
              <a:xfrm>
                <a:off x="2884680" y="18158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1" name="Google Shape;6740;p54"/>
              <p:cNvSpPr/>
              <p:nvPr/>
            </p:nvSpPr>
            <p:spPr>
              <a:xfrm>
                <a:off x="3157200" y="18158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2" name="Google Shape;6741;p54"/>
              <p:cNvSpPr/>
              <p:nvPr/>
            </p:nvSpPr>
            <p:spPr>
              <a:xfrm>
                <a:off x="3430080" y="18158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3" name="Google Shape;6742;p54"/>
              <p:cNvSpPr/>
              <p:nvPr/>
            </p:nvSpPr>
            <p:spPr>
              <a:xfrm>
                <a:off x="3702960" y="1815840"/>
                <a:ext cx="272520" cy="272520"/>
              </a:xfrm>
              <a:prstGeom prst="diamond">
                <a:avLst/>
              </a:prstGeom>
              <a:solidFill>
                <a:srgbClr val="5f7d95"/>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554" name="Google Shape;6743;p54"/>
          <p:cNvGrpSpPr/>
          <p:nvPr/>
        </p:nvGrpSpPr>
        <p:grpSpPr>
          <a:xfrm>
            <a:off x="2601000" y="2445840"/>
            <a:ext cx="1387440" cy="158760"/>
            <a:chOff x="2601000" y="2445840"/>
            <a:chExt cx="1387440" cy="158760"/>
          </a:xfrm>
        </p:grpSpPr>
        <p:sp>
          <p:nvSpPr>
            <p:cNvPr id="6555" name="Google Shape;6744;p54"/>
            <p:cNvSpPr/>
            <p:nvPr/>
          </p:nvSpPr>
          <p:spPr>
            <a:xfrm>
              <a:off x="260100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6" name="Google Shape;6745;p54"/>
            <p:cNvSpPr/>
            <p:nvPr/>
          </p:nvSpPr>
          <p:spPr>
            <a:xfrm>
              <a:off x="267948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7" name="Google Shape;6746;p54"/>
            <p:cNvSpPr/>
            <p:nvPr/>
          </p:nvSpPr>
          <p:spPr>
            <a:xfrm>
              <a:off x="275760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8" name="Google Shape;6747;p54"/>
            <p:cNvSpPr/>
            <p:nvPr/>
          </p:nvSpPr>
          <p:spPr>
            <a:xfrm>
              <a:off x="283572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4" h="3789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59" name="Google Shape;6748;p54"/>
            <p:cNvSpPr/>
            <p:nvPr/>
          </p:nvSpPr>
          <p:spPr>
            <a:xfrm>
              <a:off x="291384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76">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0" name="Google Shape;6749;p54"/>
            <p:cNvSpPr/>
            <p:nvPr/>
          </p:nvSpPr>
          <p:spPr>
            <a:xfrm>
              <a:off x="299196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1" name="Google Shape;6750;p54"/>
            <p:cNvSpPr/>
            <p:nvPr/>
          </p:nvSpPr>
          <p:spPr>
            <a:xfrm>
              <a:off x="307008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2" name="Google Shape;6751;p54"/>
            <p:cNvSpPr/>
            <p:nvPr/>
          </p:nvSpPr>
          <p:spPr>
            <a:xfrm>
              <a:off x="314820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4" h="3789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3" name="Google Shape;6752;p54"/>
            <p:cNvSpPr/>
            <p:nvPr/>
          </p:nvSpPr>
          <p:spPr>
            <a:xfrm>
              <a:off x="322668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76">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4" name="Google Shape;6753;p54"/>
            <p:cNvSpPr/>
            <p:nvPr/>
          </p:nvSpPr>
          <p:spPr>
            <a:xfrm>
              <a:off x="330480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5" name="Google Shape;6754;p54"/>
            <p:cNvSpPr/>
            <p:nvPr/>
          </p:nvSpPr>
          <p:spPr>
            <a:xfrm>
              <a:off x="338292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76">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66" name="Google Shape;6755;p54"/>
            <p:cNvSpPr/>
            <p:nvPr/>
          </p:nvSpPr>
          <p:spPr>
            <a:xfrm>
              <a:off x="346104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67" name="Google Shape;6756;p54"/>
            <p:cNvSpPr/>
            <p:nvPr/>
          </p:nvSpPr>
          <p:spPr>
            <a:xfrm>
              <a:off x="353916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68" name="Google Shape;6757;p54"/>
            <p:cNvSpPr/>
            <p:nvPr/>
          </p:nvSpPr>
          <p:spPr>
            <a:xfrm>
              <a:off x="361728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69" name="Google Shape;6758;p54"/>
            <p:cNvSpPr/>
            <p:nvPr/>
          </p:nvSpPr>
          <p:spPr>
            <a:xfrm>
              <a:off x="369576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70" name="Google Shape;6759;p54"/>
            <p:cNvSpPr/>
            <p:nvPr/>
          </p:nvSpPr>
          <p:spPr>
            <a:xfrm>
              <a:off x="377388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9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71" name="Google Shape;6760;p54"/>
            <p:cNvSpPr/>
            <p:nvPr/>
          </p:nvSpPr>
          <p:spPr>
            <a:xfrm>
              <a:off x="385200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3" h="37876">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72" name="Google Shape;6761;p54"/>
            <p:cNvSpPr/>
            <p:nvPr/>
          </p:nvSpPr>
          <p:spPr>
            <a:xfrm>
              <a:off x="3930120" y="2445840"/>
              <a:ext cx="58320" cy="158760"/>
            </a:xfrm>
            <a:custGeom>
              <a:avLst/>
              <a:gdLst>
                <a:gd name="textAreaLeft" fmla="*/ 0 w 58320"/>
                <a:gd name="textAreaRight" fmla="*/ 58680 w 58320"/>
                <a:gd name="textAreaTop" fmla="*/ 0 h 158760"/>
                <a:gd name="textAreaBottom" fmla="*/ 159120 h 158760"/>
              </a:gdLst>
              <a:ahLst/>
              <a:cxnLst/>
              <a:rect l="textAreaLeft" t="textAreaTop" r="textAreaRight" b="textAreaBottom"/>
              <a:pathLst>
                <a:path w="8544" h="3789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73" name="Google Shape;6762;p54"/>
          <p:cNvGrpSpPr/>
          <p:nvPr/>
        </p:nvGrpSpPr>
        <p:grpSpPr>
          <a:xfrm>
            <a:off x="2597760" y="2723760"/>
            <a:ext cx="1390320" cy="159120"/>
            <a:chOff x="2597760" y="2723760"/>
            <a:chExt cx="1390320" cy="159120"/>
          </a:xfrm>
        </p:grpSpPr>
        <p:sp>
          <p:nvSpPr>
            <p:cNvPr id="6574" name="Google Shape;6763;p54"/>
            <p:cNvSpPr/>
            <p:nvPr/>
          </p:nvSpPr>
          <p:spPr>
            <a:xfrm>
              <a:off x="2597760" y="2723760"/>
              <a:ext cx="1390320" cy="159120"/>
            </a:xfrm>
            <a:prstGeom prst="rect">
              <a:avLst/>
            </a:prstGeom>
            <a:solidFill>
              <a:srgbClr val="cfd9e0"/>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75" name="Google Shape;6764;p54"/>
            <p:cNvSpPr/>
            <p:nvPr/>
          </p:nvSpPr>
          <p:spPr>
            <a:xfrm>
              <a:off x="2597760" y="2723760"/>
              <a:ext cx="786240" cy="159120"/>
            </a:xfrm>
            <a:prstGeom prst="rect">
              <a:avLst/>
            </a:prstGeom>
            <a:solidFill>
              <a:srgbClr val="5f7d95"/>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576" name="Google Shape;6765;p54"/>
          <p:cNvGrpSpPr/>
          <p:nvPr/>
        </p:nvGrpSpPr>
        <p:grpSpPr>
          <a:xfrm>
            <a:off x="2597760" y="3002400"/>
            <a:ext cx="1411200" cy="153720"/>
            <a:chOff x="2597760" y="3002400"/>
            <a:chExt cx="1411200" cy="153720"/>
          </a:xfrm>
        </p:grpSpPr>
        <p:sp>
          <p:nvSpPr>
            <p:cNvPr id="6577" name="Google Shape;6766;p54"/>
            <p:cNvSpPr/>
            <p:nvPr/>
          </p:nvSpPr>
          <p:spPr>
            <a:xfrm flipH="1" rot="5400000">
              <a:off x="3226680" y="2373480"/>
              <a:ext cx="153360" cy="1411200"/>
            </a:xfrm>
            <a:prstGeom prst="round2SameRect">
              <a:avLst>
                <a:gd name="adj1" fmla="val 50000"/>
                <a:gd name="adj2" fmla="val 50000"/>
              </a:avLst>
            </a:pr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78" name="Google Shape;6767;p54"/>
            <p:cNvSpPr/>
            <p:nvPr/>
          </p:nvSpPr>
          <p:spPr>
            <a:xfrm flipH="1" rot="5400000">
              <a:off x="3015360" y="2584440"/>
              <a:ext cx="153720" cy="989280"/>
            </a:xfrm>
            <a:prstGeom prst="round2SameRect">
              <a:avLst>
                <a:gd name="adj1" fmla="val 50000"/>
                <a:gd name="adj2" fmla="val 50000"/>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579" name="Google Shape;6768;p54"/>
          <p:cNvGrpSpPr/>
          <p:nvPr/>
        </p:nvGrpSpPr>
        <p:grpSpPr>
          <a:xfrm>
            <a:off x="2598120" y="2207520"/>
            <a:ext cx="1383120" cy="119520"/>
            <a:chOff x="2598120" y="2207520"/>
            <a:chExt cx="1383120" cy="119520"/>
          </a:xfrm>
        </p:grpSpPr>
        <p:sp>
          <p:nvSpPr>
            <p:cNvPr id="6580" name="Google Shape;6769;p54"/>
            <p:cNvSpPr/>
            <p:nvPr/>
          </p:nvSpPr>
          <p:spPr>
            <a:xfrm rot="16200000">
              <a:off x="2778480" y="22075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81" name="Google Shape;6770;p54"/>
            <p:cNvSpPr/>
            <p:nvPr/>
          </p:nvSpPr>
          <p:spPr>
            <a:xfrm rot="16200000">
              <a:off x="2959200" y="22075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82" name="Google Shape;6771;p54"/>
            <p:cNvSpPr/>
            <p:nvPr/>
          </p:nvSpPr>
          <p:spPr>
            <a:xfrm rot="16200000">
              <a:off x="3139560" y="2207520"/>
              <a:ext cx="119520" cy="119520"/>
            </a:xfrm>
            <a:prstGeom prst="ellipse">
              <a:avLst/>
            </a:prstGeom>
            <a:solidFill>
              <a:srgbClr val="cfd9e0"/>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83" name="Google Shape;6772;p54"/>
            <p:cNvSpPr/>
            <p:nvPr/>
          </p:nvSpPr>
          <p:spPr>
            <a:xfrm rot="16200000">
              <a:off x="3320280" y="2207520"/>
              <a:ext cx="119520" cy="119520"/>
            </a:xfrm>
            <a:prstGeom prst="ellipse">
              <a:avLst/>
            </a:prstGeom>
            <a:solidFill>
              <a:srgbClr val="cfd9e0"/>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84" name="Google Shape;6773;p54"/>
            <p:cNvSpPr/>
            <p:nvPr/>
          </p:nvSpPr>
          <p:spPr>
            <a:xfrm rot="16200000">
              <a:off x="3500640" y="2207520"/>
              <a:ext cx="119520" cy="119520"/>
            </a:xfrm>
            <a:prstGeom prst="ellipse">
              <a:avLst/>
            </a:prstGeom>
            <a:solidFill>
              <a:srgbClr val="cfd9e0"/>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85" name="Google Shape;6774;p54"/>
            <p:cNvSpPr/>
            <p:nvPr/>
          </p:nvSpPr>
          <p:spPr>
            <a:xfrm rot="16200000">
              <a:off x="2598120" y="2207520"/>
              <a:ext cx="119520" cy="119520"/>
            </a:xfrm>
            <a:prstGeom prst="ellipse">
              <a:avLst/>
            </a:prstGeom>
            <a:solidFill>
              <a:srgbClr val="5f7d95"/>
            </a:solidFill>
            <a:ln w="19050">
              <a:solidFill>
                <a:srgbClr val="5f7d95"/>
              </a:solidFill>
              <a:round/>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86" name="Google Shape;6775;p54"/>
            <p:cNvSpPr/>
            <p:nvPr/>
          </p:nvSpPr>
          <p:spPr>
            <a:xfrm rot="16200000">
              <a:off x="3681360" y="2207520"/>
              <a:ext cx="119520" cy="119520"/>
            </a:xfrm>
            <a:prstGeom prst="ellipse">
              <a:avLst/>
            </a:prstGeom>
            <a:solidFill>
              <a:srgbClr val="cfd9e0"/>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87" name="Google Shape;6776;p54"/>
            <p:cNvSpPr/>
            <p:nvPr/>
          </p:nvSpPr>
          <p:spPr>
            <a:xfrm rot="16200000">
              <a:off x="3861720" y="2207520"/>
              <a:ext cx="119520" cy="119520"/>
            </a:xfrm>
            <a:prstGeom prst="ellipse">
              <a:avLst/>
            </a:prstGeom>
            <a:solidFill>
              <a:srgbClr val="cfd9e0"/>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88" name="Google Shape;6777;p54"/>
          <p:cNvGrpSpPr/>
          <p:nvPr/>
        </p:nvGrpSpPr>
        <p:grpSpPr>
          <a:xfrm>
            <a:off x="2608920" y="3571200"/>
            <a:ext cx="1369440" cy="195120"/>
            <a:chOff x="2608920" y="3571200"/>
            <a:chExt cx="1369440" cy="195120"/>
          </a:xfrm>
        </p:grpSpPr>
        <p:sp>
          <p:nvSpPr>
            <p:cNvPr id="6589" name="Google Shape;6778;p54"/>
            <p:cNvSpPr/>
            <p:nvPr/>
          </p:nvSpPr>
          <p:spPr>
            <a:xfrm>
              <a:off x="2608920" y="357120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0" name="Google Shape;6779;p54"/>
            <p:cNvSpPr/>
            <p:nvPr/>
          </p:nvSpPr>
          <p:spPr>
            <a:xfrm>
              <a:off x="2900160" y="357120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1" name="Google Shape;6780;p54"/>
            <p:cNvSpPr/>
            <p:nvPr/>
          </p:nvSpPr>
          <p:spPr>
            <a:xfrm>
              <a:off x="3191040" y="357120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2" name="Google Shape;6781;p54"/>
            <p:cNvSpPr/>
            <p:nvPr/>
          </p:nvSpPr>
          <p:spPr>
            <a:xfrm>
              <a:off x="3481920" y="3571200"/>
              <a:ext cx="205200" cy="195120"/>
            </a:xfrm>
            <a:prstGeom prst="star5">
              <a:avLst>
                <a:gd name="adj" fmla="val 19098"/>
                <a:gd name="hf" fmla="val 105146"/>
                <a:gd name="vf" fmla="val 110557"/>
              </a:avLst>
            </a:prstGeom>
            <a:solidFill>
              <a:srgbClr val="869fb1"/>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3" name="Google Shape;6782;p54"/>
            <p:cNvSpPr/>
            <p:nvPr/>
          </p:nvSpPr>
          <p:spPr>
            <a:xfrm>
              <a:off x="3773160" y="3571200"/>
              <a:ext cx="205200" cy="195120"/>
            </a:xfrm>
            <a:prstGeom prst="star5">
              <a:avLst>
                <a:gd name="adj" fmla="val 19098"/>
                <a:gd name="hf" fmla="val 105146"/>
                <a:gd name="vf" fmla="val 110557"/>
              </a:avLst>
            </a:prstGeom>
            <a:solidFill>
              <a:srgbClr val="cfd9e0"/>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594" name="Google Shape;6783;p54"/>
          <p:cNvGrpSpPr/>
          <p:nvPr/>
        </p:nvGrpSpPr>
        <p:grpSpPr>
          <a:xfrm>
            <a:off x="2598480" y="3272400"/>
            <a:ext cx="1388520" cy="179640"/>
            <a:chOff x="2598480" y="3272400"/>
            <a:chExt cx="1388520" cy="179640"/>
          </a:xfrm>
        </p:grpSpPr>
        <p:sp>
          <p:nvSpPr>
            <p:cNvPr id="6595" name="Google Shape;6784;p54"/>
            <p:cNvSpPr/>
            <p:nvPr/>
          </p:nvSpPr>
          <p:spPr>
            <a:xfrm>
              <a:off x="2598480" y="327240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6" name="Google Shape;6785;p54"/>
            <p:cNvSpPr/>
            <p:nvPr/>
          </p:nvSpPr>
          <p:spPr>
            <a:xfrm>
              <a:off x="2901960" y="327240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7" name="Google Shape;6786;p54"/>
            <p:cNvSpPr/>
            <p:nvPr/>
          </p:nvSpPr>
          <p:spPr>
            <a:xfrm>
              <a:off x="3205080" y="3272400"/>
              <a:ext cx="201240" cy="179640"/>
            </a:xfrm>
            <a:prstGeom prst="heart">
              <a:avLst/>
            </a:prstGeom>
            <a:solidFill>
              <a:srgbClr val="869fb1"/>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598" name="Google Shape;6787;p54"/>
            <p:cNvSpPr/>
            <p:nvPr/>
          </p:nvSpPr>
          <p:spPr>
            <a:xfrm>
              <a:off x="3491280" y="3272400"/>
              <a:ext cx="201240" cy="179640"/>
            </a:xfrm>
            <a:prstGeom prst="heart">
              <a:avLst/>
            </a:prstGeom>
            <a:solidFill>
              <a:srgbClr val="cfd9e0"/>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599" name="Google Shape;6788;p54"/>
            <p:cNvSpPr/>
            <p:nvPr/>
          </p:nvSpPr>
          <p:spPr>
            <a:xfrm>
              <a:off x="3785760" y="3272400"/>
              <a:ext cx="201240" cy="179640"/>
            </a:xfrm>
            <a:prstGeom prst="heart">
              <a:avLst/>
            </a:prstGeom>
            <a:solidFill>
              <a:srgbClr val="cfd9e0"/>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600" name="Google Shape;6789;p54"/>
          <p:cNvGrpSpPr/>
          <p:nvPr/>
        </p:nvGrpSpPr>
        <p:grpSpPr>
          <a:xfrm>
            <a:off x="4195440" y="1876320"/>
            <a:ext cx="1433880" cy="191520"/>
            <a:chOff x="4195440" y="1876320"/>
            <a:chExt cx="1433880" cy="191520"/>
          </a:xfrm>
        </p:grpSpPr>
        <p:grpSp>
          <p:nvGrpSpPr>
            <p:cNvPr id="6601" name="Google Shape;6790;p54"/>
            <p:cNvGrpSpPr/>
            <p:nvPr/>
          </p:nvGrpSpPr>
          <p:grpSpPr>
            <a:xfrm>
              <a:off x="4195440" y="1876320"/>
              <a:ext cx="1433880" cy="0"/>
              <a:chOff x="4195440" y="1876320"/>
              <a:chExt cx="1433880" cy="0"/>
            </a:xfrm>
          </p:grpSpPr>
          <p:cxnSp>
            <p:nvCxnSpPr>
              <p:cNvPr id="6602" name="Google Shape;6791;p54"/>
              <p:cNvCxnSpPr/>
              <p:nvPr/>
            </p:nvCxnSpPr>
            <p:spPr>
              <a:xfrm>
                <a:off x="4195440" y="1876320"/>
                <a:ext cx="1434240" cy="360"/>
              </a:xfrm>
              <a:prstGeom prst="straightConnector1">
                <a:avLst/>
              </a:prstGeom>
              <a:ln w="19050">
                <a:solidFill>
                  <a:srgbClr val="e3e9ed"/>
                </a:solidFill>
                <a:round/>
              </a:ln>
            </p:spPr>
          </p:cxnSp>
          <p:cxnSp>
            <p:nvCxnSpPr>
              <p:cNvPr id="6603" name="Google Shape;6792;p54"/>
              <p:cNvCxnSpPr/>
              <p:nvPr/>
            </p:nvCxnSpPr>
            <p:spPr>
              <a:xfrm>
                <a:off x="4195440" y="1876320"/>
                <a:ext cx="421200" cy="360"/>
              </a:xfrm>
              <a:prstGeom prst="straightConnector1">
                <a:avLst/>
              </a:prstGeom>
              <a:ln w="19050">
                <a:solidFill>
                  <a:srgbClr val="7994a9"/>
                </a:solidFill>
                <a:round/>
                <a:tailEnd len="med" type="oval" w="med"/>
              </a:ln>
            </p:spPr>
          </p:cxnSp>
        </p:grpSp>
        <p:grpSp>
          <p:nvGrpSpPr>
            <p:cNvPr id="6604" name="Google Shape;6793;p54"/>
            <p:cNvGrpSpPr/>
            <p:nvPr/>
          </p:nvGrpSpPr>
          <p:grpSpPr>
            <a:xfrm>
              <a:off x="4195440" y="2067840"/>
              <a:ext cx="1433880" cy="0"/>
              <a:chOff x="4195440" y="2067840"/>
              <a:chExt cx="1433880" cy="0"/>
            </a:xfrm>
          </p:grpSpPr>
          <p:cxnSp>
            <p:nvCxnSpPr>
              <p:cNvPr id="6605" name="Google Shape;6794;p54"/>
              <p:cNvCxnSpPr/>
              <p:nvPr/>
            </p:nvCxnSpPr>
            <p:spPr>
              <a:xfrm>
                <a:off x="4195440" y="2067840"/>
                <a:ext cx="1434240" cy="360"/>
              </a:xfrm>
              <a:prstGeom prst="straightConnector1">
                <a:avLst/>
              </a:prstGeom>
              <a:ln w="19050">
                <a:solidFill>
                  <a:srgbClr val="e3e9ed"/>
                </a:solidFill>
                <a:round/>
              </a:ln>
            </p:spPr>
          </p:cxnSp>
          <p:cxnSp>
            <p:nvCxnSpPr>
              <p:cNvPr id="6606" name="Google Shape;6795;p54"/>
              <p:cNvCxnSpPr/>
              <p:nvPr/>
            </p:nvCxnSpPr>
            <p:spPr>
              <a:xfrm>
                <a:off x="4195440" y="2067840"/>
                <a:ext cx="927720" cy="360"/>
              </a:xfrm>
              <a:prstGeom prst="straightConnector1">
                <a:avLst/>
              </a:prstGeom>
              <a:ln w="19050">
                <a:solidFill>
                  <a:srgbClr val="7994a9"/>
                </a:solidFill>
                <a:round/>
                <a:tailEnd len="med" type="oval" w="med"/>
              </a:ln>
            </p:spPr>
          </p:cxnSp>
        </p:grpSp>
      </p:grpSp>
      <p:grpSp>
        <p:nvGrpSpPr>
          <p:cNvPr id="6607" name="Google Shape;6796;p54"/>
          <p:cNvGrpSpPr/>
          <p:nvPr/>
        </p:nvGrpSpPr>
        <p:grpSpPr>
          <a:xfrm>
            <a:off x="2646360" y="3885480"/>
            <a:ext cx="1304640" cy="293400"/>
            <a:chOff x="2646360" y="3885480"/>
            <a:chExt cx="1304640" cy="293400"/>
          </a:xfrm>
        </p:grpSpPr>
        <p:grpSp>
          <p:nvGrpSpPr>
            <p:cNvPr id="6608" name="Google Shape;6797;p54"/>
            <p:cNvGrpSpPr/>
            <p:nvPr/>
          </p:nvGrpSpPr>
          <p:grpSpPr>
            <a:xfrm>
              <a:off x="2646360" y="3885480"/>
              <a:ext cx="118080" cy="293400"/>
              <a:chOff x="2646360" y="3885480"/>
              <a:chExt cx="118080" cy="293400"/>
            </a:xfrm>
          </p:grpSpPr>
          <p:sp>
            <p:nvSpPr>
              <p:cNvPr id="6609" name="Google Shape;6798;p54"/>
              <p:cNvSpPr/>
              <p:nvPr/>
            </p:nvSpPr>
            <p:spPr>
              <a:xfrm>
                <a:off x="2646360" y="3941280"/>
                <a:ext cx="118080" cy="237600"/>
              </a:xfrm>
              <a:custGeom>
                <a:avLst/>
                <a:gdLst>
                  <a:gd name="textAreaLeft" fmla="*/ 0 w 118080"/>
                  <a:gd name="textAreaRight" fmla="*/ 118440 w 118080"/>
                  <a:gd name="textAreaTop" fmla="*/ 0 h 237600"/>
                  <a:gd name="textAreaBottom" fmla="*/ 237960 h 237600"/>
                </a:gdLst>
                <a:ahLst/>
                <a:cxn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10" name="Google Shape;6799;p54"/>
              <p:cNvSpPr/>
              <p:nvPr/>
            </p:nvSpPr>
            <p:spPr>
              <a:xfrm>
                <a:off x="2682000" y="3885480"/>
                <a:ext cx="48240" cy="47880"/>
              </a:xfrm>
              <a:custGeom>
                <a:avLst/>
                <a:gdLst>
                  <a:gd name="textAreaLeft" fmla="*/ 0 w 48240"/>
                  <a:gd name="textAreaRight" fmla="*/ 48600 w 48240"/>
                  <a:gd name="textAreaTop" fmla="*/ 0 h 47880"/>
                  <a:gd name="textAreaBottom" fmla="*/ 48240 h 47880"/>
                </a:gdLst>
                <a:ahLst/>
                <a:cxn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11" name="Google Shape;6800;p54"/>
            <p:cNvGrpSpPr/>
            <p:nvPr/>
          </p:nvGrpSpPr>
          <p:grpSpPr>
            <a:xfrm>
              <a:off x="3803400" y="3886200"/>
              <a:ext cx="147600" cy="291600"/>
              <a:chOff x="3803400" y="3886200"/>
              <a:chExt cx="147600" cy="291600"/>
            </a:xfrm>
          </p:grpSpPr>
          <p:sp>
            <p:nvSpPr>
              <p:cNvPr id="6612" name="Google Shape;6801;p54"/>
              <p:cNvSpPr/>
              <p:nvPr/>
            </p:nvSpPr>
            <p:spPr>
              <a:xfrm>
                <a:off x="3803400" y="3942000"/>
                <a:ext cx="147600" cy="235800"/>
              </a:xfrm>
              <a:custGeom>
                <a:avLst/>
                <a:gdLst>
                  <a:gd name="textAreaLeft" fmla="*/ 0 w 147600"/>
                  <a:gd name="textAreaRight" fmla="*/ 147960 w 147600"/>
                  <a:gd name="textAreaTop" fmla="*/ 0 h 235800"/>
                  <a:gd name="textAreaBottom" fmla="*/ 236160 h 235800"/>
                </a:gdLst>
                <a:ahLst/>
                <a:cxn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13" name="Google Shape;6802;p54"/>
              <p:cNvSpPr/>
              <p:nvPr/>
            </p:nvSpPr>
            <p:spPr>
              <a:xfrm>
                <a:off x="3853440" y="3886200"/>
                <a:ext cx="47880" cy="47520"/>
              </a:xfrm>
              <a:custGeom>
                <a:avLst/>
                <a:gdLst>
                  <a:gd name="textAreaLeft" fmla="*/ 0 w 47880"/>
                  <a:gd name="textAreaRight" fmla="*/ 48240 w 47880"/>
                  <a:gd name="textAreaTop" fmla="*/ 0 h 47520"/>
                  <a:gd name="textAreaBottom" fmla="*/ 47880 h 47520"/>
                </a:gdLst>
                <a:ahLst/>
                <a:cxn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614" name="Google Shape;6803;p54"/>
            <p:cNvGrpSpPr/>
            <p:nvPr/>
          </p:nvGrpSpPr>
          <p:grpSpPr>
            <a:xfrm>
              <a:off x="3499560" y="3886200"/>
              <a:ext cx="147600" cy="291600"/>
              <a:chOff x="3499560" y="3886200"/>
              <a:chExt cx="147600" cy="291600"/>
            </a:xfrm>
          </p:grpSpPr>
          <p:sp>
            <p:nvSpPr>
              <p:cNvPr id="6615" name="Google Shape;6804;p54"/>
              <p:cNvSpPr/>
              <p:nvPr/>
            </p:nvSpPr>
            <p:spPr>
              <a:xfrm>
                <a:off x="3499560" y="3942000"/>
                <a:ext cx="147600" cy="235800"/>
              </a:xfrm>
              <a:custGeom>
                <a:avLst/>
                <a:gdLst>
                  <a:gd name="textAreaLeft" fmla="*/ 0 w 147600"/>
                  <a:gd name="textAreaRight" fmla="*/ 147960 w 147600"/>
                  <a:gd name="textAreaTop" fmla="*/ 0 h 235800"/>
                  <a:gd name="textAreaBottom" fmla="*/ 236160 h 235800"/>
                </a:gdLst>
                <a:ahLst/>
                <a:cxn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16" name="Google Shape;6805;p54"/>
              <p:cNvSpPr/>
              <p:nvPr/>
            </p:nvSpPr>
            <p:spPr>
              <a:xfrm>
                <a:off x="3549600" y="3886200"/>
                <a:ext cx="47880" cy="47520"/>
              </a:xfrm>
              <a:custGeom>
                <a:avLst/>
                <a:gdLst>
                  <a:gd name="textAreaLeft" fmla="*/ 0 w 47880"/>
                  <a:gd name="textAreaRight" fmla="*/ 48240 w 47880"/>
                  <a:gd name="textAreaTop" fmla="*/ 0 h 47520"/>
                  <a:gd name="textAreaBottom" fmla="*/ 47880 h 47520"/>
                </a:gdLst>
                <a:ahLst/>
                <a:cxn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617" name="Google Shape;6806;p54"/>
            <p:cNvGrpSpPr/>
            <p:nvPr/>
          </p:nvGrpSpPr>
          <p:grpSpPr>
            <a:xfrm>
              <a:off x="3195720" y="3886200"/>
              <a:ext cx="147600" cy="291600"/>
              <a:chOff x="3195720" y="3886200"/>
              <a:chExt cx="147600" cy="291600"/>
            </a:xfrm>
          </p:grpSpPr>
          <p:sp>
            <p:nvSpPr>
              <p:cNvPr id="6618" name="Google Shape;6807;p54"/>
              <p:cNvSpPr/>
              <p:nvPr/>
            </p:nvSpPr>
            <p:spPr>
              <a:xfrm>
                <a:off x="3195720" y="3942000"/>
                <a:ext cx="147600" cy="235800"/>
              </a:xfrm>
              <a:custGeom>
                <a:avLst/>
                <a:gdLst>
                  <a:gd name="textAreaLeft" fmla="*/ 0 w 147600"/>
                  <a:gd name="textAreaRight" fmla="*/ 147960 w 147600"/>
                  <a:gd name="textAreaTop" fmla="*/ 0 h 235800"/>
                  <a:gd name="textAreaBottom" fmla="*/ 236160 h 235800"/>
                </a:gdLst>
                <a:ahLst/>
                <a:cxnLst/>
                <a:rect l="textAreaLeft" t="textAreaTop" r="textAreaRight" b="textAreaBottom"/>
                <a:pathLst>
                  <a:path w="97241" h="155402">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19" name="Google Shape;6808;p54"/>
              <p:cNvSpPr/>
              <p:nvPr/>
            </p:nvSpPr>
            <p:spPr>
              <a:xfrm>
                <a:off x="3245760" y="3886200"/>
                <a:ext cx="47880" cy="47520"/>
              </a:xfrm>
              <a:custGeom>
                <a:avLst/>
                <a:gdLst>
                  <a:gd name="textAreaLeft" fmla="*/ 0 w 47880"/>
                  <a:gd name="textAreaRight" fmla="*/ 48240 w 47880"/>
                  <a:gd name="textAreaTop" fmla="*/ 0 h 47520"/>
                  <a:gd name="textAreaBottom" fmla="*/ 47880 h 47520"/>
                </a:gdLst>
                <a:ahLst/>
                <a:cxnLst/>
                <a:rect l="textAreaLeft" t="textAreaTop" r="textAreaRight" b="textAreaBottom"/>
                <a:pathLst>
                  <a:path w="31642" h="3161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620" name="Google Shape;6809;p54"/>
            <p:cNvGrpSpPr/>
            <p:nvPr/>
          </p:nvGrpSpPr>
          <p:grpSpPr>
            <a:xfrm>
              <a:off x="2921040" y="3885480"/>
              <a:ext cx="118080" cy="293400"/>
              <a:chOff x="2921040" y="3885480"/>
              <a:chExt cx="118080" cy="293400"/>
            </a:xfrm>
          </p:grpSpPr>
          <p:sp>
            <p:nvSpPr>
              <p:cNvPr id="6621" name="Google Shape;6810;p54"/>
              <p:cNvSpPr/>
              <p:nvPr/>
            </p:nvSpPr>
            <p:spPr>
              <a:xfrm>
                <a:off x="2921040" y="3941280"/>
                <a:ext cx="118080" cy="237600"/>
              </a:xfrm>
              <a:custGeom>
                <a:avLst/>
                <a:gdLst>
                  <a:gd name="textAreaLeft" fmla="*/ 0 w 118080"/>
                  <a:gd name="textAreaRight" fmla="*/ 118440 w 118080"/>
                  <a:gd name="textAreaTop" fmla="*/ 0 h 237600"/>
                  <a:gd name="textAreaBottom" fmla="*/ 237960 h 237600"/>
                </a:gdLst>
                <a:ahLst/>
                <a:cxnLst/>
                <a:rect l="textAreaLeft" t="textAreaTop" r="textAreaRight" b="textAreaBottom"/>
                <a:pathLst>
                  <a:path w="77995" h="156544">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22" name="Google Shape;6811;p54"/>
              <p:cNvSpPr/>
              <p:nvPr/>
            </p:nvSpPr>
            <p:spPr>
              <a:xfrm>
                <a:off x="2956320" y="3885480"/>
                <a:ext cx="48240" cy="47880"/>
              </a:xfrm>
              <a:custGeom>
                <a:avLst/>
                <a:gdLst>
                  <a:gd name="textAreaLeft" fmla="*/ 0 w 48240"/>
                  <a:gd name="textAreaRight" fmla="*/ 48600 w 48240"/>
                  <a:gd name="textAreaTop" fmla="*/ 0 h 47880"/>
                  <a:gd name="textAreaBottom" fmla="*/ 48240 h 47880"/>
                </a:gdLst>
                <a:ahLst/>
                <a:cxnLst/>
                <a:rect l="textAreaLeft" t="textAreaTop" r="textAreaRight" b="textAreaBottom"/>
                <a:pathLst>
                  <a:path w="31871" h="31838">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6623" name="Google Shape;6812;p54"/>
          <p:cNvGrpSpPr/>
          <p:nvPr/>
        </p:nvGrpSpPr>
        <p:grpSpPr>
          <a:xfrm>
            <a:off x="4196880" y="963720"/>
            <a:ext cx="1430640" cy="751320"/>
            <a:chOff x="4196880" y="963720"/>
            <a:chExt cx="1430640" cy="751320"/>
          </a:xfrm>
        </p:grpSpPr>
        <p:sp>
          <p:nvSpPr>
            <p:cNvPr id="6624" name="Google Shape;6813;p54"/>
            <p:cNvSpPr/>
            <p:nvPr/>
          </p:nvSpPr>
          <p:spPr>
            <a:xfrm>
              <a:off x="4250160" y="1086120"/>
              <a:ext cx="1333440" cy="522360"/>
            </a:xfrm>
            <a:custGeom>
              <a:avLst/>
              <a:gdLst>
                <a:gd name="textAreaLeft" fmla="*/ 0 w 1333440"/>
                <a:gd name="textAreaRight" fmla="*/ 1333800 w 1333440"/>
                <a:gd name="textAreaTop" fmla="*/ 0 h 522360"/>
                <a:gd name="textAreaBottom" fmla="*/ 522720 h 522360"/>
              </a:gdLst>
              <a:ahLst/>
              <a:cxnLst/>
              <a:rect l="textAreaLeft" t="textAreaTop" r="textAreaRight" b="textAreaBottom"/>
              <a:pathLst>
                <a:path w="165771" h="69253">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a:solidFill>
                <a:srgbClr val="5f7d95"/>
              </a:solidFill>
              <a:round/>
              <a:headEnd len="med" type="oval" w="med"/>
              <a:tailEnd len="med" type="oval" w="med"/>
            </a:ln>
          </p:spPr>
          <p:style>
            <a:lnRef idx="0"/>
            <a:fillRef idx="0"/>
            <a:effectRef idx="0"/>
            <a:fontRef idx="minor"/>
          </p:style>
          <p:txBody>
            <a:bodyPr lIns="90000" rIns="90000" tIns="45000" bIns="45000" anchor="t">
              <a:noAutofit/>
            </a:bodyPr>
            <a:p>
              <a:endParaRPr b="0" lang="en-US" sz="1800" strike="noStrike" u="none">
                <a:solidFill>
                  <a:srgbClr val="ffffff"/>
                </a:solidFill>
                <a:effectLst/>
                <a:uFillTx/>
                <a:latin typeface="Arial"/>
              </a:endParaRPr>
            </a:p>
          </p:txBody>
        </p:sp>
        <p:grpSp>
          <p:nvGrpSpPr>
            <p:cNvPr id="6625" name="Google Shape;6814;p54"/>
            <p:cNvGrpSpPr/>
            <p:nvPr/>
          </p:nvGrpSpPr>
          <p:grpSpPr>
            <a:xfrm>
              <a:off x="4196880" y="963720"/>
              <a:ext cx="1430640" cy="751320"/>
              <a:chOff x="4196880" y="963720"/>
              <a:chExt cx="1430640" cy="751320"/>
            </a:xfrm>
          </p:grpSpPr>
          <p:cxnSp>
            <p:nvCxnSpPr>
              <p:cNvPr id="6626" name="Google Shape;6815;p54"/>
              <p:cNvCxnSpPr/>
              <p:nvPr/>
            </p:nvCxnSpPr>
            <p:spPr>
              <a:xfrm>
                <a:off x="4196880" y="963720"/>
                <a:ext cx="360" cy="751680"/>
              </a:xfrm>
              <a:prstGeom prst="straightConnector1">
                <a:avLst/>
              </a:prstGeom>
              <a:ln w="9525">
                <a:solidFill>
                  <a:srgbClr val="e3e9ed"/>
                </a:solidFill>
                <a:round/>
              </a:ln>
            </p:spPr>
          </p:cxnSp>
          <p:cxnSp>
            <p:nvCxnSpPr>
              <p:cNvPr id="6627" name="Google Shape;6816;p54"/>
              <p:cNvCxnSpPr/>
              <p:nvPr/>
            </p:nvCxnSpPr>
            <p:spPr>
              <a:xfrm>
                <a:off x="4198680" y="1712160"/>
                <a:ext cx="1429200" cy="360"/>
              </a:xfrm>
              <a:prstGeom prst="straightConnector1">
                <a:avLst/>
              </a:prstGeom>
              <a:ln w="9525">
                <a:solidFill>
                  <a:srgbClr val="e3e9ed"/>
                </a:solidFill>
                <a:round/>
              </a:ln>
            </p:spPr>
          </p:cxnSp>
        </p:grpSp>
      </p:grpSp>
      <p:grpSp>
        <p:nvGrpSpPr>
          <p:cNvPr id="6628" name="Google Shape;6817;p54"/>
          <p:cNvGrpSpPr/>
          <p:nvPr/>
        </p:nvGrpSpPr>
        <p:grpSpPr>
          <a:xfrm>
            <a:off x="4245120" y="2227680"/>
            <a:ext cx="1334160" cy="967680"/>
            <a:chOff x="4245120" y="2227680"/>
            <a:chExt cx="1334160" cy="967680"/>
          </a:xfrm>
        </p:grpSpPr>
        <p:grpSp>
          <p:nvGrpSpPr>
            <p:cNvPr id="6629" name="Google Shape;6818;p54"/>
            <p:cNvGrpSpPr/>
            <p:nvPr/>
          </p:nvGrpSpPr>
          <p:grpSpPr>
            <a:xfrm>
              <a:off x="4910760" y="2257560"/>
              <a:ext cx="668520" cy="885240"/>
              <a:chOff x="4910760" y="2257560"/>
              <a:chExt cx="668520" cy="885240"/>
            </a:xfrm>
          </p:grpSpPr>
          <p:sp>
            <p:nvSpPr>
              <p:cNvPr id="6630" name="Google Shape;6819;p54"/>
              <p:cNvSpPr/>
              <p:nvPr/>
            </p:nvSpPr>
            <p:spPr>
              <a:xfrm>
                <a:off x="4910760" y="304488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1" h="6286">
                    <a:moveTo>
                      <a:pt x="0" y="1"/>
                    </a:moveTo>
                    <a:lnTo>
                      <a:pt x="0" y="6286"/>
                    </a:lnTo>
                    <a:lnTo>
                      <a:pt x="42851" y="6286"/>
                    </a:lnTo>
                    <a:lnTo>
                      <a:pt x="42851" y="1"/>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31" name="Google Shape;6820;p54"/>
              <p:cNvSpPr/>
              <p:nvPr/>
            </p:nvSpPr>
            <p:spPr>
              <a:xfrm>
                <a:off x="4910760" y="288756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1" h="6286">
                    <a:moveTo>
                      <a:pt x="0" y="0"/>
                    </a:moveTo>
                    <a:lnTo>
                      <a:pt x="0" y="6285"/>
                    </a:lnTo>
                    <a:lnTo>
                      <a:pt x="42851" y="6285"/>
                    </a:lnTo>
                    <a:lnTo>
                      <a:pt x="42851" y="0"/>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32" name="Google Shape;6821;p54"/>
              <p:cNvSpPr/>
              <p:nvPr/>
            </p:nvSpPr>
            <p:spPr>
              <a:xfrm>
                <a:off x="4910760" y="272988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1" h="6286">
                    <a:moveTo>
                      <a:pt x="0" y="1"/>
                    </a:moveTo>
                    <a:lnTo>
                      <a:pt x="0" y="6286"/>
                    </a:lnTo>
                    <a:lnTo>
                      <a:pt x="42851" y="6286"/>
                    </a:lnTo>
                    <a:lnTo>
                      <a:pt x="42851" y="1"/>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33" name="Google Shape;6822;p54"/>
              <p:cNvSpPr/>
              <p:nvPr/>
            </p:nvSpPr>
            <p:spPr>
              <a:xfrm>
                <a:off x="4910760" y="2572560"/>
                <a:ext cx="617760" cy="97920"/>
              </a:xfrm>
              <a:custGeom>
                <a:avLst/>
                <a:gdLst>
                  <a:gd name="textAreaLeft" fmla="*/ 0 w 617760"/>
                  <a:gd name="textAreaRight" fmla="*/ 618120 w 617760"/>
                  <a:gd name="textAreaTop" fmla="*/ 0 h 97920"/>
                  <a:gd name="textAreaBottom" fmla="*/ 98280 h 97920"/>
                </a:gdLst>
                <a:ahLst/>
                <a:cxnLst/>
                <a:rect l="textAreaLeft" t="textAreaTop" r="textAreaRight" b="textAreaBottom"/>
                <a:pathLst>
                  <a:path w="39596" h="6286">
                    <a:moveTo>
                      <a:pt x="0" y="0"/>
                    </a:moveTo>
                    <a:lnTo>
                      <a:pt x="0" y="6285"/>
                    </a:lnTo>
                    <a:lnTo>
                      <a:pt x="39596" y="6285"/>
                    </a:lnTo>
                    <a:lnTo>
                      <a:pt x="39596" y="0"/>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34" name="Google Shape;6823;p54"/>
              <p:cNvSpPr/>
              <p:nvPr/>
            </p:nvSpPr>
            <p:spPr>
              <a:xfrm>
                <a:off x="4910760" y="2415240"/>
                <a:ext cx="516240" cy="97920"/>
              </a:xfrm>
              <a:custGeom>
                <a:avLst/>
                <a:gdLst>
                  <a:gd name="textAreaLeft" fmla="*/ 0 w 516240"/>
                  <a:gd name="textAreaRight" fmla="*/ 516600 w 516240"/>
                  <a:gd name="textAreaTop" fmla="*/ 0 h 97920"/>
                  <a:gd name="textAreaBottom" fmla="*/ 98280 h 97920"/>
                </a:gdLst>
                <a:ahLst/>
                <a:cxnLst/>
                <a:rect l="textAreaLeft" t="textAreaTop" r="textAreaRight" b="textAreaBottom"/>
                <a:pathLst>
                  <a:path w="33089" h="6287">
                    <a:moveTo>
                      <a:pt x="0" y="1"/>
                    </a:moveTo>
                    <a:lnTo>
                      <a:pt x="0" y="6286"/>
                    </a:lnTo>
                    <a:lnTo>
                      <a:pt x="33089" y="6286"/>
                    </a:lnTo>
                    <a:lnTo>
                      <a:pt x="33089" y="1"/>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35" name="Google Shape;6824;p54"/>
              <p:cNvSpPr/>
              <p:nvPr/>
            </p:nvSpPr>
            <p:spPr>
              <a:xfrm>
                <a:off x="4910760" y="2257560"/>
                <a:ext cx="312840" cy="97560"/>
              </a:xfrm>
              <a:custGeom>
                <a:avLst/>
                <a:gdLst>
                  <a:gd name="textAreaLeft" fmla="*/ 0 w 312840"/>
                  <a:gd name="textAreaRight" fmla="*/ 313200 w 312840"/>
                  <a:gd name="textAreaTop" fmla="*/ 0 h 97560"/>
                  <a:gd name="textAreaBottom" fmla="*/ 97920 h 97560"/>
                </a:gdLst>
                <a:ahLst/>
                <a:cxnLst/>
                <a:rect l="textAreaLeft" t="textAreaTop" r="textAreaRight" b="textAreaBottom"/>
                <a:pathLst>
                  <a:path w="20070" h="6283">
                    <a:moveTo>
                      <a:pt x="0" y="1"/>
                    </a:moveTo>
                    <a:lnTo>
                      <a:pt x="0" y="6283"/>
                    </a:lnTo>
                    <a:lnTo>
                      <a:pt x="20069" y="6283"/>
                    </a:lnTo>
                    <a:lnTo>
                      <a:pt x="20069" y="1"/>
                    </a:lnTo>
                    <a:close/>
                  </a:path>
                </a:pathLst>
              </a:custGeom>
              <a:solidFill>
                <a:srgbClr val="667e9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36" name="Google Shape;6825;p54"/>
            <p:cNvGrpSpPr/>
            <p:nvPr/>
          </p:nvGrpSpPr>
          <p:grpSpPr>
            <a:xfrm>
              <a:off x="4245120" y="2257560"/>
              <a:ext cx="668880" cy="885240"/>
              <a:chOff x="4245120" y="2257560"/>
              <a:chExt cx="668880" cy="885240"/>
            </a:xfrm>
          </p:grpSpPr>
          <p:sp>
            <p:nvSpPr>
              <p:cNvPr id="6637" name="Google Shape;6826;p54"/>
              <p:cNvSpPr/>
              <p:nvPr/>
            </p:nvSpPr>
            <p:spPr>
              <a:xfrm>
                <a:off x="4245120" y="304488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4" h="6286">
                    <a:moveTo>
                      <a:pt x="0" y="1"/>
                    </a:moveTo>
                    <a:lnTo>
                      <a:pt x="0" y="6286"/>
                    </a:lnTo>
                    <a:lnTo>
                      <a:pt x="42854" y="6286"/>
                    </a:lnTo>
                    <a:lnTo>
                      <a:pt x="42854" y="1"/>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38" name="Google Shape;6827;p54"/>
              <p:cNvSpPr/>
              <p:nvPr/>
            </p:nvSpPr>
            <p:spPr>
              <a:xfrm>
                <a:off x="4245120" y="288756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4" h="6286">
                    <a:moveTo>
                      <a:pt x="0" y="0"/>
                    </a:moveTo>
                    <a:lnTo>
                      <a:pt x="0" y="6285"/>
                    </a:lnTo>
                    <a:lnTo>
                      <a:pt x="42854" y="6285"/>
                    </a:lnTo>
                    <a:lnTo>
                      <a:pt x="42854" y="0"/>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39" name="Google Shape;6828;p54"/>
              <p:cNvSpPr/>
              <p:nvPr/>
            </p:nvSpPr>
            <p:spPr>
              <a:xfrm>
                <a:off x="4245120" y="2729880"/>
                <a:ext cx="668520" cy="97920"/>
              </a:xfrm>
              <a:custGeom>
                <a:avLst/>
                <a:gdLst>
                  <a:gd name="textAreaLeft" fmla="*/ 0 w 668520"/>
                  <a:gd name="textAreaRight" fmla="*/ 668880 w 668520"/>
                  <a:gd name="textAreaTop" fmla="*/ 0 h 97920"/>
                  <a:gd name="textAreaBottom" fmla="*/ 98280 h 97920"/>
                </a:gdLst>
                <a:ahLst/>
                <a:cxnLst/>
                <a:rect l="textAreaLeft" t="textAreaTop" r="textAreaRight" b="textAreaBottom"/>
                <a:pathLst>
                  <a:path w="42854" h="6286">
                    <a:moveTo>
                      <a:pt x="0" y="1"/>
                    </a:moveTo>
                    <a:lnTo>
                      <a:pt x="0" y="6286"/>
                    </a:lnTo>
                    <a:lnTo>
                      <a:pt x="42854" y="6286"/>
                    </a:lnTo>
                    <a:lnTo>
                      <a:pt x="42854" y="1"/>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40" name="Google Shape;6829;p54"/>
              <p:cNvSpPr/>
              <p:nvPr/>
            </p:nvSpPr>
            <p:spPr>
              <a:xfrm>
                <a:off x="4397760" y="2572560"/>
                <a:ext cx="516240" cy="97920"/>
              </a:xfrm>
              <a:custGeom>
                <a:avLst/>
                <a:gdLst>
                  <a:gd name="textAreaLeft" fmla="*/ 0 w 516240"/>
                  <a:gd name="textAreaRight" fmla="*/ 516600 w 516240"/>
                  <a:gd name="textAreaTop" fmla="*/ 0 h 97920"/>
                  <a:gd name="textAreaBottom" fmla="*/ 98280 h 97920"/>
                </a:gdLst>
                <a:ahLst/>
                <a:cxnLst/>
                <a:rect l="textAreaLeft" t="textAreaTop" r="textAreaRight" b="textAreaBottom"/>
                <a:pathLst>
                  <a:path w="33089" h="6286">
                    <a:moveTo>
                      <a:pt x="0" y="0"/>
                    </a:moveTo>
                    <a:lnTo>
                      <a:pt x="0" y="6285"/>
                    </a:lnTo>
                    <a:lnTo>
                      <a:pt x="33089" y="6285"/>
                    </a:lnTo>
                    <a:lnTo>
                      <a:pt x="33089" y="0"/>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41" name="Google Shape;6830;p54"/>
              <p:cNvSpPr/>
              <p:nvPr/>
            </p:nvSpPr>
            <p:spPr>
              <a:xfrm>
                <a:off x="4499280" y="2415240"/>
                <a:ext cx="414720" cy="97920"/>
              </a:xfrm>
              <a:custGeom>
                <a:avLst/>
                <a:gdLst>
                  <a:gd name="textAreaLeft" fmla="*/ 0 w 414720"/>
                  <a:gd name="textAreaRight" fmla="*/ 415080 w 414720"/>
                  <a:gd name="textAreaTop" fmla="*/ 0 h 97920"/>
                  <a:gd name="textAreaBottom" fmla="*/ 98280 h 97920"/>
                </a:gdLst>
                <a:ahLst/>
                <a:cxnLst/>
                <a:rect l="textAreaLeft" t="textAreaTop" r="textAreaRight" b="textAreaBottom"/>
                <a:pathLst>
                  <a:path w="26580" h="6287">
                    <a:moveTo>
                      <a:pt x="1" y="1"/>
                    </a:moveTo>
                    <a:lnTo>
                      <a:pt x="1" y="6286"/>
                    </a:lnTo>
                    <a:lnTo>
                      <a:pt x="26580" y="6286"/>
                    </a:lnTo>
                    <a:lnTo>
                      <a:pt x="26580" y="1"/>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42" name="Google Shape;6831;p54"/>
              <p:cNvSpPr/>
              <p:nvPr/>
            </p:nvSpPr>
            <p:spPr>
              <a:xfrm>
                <a:off x="4600800" y="2257560"/>
                <a:ext cx="312840" cy="97560"/>
              </a:xfrm>
              <a:custGeom>
                <a:avLst/>
                <a:gdLst>
                  <a:gd name="textAreaLeft" fmla="*/ 0 w 312840"/>
                  <a:gd name="textAreaRight" fmla="*/ 313200 w 312840"/>
                  <a:gd name="textAreaTop" fmla="*/ 0 h 97560"/>
                  <a:gd name="textAreaBottom" fmla="*/ 97920 h 97560"/>
                </a:gdLst>
                <a:ahLst/>
                <a:cxnLst/>
                <a:rect l="textAreaLeft" t="textAreaTop" r="textAreaRight" b="textAreaBottom"/>
                <a:pathLst>
                  <a:path w="20073" h="6283">
                    <a:moveTo>
                      <a:pt x="1" y="1"/>
                    </a:moveTo>
                    <a:lnTo>
                      <a:pt x="1" y="6283"/>
                    </a:lnTo>
                    <a:lnTo>
                      <a:pt x="20073" y="6283"/>
                    </a:lnTo>
                    <a:lnTo>
                      <a:pt x="20073" y="1"/>
                    </a:lnTo>
                    <a:close/>
                  </a:path>
                </a:pathLst>
              </a:custGeom>
              <a:solidFill>
                <a:srgbClr val="cfd9e0"/>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000000"/>
                  </a:solidFill>
                  <a:effectLst/>
                  <a:uFillTx/>
                  <a:latin typeface="Arial"/>
                </a:endParaRPr>
              </a:p>
            </p:txBody>
          </p:sp>
        </p:grpSp>
        <p:sp>
          <p:nvSpPr>
            <p:cNvPr id="6643" name="Google Shape;6832;p54"/>
            <p:cNvSpPr/>
            <p:nvPr/>
          </p:nvSpPr>
          <p:spPr>
            <a:xfrm>
              <a:off x="4913640" y="2227680"/>
              <a:ext cx="360" cy="967680"/>
            </a:xfrm>
            <a:custGeom>
              <a:avLst/>
              <a:gdLst>
                <a:gd name="textAreaLeft" fmla="*/ 0 w 360"/>
                <a:gd name="textAreaRight" fmla="*/ 720 w 360"/>
                <a:gd name="textAreaTop" fmla="*/ 0 h 967680"/>
                <a:gd name="textAreaBottom" fmla="*/ 968040 h 967680"/>
              </a:gdLst>
              <a:ahLst/>
              <a:cxnLst/>
              <a:rect l="textAreaLeft" t="textAreaTop" r="textAreaRight" b="textAreaBottom"/>
              <a:pathLst>
                <a:path fill="none" w="1" h="62006">
                  <a:moveTo>
                    <a:pt x="1" y="0"/>
                  </a:moveTo>
                  <a:lnTo>
                    <a:pt x="1" y="62006"/>
                  </a:lnTo>
                </a:path>
              </a:pathLst>
            </a:custGeom>
            <a:noFill/>
            <a:ln w="9525">
              <a:solidFill>
                <a:srgbClr val="f2f2f2"/>
              </a:solidFill>
              <a:miter/>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44" name="Google Shape;6833;p54"/>
          <p:cNvGrpSpPr/>
          <p:nvPr/>
        </p:nvGrpSpPr>
        <p:grpSpPr>
          <a:xfrm>
            <a:off x="4231800" y="3282840"/>
            <a:ext cx="1430280" cy="896760"/>
            <a:chOff x="4231800" y="3282840"/>
            <a:chExt cx="1430280" cy="896760"/>
          </a:xfrm>
        </p:grpSpPr>
        <p:grpSp>
          <p:nvGrpSpPr>
            <p:cNvPr id="6645" name="Google Shape;6834;p54"/>
            <p:cNvGrpSpPr/>
            <p:nvPr/>
          </p:nvGrpSpPr>
          <p:grpSpPr>
            <a:xfrm>
              <a:off x="4231800" y="3987000"/>
              <a:ext cx="1430280" cy="192600"/>
              <a:chOff x="4231800" y="3987000"/>
              <a:chExt cx="1430280" cy="192600"/>
            </a:xfrm>
          </p:grpSpPr>
          <p:sp>
            <p:nvSpPr>
              <p:cNvPr id="6646" name="Google Shape;6835;p54"/>
              <p:cNvSpPr/>
              <p:nvPr/>
            </p:nvSpPr>
            <p:spPr>
              <a:xfrm rot="10800000">
                <a:off x="4231800" y="3987000"/>
                <a:ext cx="1362960" cy="192600"/>
              </a:xfrm>
              <a:prstGeom prst="rect">
                <a:avLst/>
              </a:pr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647" name="Google Shape;6836;p54"/>
              <p:cNvCxnSpPr/>
              <p:nvPr/>
            </p:nvCxnSpPr>
            <p:spPr>
              <a:xfrm>
                <a:off x="5507640" y="4080960"/>
                <a:ext cx="154800" cy="360"/>
              </a:xfrm>
              <a:prstGeom prst="straightConnector1">
                <a:avLst/>
              </a:prstGeom>
              <a:ln w="28575">
                <a:solidFill>
                  <a:srgbClr val="435d74"/>
                </a:solidFill>
                <a:round/>
              </a:ln>
            </p:spPr>
          </p:cxnSp>
        </p:grpSp>
        <p:grpSp>
          <p:nvGrpSpPr>
            <p:cNvPr id="6648" name="Google Shape;6837;p54"/>
            <p:cNvGrpSpPr/>
            <p:nvPr/>
          </p:nvGrpSpPr>
          <p:grpSpPr>
            <a:xfrm>
              <a:off x="4286160" y="3747960"/>
              <a:ext cx="1180440" cy="192600"/>
              <a:chOff x="4286160" y="3747960"/>
              <a:chExt cx="1180440" cy="192600"/>
            </a:xfrm>
          </p:grpSpPr>
          <p:sp>
            <p:nvSpPr>
              <p:cNvPr id="6649" name="Google Shape;6838;p54"/>
              <p:cNvSpPr/>
              <p:nvPr/>
            </p:nvSpPr>
            <p:spPr>
              <a:xfrm rot="10800000">
                <a:off x="4359960" y="3747960"/>
                <a:ext cx="1106640" cy="192600"/>
              </a:xfrm>
              <a:prstGeom prst="rect">
                <a:avLst/>
              </a:pr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650" name="Google Shape;6839;p54"/>
              <p:cNvCxnSpPr/>
              <p:nvPr/>
            </p:nvCxnSpPr>
            <p:spPr>
              <a:xfrm>
                <a:off x="4286160" y="3843720"/>
                <a:ext cx="155160" cy="360"/>
              </a:xfrm>
              <a:prstGeom prst="straightConnector1">
                <a:avLst/>
              </a:prstGeom>
              <a:ln w="28575">
                <a:solidFill>
                  <a:srgbClr val="5f7d95"/>
                </a:solidFill>
                <a:round/>
              </a:ln>
            </p:spPr>
          </p:cxnSp>
        </p:grpSp>
        <p:grpSp>
          <p:nvGrpSpPr>
            <p:cNvPr id="6651" name="Google Shape;6840;p54"/>
            <p:cNvGrpSpPr/>
            <p:nvPr/>
          </p:nvGrpSpPr>
          <p:grpSpPr>
            <a:xfrm>
              <a:off x="4516200" y="3515400"/>
              <a:ext cx="858960" cy="192600"/>
              <a:chOff x="4516200" y="3515400"/>
              <a:chExt cx="858960" cy="192600"/>
            </a:xfrm>
          </p:grpSpPr>
          <p:sp>
            <p:nvSpPr>
              <p:cNvPr id="6652" name="Google Shape;6841;p54"/>
              <p:cNvSpPr/>
              <p:nvPr/>
            </p:nvSpPr>
            <p:spPr>
              <a:xfrm rot="10800000">
                <a:off x="4516200" y="3515400"/>
                <a:ext cx="794160" cy="192600"/>
              </a:xfrm>
              <a:prstGeom prst="rect">
                <a:avLst/>
              </a:pr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653" name="Google Shape;6842;p54"/>
              <p:cNvCxnSpPr/>
              <p:nvPr/>
            </p:nvCxnSpPr>
            <p:spPr>
              <a:xfrm>
                <a:off x="5220360" y="3609000"/>
                <a:ext cx="155160" cy="360"/>
              </a:xfrm>
              <a:prstGeom prst="straightConnector1">
                <a:avLst/>
              </a:prstGeom>
              <a:ln w="28575">
                <a:solidFill>
                  <a:srgbClr val="869fb2"/>
                </a:solidFill>
                <a:round/>
              </a:ln>
            </p:spPr>
          </p:cxnSp>
        </p:grpSp>
        <p:grpSp>
          <p:nvGrpSpPr>
            <p:cNvPr id="6654" name="Google Shape;6843;p54"/>
            <p:cNvGrpSpPr/>
            <p:nvPr/>
          </p:nvGrpSpPr>
          <p:grpSpPr>
            <a:xfrm>
              <a:off x="4639680" y="3282840"/>
              <a:ext cx="492480" cy="192600"/>
              <a:chOff x="4639680" y="3282840"/>
              <a:chExt cx="492480" cy="192600"/>
            </a:xfrm>
          </p:grpSpPr>
          <p:sp>
            <p:nvSpPr>
              <p:cNvPr id="6655" name="Google Shape;6844;p54"/>
              <p:cNvSpPr/>
              <p:nvPr/>
            </p:nvSpPr>
            <p:spPr>
              <a:xfrm rot="10800000">
                <a:off x="4694760" y="3282840"/>
                <a:ext cx="437400" cy="192600"/>
              </a:xfrm>
              <a:prstGeom prst="rect">
                <a:avLst/>
              </a:pr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6656" name="Google Shape;6845;p54"/>
              <p:cNvCxnSpPr/>
              <p:nvPr/>
            </p:nvCxnSpPr>
            <p:spPr>
              <a:xfrm>
                <a:off x="4639680" y="3376800"/>
                <a:ext cx="155160" cy="360"/>
              </a:xfrm>
              <a:prstGeom prst="straightConnector1">
                <a:avLst/>
              </a:prstGeom>
              <a:ln w="28575">
                <a:solidFill>
                  <a:srgbClr val="bac8d3"/>
                </a:solidFill>
                <a:round/>
              </a:ln>
            </p:spPr>
          </p:cxnSp>
        </p:grpSp>
      </p:grpSp>
      <p:grpSp>
        <p:nvGrpSpPr>
          <p:cNvPr id="6657" name="Google Shape;6846;p54"/>
          <p:cNvGrpSpPr/>
          <p:nvPr/>
        </p:nvGrpSpPr>
        <p:grpSpPr>
          <a:xfrm>
            <a:off x="7407720" y="2217600"/>
            <a:ext cx="1020600" cy="928440"/>
            <a:chOff x="7407720" y="2217600"/>
            <a:chExt cx="1020600" cy="928440"/>
          </a:xfrm>
        </p:grpSpPr>
        <p:sp>
          <p:nvSpPr>
            <p:cNvPr id="6658" name="Google Shape;6847;p54"/>
            <p:cNvSpPr/>
            <p:nvPr/>
          </p:nvSpPr>
          <p:spPr>
            <a:xfrm>
              <a:off x="7639920" y="2558880"/>
              <a:ext cx="556560" cy="179280"/>
            </a:xfrm>
            <a:custGeom>
              <a:avLst/>
              <a:gdLst>
                <a:gd name="textAreaLeft" fmla="*/ 0 w 556560"/>
                <a:gd name="textAreaRight" fmla="*/ 556920 w 556560"/>
                <a:gd name="textAreaTop" fmla="*/ 0 h 179280"/>
                <a:gd name="textAreaBottom" fmla="*/ 179640 h 179280"/>
              </a:gdLst>
              <a:ahLst/>
              <a:cxnLst/>
              <a:rect l="textAreaLeft" t="textAreaTop" r="textAreaRight" b="textAreaBottom"/>
              <a:pathLst>
                <a:path w="125546" h="40494">
                  <a:moveTo>
                    <a:pt x="22196" y="1"/>
                  </a:moveTo>
                  <a:lnTo>
                    <a:pt x="8133" y="25661"/>
                  </a:lnTo>
                  <a:lnTo>
                    <a:pt x="1" y="40494"/>
                  </a:lnTo>
                  <a:lnTo>
                    <a:pt x="125545" y="40494"/>
                  </a:lnTo>
                  <a:lnTo>
                    <a:pt x="117413" y="25661"/>
                  </a:lnTo>
                  <a:lnTo>
                    <a:pt x="103351" y="1"/>
                  </a:lnTo>
                  <a:close/>
                </a:path>
              </a:pathLst>
            </a:custGeom>
            <a:solidFill>
              <a:srgbClr val="a5b7c5"/>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59" name="Google Shape;6848;p54"/>
            <p:cNvSpPr/>
            <p:nvPr/>
          </p:nvSpPr>
          <p:spPr>
            <a:xfrm>
              <a:off x="7744680" y="2217600"/>
              <a:ext cx="347760" cy="327960"/>
            </a:xfrm>
            <a:custGeom>
              <a:avLst/>
              <a:gdLst>
                <a:gd name="textAreaLeft" fmla="*/ 0 w 347760"/>
                <a:gd name="textAreaRight" fmla="*/ 348120 w 347760"/>
                <a:gd name="textAreaTop" fmla="*/ 0 h 327960"/>
                <a:gd name="textAreaBottom" fmla="*/ 328320 h 327960"/>
              </a:gdLst>
              <a:ahLst/>
              <a:cxnLst/>
              <a:rect l="textAreaLeft" t="textAreaTop" r="textAreaRight" b="textAreaBottom"/>
              <a:pathLst>
                <a:path w="78476" h="74009">
                  <a:moveTo>
                    <a:pt x="39246" y="0"/>
                  </a:moveTo>
                  <a:lnTo>
                    <a:pt x="1" y="74009"/>
                  </a:lnTo>
                  <a:lnTo>
                    <a:pt x="78476" y="74009"/>
                  </a:lnTo>
                  <a:lnTo>
                    <a:pt x="39246" y="0"/>
                  </a:ln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60" name="Google Shape;6849;p54"/>
            <p:cNvSpPr/>
            <p:nvPr/>
          </p:nvSpPr>
          <p:spPr>
            <a:xfrm>
              <a:off x="7407720" y="2948760"/>
              <a:ext cx="1020600" cy="197280"/>
            </a:xfrm>
            <a:custGeom>
              <a:avLst/>
              <a:gdLst>
                <a:gd name="textAreaLeft" fmla="*/ 0 w 1020600"/>
                <a:gd name="textAreaRight" fmla="*/ 1020960 w 1020600"/>
                <a:gd name="textAreaTop" fmla="*/ 0 h 197280"/>
                <a:gd name="textAreaBottom" fmla="*/ 197640 h 197280"/>
              </a:gdLst>
              <a:ahLst/>
              <a:cxnLst/>
              <a:rect l="textAreaLeft" t="textAreaTop" r="textAreaRight" b="textAreaBottom"/>
              <a:pathLst>
                <a:path w="230204" h="44560">
                  <a:moveTo>
                    <a:pt x="25737" y="1"/>
                  </a:moveTo>
                  <a:lnTo>
                    <a:pt x="0" y="44560"/>
                  </a:lnTo>
                  <a:lnTo>
                    <a:pt x="230204" y="44560"/>
                  </a:lnTo>
                  <a:lnTo>
                    <a:pt x="204467" y="1"/>
                  </a:ln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61" name="Google Shape;6850;p54"/>
            <p:cNvSpPr/>
            <p:nvPr/>
          </p:nvSpPr>
          <p:spPr>
            <a:xfrm>
              <a:off x="7531200" y="2753280"/>
              <a:ext cx="774720" cy="178200"/>
            </a:xfrm>
            <a:custGeom>
              <a:avLst/>
              <a:gdLst>
                <a:gd name="textAreaLeft" fmla="*/ 0 w 774720"/>
                <a:gd name="textAreaRight" fmla="*/ 775080 w 774720"/>
                <a:gd name="textAreaTop" fmla="*/ 0 h 178200"/>
                <a:gd name="textAreaBottom" fmla="*/ 178560 h 178200"/>
              </a:gdLst>
              <a:ahLst/>
              <a:cxnLst/>
              <a:rect l="textAreaLeft" t="textAreaTop" r="textAreaRight" b="textAreaBottom"/>
              <a:pathLst>
                <a:path w="174802" h="40278">
                  <a:moveTo>
                    <a:pt x="22750" y="1"/>
                  </a:moveTo>
                  <a:lnTo>
                    <a:pt x="0" y="40278"/>
                  </a:lnTo>
                  <a:lnTo>
                    <a:pt x="174802" y="40278"/>
                  </a:lnTo>
                  <a:lnTo>
                    <a:pt x="152053" y="1"/>
                  </a:lnTo>
                  <a:close/>
                </a:path>
              </a:pathLst>
            </a:custGeom>
            <a:solidFill>
              <a:srgbClr val="869fb1"/>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62" name="Google Shape;6851;p54"/>
          <p:cNvGrpSpPr/>
          <p:nvPr/>
        </p:nvGrpSpPr>
        <p:grpSpPr>
          <a:xfrm>
            <a:off x="714960" y="2616120"/>
            <a:ext cx="1695600" cy="1560960"/>
            <a:chOff x="714960" y="2616120"/>
            <a:chExt cx="1695600" cy="1560960"/>
          </a:xfrm>
        </p:grpSpPr>
        <p:grpSp>
          <p:nvGrpSpPr>
            <p:cNvPr id="6663" name="Google Shape;6852;p54"/>
            <p:cNvGrpSpPr/>
            <p:nvPr/>
          </p:nvGrpSpPr>
          <p:grpSpPr>
            <a:xfrm>
              <a:off x="714960" y="2616120"/>
              <a:ext cx="1695600" cy="1560960"/>
              <a:chOff x="714960" y="2616120"/>
              <a:chExt cx="1695600" cy="1560960"/>
            </a:xfrm>
          </p:grpSpPr>
          <p:cxnSp>
            <p:nvCxnSpPr>
              <p:cNvPr id="6664" name="Google Shape;6853;p54"/>
              <p:cNvCxnSpPr/>
              <p:nvPr/>
            </p:nvCxnSpPr>
            <p:spPr>
              <a:xfrm>
                <a:off x="723960" y="2616120"/>
                <a:ext cx="360" cy="1561320"/>
              </a:xfrm>
              <a:prstGeom prst="straightConnector1">
                <a:avLst/>
              </a:prstGeom>
              <a:ln w="19050">
                <a:solidFill>
                  <a:srgbClr val="e3e7ea"/>
                </a:solidFill>
                <a:round/>
              </a:ln>
            </p:spPr>
          </p:cxnSp>
          <p:cxnSp>
            <p:nvCxnSpPr>
              <p:cNvPr id="6665" name="Google Shape;6854;p54"/>
              <p:cNvCxnSpPr/>
              <p:nvPr/>
            </p:nvCxnSpPr>
            <p:spPr>
              <a:xfrm flipH="1">
                <a:off x="714960" y="4177080"/>
                <a:ext cx="1695960" cy="360"/>
              </a:xfrm>
              <a:prstGeom prst="straightConnector1">
                <a:avLst/>
              </a:prstGeom>
              <a:ln w="19050">
                <a:solidFill>
                  <a:srgbClr val="e3e7ea"/>
                </a:solidFill>
                <a:round/>
              </a:ln>
            </p:spPr>
          </p:cxnSp>
        </p:grpSp>
        <p:grpSp>
          <p:nvGrpSpPr>
            <p:cNvPr id="6666" name="Google Shape;6855;p54"/>
            <p:cNvGrpSpPr/>
            <p:nvPr/>
          </p:nvGrpSpPr>
          <p:grpSpPr>
            <a:xfrm>
              <a:off x="806760" y="2670480"/>
              <a:ext cx="1556280" cy="1425600"/>
              <a:chOff x="806760" y="2670480"/>
              <a:chExt cx="1556280" cy="1425600"/>
            </a:xfrm>
          </p:grpSpPr>
          <p:grpSp>
            <p:nvGrpSpPr>
              <p:cNvPr id="6667" name="Google Shape;6856;p54"/>
              <p:cNvGrpSpPr/>
              <p:nvPr/>
            </p:nvGrpSpPr>
            <p:grpSpPr>
              <a:xfrm>
                <a:off x="806760" y="2670480"/>
                <a:ext cx="102600" cy="1425600"/>
                <a:chOff x="806760" y="2670480"/>
                <a:chExt cx="102600" cy="1425600"/>
              </a:xfrm>
            </p:grpSpPr>
            <p:sp>
              <p:nvSpPr>
                <p:cNvPr id="6668" name="Google Shape;6857;p54"/>
                <p:cNvSpPr/>
                <p:nvPr/>
              </p:nvSpPr>
              <p:spPr>
                <a:xfrm>
                  <a:off x="80676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69" name="Google Shape;6858;p54"/>
                <p:cNvSpPr/>
                <p:nvPr/>
              </p:nvSpPr>
              <p:spPr>
                <a:xfrm>
                  <a:off x="80676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70" name="Google Shape;6859;p54"/>
                <p:cNvSpPr/>
                <p:nvPr/>
              </p:nvSpPr>
              <p:spPr>
                <a:xfrm>
                  <a:off x="80676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71" name="Google Shape;6860;p54"/>
                <p:cNvSpPr/>
                <p:nvPr/>
              </p:nvSpPr>
              <p:spPr>
                <a:xfrm>
                  <a:off x="80676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72" name="Google Shape;6861;p54"/>
                <p:cNvSpPr/>
                <p:nvPr/>
              </p:nvSpPr>
              <p:spPr>
                <a:xfrm>
                  <a:off x="80676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73" name="Google Shape;6862;p54"/>
                <p:cNvSpPr/>
                <p:nvPr/>
              </p:nvSpPr>
              <p:spPr>
                <a:xfrm>
                  <a:off x="80676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74" name="Google Shape;6863;p54"/>
                <p:cNvSpPr/>
                <p:nvPr/>
              </p:nvSpPr>
              <p:spPr>
                <a:xfrm>
                  <a:off x="80676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75" name="Google Shape;6864;p54"/>
              <p:cNvGrpSpPr/>
              <p:nvPr/>
            </p:nvGrpSpPr>
            <p:grpSpPr>
              <a:xfrm>
                <a:off x="1050120" y="2670480"/>
                <a:ext cx="102600" cy="1425600"/>
                <a:chOff x="1050120" y="2670480"/>
                <a:chExt cx="102600" cy="1425600"/>
              </a:xfrm>
            </p:grpSpPr>
            <p:sp>
              <p:nvSpPr>
                <p:cNvPr id="6676" name="Google Shape;6865;p54"/>
                <p:cNvSpPr/>
                <p:nvPr/>
              </p:nvSpPr>
              <p:spPr>
                <a:xfrm>
                  <a:off x="105012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77" name="Google Shape;6866;p54"/>
                <p:cNvSpPr/>
                <p:nvPr/>
              </p:nvSpPr>
              <p:spPr>
                <a:xfrm>
                  <a:off x="105012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78" name="Google Shape;6867;p54"/>
                <p:cNvSpPr/>
                <p:nvPr/>
              </p:nvSpPr>
              <p:spPr>
                <a:xfrm>
                  <a:off x="105012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79" name="Google Shape;6868;p54"/>
                <p:cNvSpPr/>
                <p:nvPr/>
              </p:nvSpPr>
              <p:spPr>
                <a:xfrm>
                  <a:off x="105012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0" name="Google Shape;6869;p54"/>
                <p:cNvSpPr/>
                <p:nvPr/>
              </p:nvSpPr>
              <p:spPr>
                <a:xfrm>
                  <a:off x="105012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81" name="Google Shape;6870;p54"/>
                <p:cNvSpPr/>
                <p:nvPr/>
              </p:nvSpPr>
              <p:spPr>
                <a:xfrm>
                  <a:off x="105012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82" name="Google Shape;6871;p54"/>
                <p:cNvSpPr/>
                <p:nvPr/>
              </p:nvSpPr>
              <p:spPr>
                <a:xfrm>
                  <a:off x="105012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83" name="Google Shape;6872;p54"/>
              <p:cNvGrpSpPr/>
              <p:nvPr/>
            </p:nvGrpSpPr>
            <p:grpSpPr>
              <a:xfrm>
                <a:off x="1287000" y="2670480"/>
                <a:ext cx="102600" cy="1425600"/>
                <a:chOff x="1287000" y="2670480"/>
                <a:chExt cx="102600" cy="1425600"/>
              </a:xfrm>
            </p:grpSpPr>
            <p:sp>
              <p:nvSpPr>
                <p:cNvPr id="6684" name="Google Shape;6873;p54"/>
                <p:cNvSpPr/>
                <p:nvPr/>
              </p:nvSpPr>
              <p:spPr>
                <a:xfrm>
                  <a:off x="128700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5" name="Google Shape;6874;p54"/>
                <p:cNvSpPr/>
                <p:nvPr/>
              </p:nvSpPr>
              <p:spPr>
                <a:xfrm>
                  <a:off x="128700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6" name="Google Shape;6875;p54"/>
                <p:cNvSpPr/>
                <p:nvPr/>
              </p:nvSpPr>
              <p:spPr>
                <a:xfrm>
                  <a:off x="128700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7" name="Google Shape;6876;p54"/>
                <p:cNvSpPr/>
                <p:nvPr/>
              </p:nvSpPr>
              <p:spPr>
                <a:xfrm>
                  <a:off x="128700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8" name="Google Shape;6877;p54"/>
                <p:cNvSpPr/>
                <p:nvPr/>
              </p:nvSpPr>
              <p:spPr>
                <a:xfrm>
                  <a:off x="128700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89" name="Google Shape;6878;p54"/>
                <p:cNvSpPr/>
                <p:nvPr/>
              </p:nvSpPr>
              <p:spPr>
                <a:xfrm>
                  <a:off x="128700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90" name="Google Shape;6879;p54"/>
                <p:cNvSpPr/>
                <p:nvPr/>
              </p:nvSpPr>
              <p:spPr>
                <a:xfrm>
                  <a:off x="128700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91" name="Google Shape;6880;p54"/>
              <p:cNvGrpSpPr/>
              <p:nvPr/>
            </p:nvGrpSpPr>
            <p:grpSpPr>
              <a:xfrm>
                <a:off x="1773720" y="2670480"/>
                <a:ext cx="102600" cy="1425600"/>
                <a:chOff x="1773720" y="2670480"/>
                <a:chExt cx="102600" cy="1425600"/>
              </a:xfrm>
            </p:grpSpPr>
            <p:sp>
              <p:nvSpPr>
                <p:cNvPr id="6692" name="Google Shape;6881;p54"/>
                <p:cNvSpPr/>
                <p:nvPr/>
              </p:nvSpPr>
              <p:spPr>
                <a:xfrm>
                  <a:off x="177372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93" name="Google Shape;6882;p54"/>
                <p:cNvSpPr/>
                <p:nvPr/>
              </p:nvSpPr>
              <p:spPr>
                <a:xfrm>
                  <a:off x="177372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94" name="Google Shape;6883;p54"/>
                <p:cNvSpPr/>
                <p:nvPr/>
              </p:nvSpPr>
              <p:spPr>
                <a:xfrm>
                  <a:off x="177372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695" name="Google Shape;6884;p54"/>
                <p:cNvSpPr/>
                <p:nvPr/>
              </p:nvSpPr>
              <p:spPr>
                <a:xfrm>
                  <a:off x="177372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96" name="Google Shape;6885;p54"/>
                <p:cNvSpPr/>
                <p:nvPr/>
              </p:nvSpPr>
              <p:spPr>
                <a:xfrm>
                  <a:off x="177372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97" name="Google Shape;6886;p54"/>
                <p:cNvSpPr/>
                <p:nvPr/>
              </p:nvSpPr>
              <p:spPr>
                <a:xfrm>
                  <a:off x="177372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698" name="Google Shape;6887;p54"/>
                <p:cNvSpPr/>
                <p:nvPr/>
              </p:nvSpPr>
              <p:spPr>
                <a:xfrm>
                  <a:off x="177372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699" name="Google Shape;6888;p54"/>
              <p:cNvGrpSpPr/>
              <p:nvPr/>
            </p:nvGrpSpPr>
            <p:grpSpPr>
              <a:xfrm>
                <a:off x="2017080" y="2670480"/>
                <a:ext cx="102600" cy="1425600"/>
                <a:chOff x="2017080" y="2670480"/>
                <a:chExt cx="102600" cy="1425600"/>
              </a:xfrm>
            </p:grpSpPr>
            <p:sp>
              <p:nvSpPr>
                <p:cNvPr id="6700" name="Google Shape;6889;p54"/>
                <p:cNvSpPr/>
                <p:nvPr/>
              </p:nvSpPr>
              <p:spPr>
                <a:xfrm>
                  <a:off x="201708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1" name="Google Shape;6890;p54"/>
                <p:cNvSpPr/>
                <p:nvPr/>
              </p:nvSpPr>
              <p:spPr>
                <a:xfrm>
                  <a:off x="201708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2" name="Google Shape;6891;p54"/>
                <p:cNvSpPr/>
                <p:nvPr/>
              </p:nvSpPr>
              <p:spPr>
                <a:xfrm>
                  <a:off x="201708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3" name="Google Shape;6892;p54"/>
                <p:cNvSpPr/>
                <p:nvPr/>
              </p:nvSpPr>
              <p:spPr>
                <a:xfrm>
                  <a:off x="201708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4" name="Google Shape;6893;p54"/>
                <p:cNvSpPr/>
                <p:nvPr/>
              </p:nvSpPr>
              <p:spPr>
                <a:xfrm>
                  <a:off x="201708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5" name="Google Shape;6894;p54"/>
                <p:cNvSpPr/>
                <p:nvPr/>
              </p:nvSpPr>
              <p:spPr>
                <a:xfrm>
                  <a:off x="201708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6" name="Google Shape;6895;p54"/>
                <p:cNvSpPr/>
                <p:nvPr/>
              </p:nvSpPr>
              <p:spPr>
                <a:xfrm>
                  <a:off x="201708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707" name="Google Shape;6896;p54"/>
              <p:cNvGrpSpPr/>
              <p:nvPr/>
            </p:nvGrpSpPr>
            <p:grpSpPr>
              <a:xfrm>
                <a:off x="2260440" y="2670480"/>
                <a:ext cx="102600" cy="1425600"/>
                <a:chOff x="2260440" y="2670480"/>
                <a:chExt cx="102600" cy="1425600"/>
              </a:xfrm>
            </p:grpSpPr>
            <p:sp>
              <p:nvSpPr>
                <p:cNvPr id="6708" name="Google Shape;6897;p54"/>
                <p:cNvSpPr/>
                <p:nvPr/>
              </p:nvSpPr>
              <p:spPr>
                <a:xfrm>
                  <a:off x="226044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09" name="Google Shape;6898;p54"/>
                <p:cNvSpPr/>
                <p:nvPr/>
              </p:nvSpPr>
              <p:spPr>
                <a:xfrm>
                  <a:off x="226044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0" name="Google Shape;6899;p54"/>
                <p:cNvSpPr/>
                <p:nvPr/>
              </p:nvSpPr>
              <p:spPr>
                <a:xfrm>
                  <a:off x="226044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1" name="Google Shape;6900;p54"/>
                <p:cNvSpPr/>
                <p:nvPr/>
              </p:nvSpPr>
              <p:spPr>
                <a:xfrm>
                  <a:off x="226044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2" name="Google Shape;6901;p54"/>
                <p:cNvSpPr/>
                <p:nvPr/>
              </p:nvSpPr>
              <p:spPr>
                <a:xfrm>
                  <a:off x="226044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3" name="Google Shape;6902;p54"/>
                <p:cNvSpPr/>
                <p:nvPr/>
              </p:nvSpPr>
              <p:spPr>
                <a:xfrm>
                  <a:off x="226044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14" name="Google Shape;6903;p54"/>
                <p:cNvSpPr/>
                <p:nvPr/>
              </p:nvSpPr>
              <p:spPr>
                <a:xfrm>
                  <a:off x="226044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a:solidFill>
                    <a:srgbClr val="869fb2"/>
                  </a:solidFill>
                  <a:round/>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715" name="Google Shape;6904;p54"/>
              <p:cNvGrpSpPr/>
              <p:nvPr/>
            </p:nvGrpSpPr>
            <p:grpSpPr>
              <a:xfrm>
                <a:off x="1530360" y="2670480"/>
                <a:ext cx="102600" cy="1425600"/>
                <a:chOff x="1530360" y="2670480"/>
                <a:chExt cx="102600" cy="1425600"/>
              </a:xfrm>
            </p:grpSpPr>
            <p:sp>
              <p:nvSpPr>
                <p:cNvPr id="6716" name="Google Shape;6905;p54"/>
                <p:cNvSpPr/>
                <p:nvPr/>
              </p:nvSpPr>
              <p:spPr>
                <a:xfrm>
                  <a:off x="1530360" y="2670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7" name="Google Shape;6906;p54"/>
                <p:cNvSpPr/>
                <p:nvPr/>
              </p:nvSpPr>
              <p:spPr>
                <a:xfrm>
                  <a:off x="1530360" y="289080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81" h="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18" name="Google Shape;6907;p54"/>
                <p:cNvSpPr/>
                <p:nvPr/>
              </p:nvSpPr>
              <p:spPr>
                <a:xfrm>
                  <a:off x="1530360" y="3111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2">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19" name="Google Shape;6908;p54"/>
                <p:cNvSpPr/>
                <p:nvPr/>
              </p:nvSpPr>
              <p:spPr>
                <a:xfrm>
                  <a:off x="1530360" y="3332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20" name="Google Shape;6909;p54"/>
                <p:cNvSpPr/>
                <p:nvPr/>
              </p:nvSpPr>
              <p:spPr>
                <a:xfrm>
                  <a:off x="1530360" y="3552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21" name="Google Shape;6910;p54"/>
                <p:cNvSpPr/>
                <p:nvPr/>
              </p:nvSpPr>
              <p:spPr>
                <a:xfrm>
                  <a:off x="1530360" y="377316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81">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22" name="Google Shape;6911;p54"/>
                <p:cNvSpPr/>
                <p:nvPr/>
              </p:nvSpPr>
              <p:spPr>
                <a:xfrm>
                  <a:off x="1530360" y="3993480"/>
                  <a:ext cx="102600" cy="102600"/>
                </a:xfrm>
                <a:custGeom>
                  <a:avLst/>
                  <a:gdLst>
                    <a:gd name="textAreaLeft" fmla="*/ 0 w 102600"/>
                    <a:gd name="textAreaRight" fmla="*/ 102960 w 102600"/>
                    <a:gd name="textAreaTop" fmla="*/ 0 h 102600"/>
                    <a:gd name="textAreaBottom" fmla="*/ 102960 h 102600"/>
                  </a:gdLst>
                  <a:ahLst/>
                  <a:cxnLst/>
                  <a:rect l="textAreaLeft" t="textAreaTop" r="textAreaRight" b="textAreaBottom"/>
                  <a:pathLst>
                    <a:path w="12379" h="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6723" name="Google Shape;6912;p54"/>
          <p:cNvGrpSpPr/>
          <p:nvPr/>
        </p:nvGrpSpPr>
        <p:grpSpPr>
          <a:xfrm>
            <a:off x="5671440" y="3305880"/>
            <a:ext cx="2749320" cy="871200"/>
            <a:chOff x="5671440" y="3305880"/>
            <a:chExt cx="2749320" cy="871200"/>
          </a:xfrm>
        </p:grpSpPr>
        <p:sp>
          <p:nvSpPr>
            <p:cNvPr id="6724" name="Google Shape;6913;p54"/>
            <p:cNvSpPr/>
            <p:nvPr/>
          </p:nvSpPr>
          <p:spPr>
            <a:xfrm>
              <a:off x="5671440" y="3312360"/>
              <a:ext cx="2505960" cy="857880"/>
            </a:xfrm>
            <a:custGeom>
              <a:avLst/>
              <a:gdLst>
                <a:gd name="textAreaLeft" fmla="*/ 0 w 2505960"/>
                <a:gd name="textAreaRight" fmla="*/ 2506320 w 2505960"/>
                <a:gd name="textAreaTop" fmla="*/ 0 h 857880"/>
                <a:gd name="textAreaBottom" fmla="*/ 858240 h 857880"/>
              </a:gdLst>
              <a:ahLst/>
              <a:cxnLst/>
              <a:rect l="textAreaLeft" t="textAreaTop" r="textAreaRight" b="textAreaBottom"/>
              <a:pathLst>
                <a:path w="260246" h="89122">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4000"/>
              </a:srgbClr>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25" name="Google Shape;6914;p54"/>
            <p:cNvSpPr/>
            <p:nvPr/>
          </p:nvSpPr>
          <p:spPr>
            <a:xfrm>
              <a:off x="6535080" y="3579480"/>
              <a:ext cx="168480" cy="323640"/>
            </a:xfrm>
            <a:custGeom>
              <a:avLst/>
              <a:gdLst>
                <a:gd name="textAreaLeft" fmla="*/ 0 w 168480"/>
                <a:gd name="textAreaRight" fmla="*/ 168840 w 168480"/>
                <a:gd name="textAreaTop" fmla="*/ 0 h 323640"/>
                <a:gd name="textAreaBottom" fmla="*/ 324000 h 323640"/>
              </a:gdLst>
              <a:ahLst/>
              <a:cxnLst/>
              <a:rect l="textAreaLeft" t="textAreaTop" r="textAreaRight" b="textAreaBottom"/>
              <a:pathLst>
                <a:path w="17540" h="33656">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26" name="Google Shape;6915;p54"/>
            <p:cNvSpPr/>
            <p:nvPr/>
          </p:nvSpPr>
          <p:spPr>
            <a:xfrm>
              <a:off x="6990480" y="3496320"/>
              <a:ext cx="233640" cy="489960"/>
            </a:xfrm>
            <a:custGeom>
              <a:avLst/>
              <a:gdLst>
                <a:gd name="textAreaLeft" fmla="*/ 0 w 233640"/>
                <a:gd name="textAreaRight" fmla="*/ 234000 w 233640"/>
                <a:gd name="textAreaTop" fmla="*/ 0 h 489960"/>
                <a:gd name="textAreaBottom" fmla="*/ 490320 h 489960"/>
              </a:gdLst>
              <a:ahLst/>
              <a:cxnLst/>
              <a:rect l="textAreaLeft" t="textAreaTop" r="textAreaRight" b="textAreaBottom"/>
              <a:pathLst>
                <a:path w="24298" h="50901">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27" name="Google Shape;6916;p54"/>
            <p:cNvSpPr/>
            <p:nvPr/>
          </p:nvSpPr>
          <p:spPr>
            <a:xfrm>
              <a:off x="7505280" y="3401280"/>
              <a:ext cx="315720" cy="679320"/>
            </a:xfrm>
            <a:custGeom>
              <a:avLst/>
              <a:gdLst>
                <a:gd name="textAreaLeft" fmla="*/ 0 w 315720"/>
                <a:gd name="textAreaRight" fmla="*/ 316080 w 315720"/>
                <a:gd name="textAreaTop" fmla="*/ 0 h 679320"/>
                <a:gd name="textAreaBottom" fmla="*/ 679680 h 679320"/>
              </a:gdLst>
              <a:ahLst/>
              <a:cxnLst/>
              <a:rect l="textAreaLeft" t="textAreaTop" r="textAreaRight" b="textAreaBottom"/>
              <a:pathLst>
                <a:path w="32820" h="70574">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28" name="Google Shape;6917;p54"/>
            <p:cNvSpPr/>
            <p:nvPr/>
          </p:nvSpPr>
          <p:spPr>
            <a:xfrm>
              <a:off x="8213760" y="33058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6" h="0">
                  <a:moveTo>
                    <a:pt x="5" y="0"/>
                  </a:moveTo>
                  <a:lnTo>
                    <a:pt x="1" y="0"/>
                  </a:ln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29" name="Google Shape;6918;p54"/>
            <p:cNvSpPr/>
            <p:nvPr/>
          </p:nvSpPr>
          <p:spPr>
            <a:xfrm>
              <a:off x="8213760" y="41767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 h="1">
                  <a:moveTo>
                    <a:pt x="0" y="1"/>
                  </a:moveTo>
                  <a:lnTo>
                    <a:pt x="0" y="1"/>
                  </a:lnTo>
                  <a:close/>
                </a:path>
              </a:pathLst>
            </a:custGeom>
            <a:solidFill>
              <a:srgbClr val="e3e9ed"/>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0" name="Google Shape;6919;p54"/>
            <p:cNvSpPr/>
            <p:nvPr/>
          </p:nvSpPr>
          <p:spPr>
            <a:xfrm>
              <a:off x="8177400" y="4170600"/>
              <a:ext cx="36000" cy="5760"/>
            </a:xfrm>
            <a:custGeom>
              <a:avLst/>
              <a:gdLst>
                <a:gd name="textAreaLeft" fmla="*/ 0 w 36000"/>
                <a:gd name="textAreaRight" fmla="*/ 36360 w 36000"/>
                <a:gd name="textAreaTop" fmla="*/ 0 h 5760"/>
                <a:gd name="textAreaBottom" fmla="*/ 6120 h 5760"/>
              </a:gdLst>
              <a:ahLst/>
              <a:cxnLst/>
              <a:rect l="textAreaLeft" t="textAreaTop" r="textAreaRight" b="textAreaBottom"/>
              <a:pathLst>
                <a:path w="3767" h="642">
                  <a:moveTo>
                    <a:pt x="1" y="0"/>
                  </a:moveTo>
                  <a:lnTo>
                    <a:pt x="1" y="0"/>
                  </a:lnTo>
                  <a:cubicBezTo>
                    <a:pt x="1190" y="425"/>
                    <a:pt x="2415" y="642"/>
                    <a:pt x="3662" y="642"/>
                  </a:cubicBezTo>
                  <a:lnTo>
                    <a:pt x="3766" y="642"/>
                  </a:lnTo>
                  <a:lnTo>
                    <a:pt x="1" y="0"/>
                  </a:lnTo>
                  <a:close/>
                </a:path>
              </a:pathLst>
            </a:custGeom>
            <a:solidFill>
              <a:srgbClr val="cfd9e0"/>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1" name="Google Shape;6920;p54"/>
            <p:cNvSpPr/>
            <p:nvPr/>
          </p:nvSpPr>
          <p:spPr>
            <a:xfrm>
              <a:off x="8177400" y="3305880"/>
              <a:ext cx="36000" cy="5760"/>
            </a:xfrm>
            <a:custGeom>
              <a:avLst/>
              <a:gdLst>
                <a:gd name="textAreaLeft" fmla="*/ 0 w 36000"/>
                <a:gd name="textAreaRight" fmla="*/ 36360 w 36000"/>
                <a:gd name="textAreaTop" fmla="*/ 0 h 5760"/>
                <a:gd name="textAreaBottom" fmla="*/ 6120 h 5760"/>
              </a:gdLst>
              <a:ahLst/>
              <a:cxnLst/>
              <a:rect l="textAreaLeft" t="textAreaTop" r="textAreaRight" b="textAreaBottom"/>
              <a:pathLst>
                <a:path w="3762" h="647">
                  <a:moveTo>
                    <a:pt x="3662" y="0"/>
                  </a:moveTo>
                  <a:cubicBezTo>
                    <a:pt x="2415" y="0"/>
                    <a:pt x="1194" y="222"/>
                    <a:pt x="1" y="646"/>
                  </a:cubicBezTo>
                  <a:lnTo>
                    <a:pt x="3762" y="0"/>
                  </a:lnTo>
                  <a:close/>
                </a:path>
              </a:pathLst>
            </a:custGeom>
            <a:solidFill>
              <a:srgbClr val="cfd9e0"/>
            </a:solidFill>
            <a:ln w="0">
              <a:noFill/>
            </a:ln>
          </p:spPr>
          <p:style>
            <a:lnRef idx="0"/>
            <a:fillRef idx="0"/>
            <a:effectRef idx="0"/>
            <a:fontRef idx="minor"/>
          </p:style>
          <p:txBody>
            <a:bodyPr tIns="2880" bIns="288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2" name="Google Shape;6921;p54"/>
            <p:cNvSpPr/>
            <p:nvPr/>
          </p:nvSpPr>
          <p:spPr>
            <a:xfrm>
              <a:off x="8004240" y="3305880"/>
              <a:ext cx="416520" cy="870120"/>
            </a:xfrm>
            <a:custGeom>
              <a:avLst/>
              <a:gdLst>
                <a:gd name="textAreaLeft" fmla="*/ 0 w 416520"/>
                <a:gd name="textAreaRight" fmla="*/ 416880 w 416520"/>
                <a:gd name="textAreaTop" fmla="*/ 0 h 870120"/>
                <a:gd name="textAreaBottom" fmla="*/ 870480 h 870120"/>
              </a:gdLst>
              <a:ahLst/>
              <a:cxnLst/>
              <a:rect l="textAreaLeft" t="textAreaTop" r="textAreaRight" b="textAreaBottom"/>
              <a:pathLst>
                <a:path w="43303" h="90409">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3" name="Google Shape;6922;p54"/>
            <p:cNvSpPr/>
            <p:nvPr/>
          </p:nvSpPr>
          <p:spPr>
            <a:xfrm>
              <a:off x="6161760" y="3647880"/>
              <a:ext cx="112320" cy="186120"/>
            </a:xfrm>
            <a:custGeom>
              <a:avLst/>
              <a:gdLst>
                <a:gd name="textAreaLeft" fmla="*/ 0 w 112320"/>
                <a:gd name="textAreaRight" fmla="*/ 112680 w 112320"/>
                <a:gd name="textAreaTop" fmla="*/ 0 h 186120"/>
                <a:gd name="textAreaBottom" fmla="*/ 186480 h 186120"/>
              </a:gdLst>
              <a:ahLst/>
              <a:cxnLst/>
              <a:rect l="textAreaLeft" t="textAreaTop" r="textAreaRight" b="textAreaBottom"/>
              <a:pathLst>
                <a:path w="11696" h="19371">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734" name="Google Shape;6923;p54"/>
          <p:cNvGrpSpPr/>
          <p:nvPr/>
        </p:nvGrpSpPr>
        <p:grpSpPr>
          <a:xfrm>
            <a:off x="5941080" y="2247840"/>
            <a:ext cx="1105560" cy="916200"/>
            <a:chOff x="5941080" y="2247840"/>
            <a:chExt cx="1105560" cy="916200"/>
          </a:xfrm>
        </p:grpSpPr>
        <p:sp>
          <p:nvSpPr>
            <p:cNvPr id="6735" name="Google Shape;6924;p54"/>
            <p:cNvSpPr/>
            <p:nvPr/>
          </p:nvSpPr>
          <p:spPr>
            <a:xfrm>
              <a:off x="6014160" y="2247840"/>
              <a:ext cx="980640" cy="199080"/>
            </a:xfrm>
            <a:custGeom>
              <a:avLst/>
              <a:gdLst>
                <a:gd name="textAreaLeft" fmla="*/ 0 w 980640"/>
                <a:gd name="textAreaRight" fmla="*/ 981000 w 980640"/>
                <a:gd name="textAreaTop" fmla="*/ 0 h 199080"/>
                <a:gd name="textAreaBottom" fmla="*/ 199440 h 199080"/>
              </a:gdLst>
              <a:ahLst/>
              <a:cxnLst/>
              <a:rect l="textAreaLeft" t="textAreaTop" r="textAreaRight" b="textAreaBottom"/>
              <a:pathLst>
                <a:path w="117257" h="25297">
                  <a:moveTo>
                    <a:pt x="1" y="0"/>
                  </a:moveTo>
                  <a:lnTo>
                    <a:pt x="14647" y="25297"/>
                  </a:lnTo>
                  <a:lnTo>
                    <a:pt x="102066" y="25297"/>
                  </a:lnTo>
                  <a:lnTo>
                    <a:pt x="117257" y="0"/>
                  </a:lnTo>
                  <a:close/>
                </a:path>
              </a:pathLst>
            </a:custGeom>
            <a:solidFill>
              <a:srgbClr val="bac8d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36" name="Google Shape;6925;p54"/>
            <p:cNvSpPr/>
            <p:nvPr/>
          </p:nvSpPr>
          <p:spPr>
            <a:xfrm>
              <a:off x="6105600" y="2447280"/>
              <a:ext cx="765000" cy="199080"/>
            </a:xfrm>
            <a:custGeom>
              <a:avLst/>
              <a:gdLst>
                <a:gd name="textAreaLeft" fmla="*/ 0 w 765000"/>
                <a:gd name="textAreaRight" fmla="*/ 765360 w 765000"/>
                <a:gd name="textAreaTop" fmla="*/ 0 h 199080"/>
                <a:gd name="textAreaBottom" fmla="*/ 199440 h 199080"/>
              </a:gdLst>
              <a:ahLst/>
              <a:cxnLst/>
              <a:rect l="textAreaLeft" t="textAreaTop" r="textAreaRight" b="textAreaBottom"/>
              <a:pathLst>
                <a:path w="91479" h="25277">
                  <a:moveTo>
                    <a:pt x="1" y="1"/>
                  </a:moveTo>
                  <a:lnTo>
                    <a:pt x="14647" y="25276"/>
                  </a:lnTo>
                  <a:lnTo>
                    <a:pt x="76602" y="25276"/>
                  </a:lnTo>
                  <a:lnTo>
                    <a:pt x="91479" y="1"/>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37" name="Google Shape;6926;p54"/>
            <p:cNvSpPr/>
            <p:nvPr/>
          </p:nvSpPr>
          <p:spPr>
            <a:xfrm>
              <a:off x="6199200" y="2646720"/>
              <a:ext cx="548640" cy="199080"/>
            </a:xfrm>
            <a:custGeom>
              <a:avLst/>
              <a:gdLst>
                <a:gd name="textAreaLeft" fmla="*/ 0 w 548640"/>
                <a:gd name="textAreaRight" fmla="*/ 549000 w 548640"/>
                <a:gd name="textAreaTop" fmla="*/ 0 h 199080"/>
                <a:gd name="textAreaBottom" fmla="*/ 199440 h 199080"/>
              </a:gdLst>
              <a:ahLst/>
              <a:cxnLst/>
              <a:rect l="textAreaLeft" t="textAreaTop" r="textAreaRight" b="textAreaBottom"/>
              <a:pathLst>
                <a:path w="65618" h="25298">
                  <a:moveTo>
                    <a:pt x="1" y="0"/>
                  </a:moveTo>
                  <a:lnTo>
                    <a:pt x="14417" y="25297"/>
                  </a:lnTo>
                  <a:lnTo>
                    <a:pt x="50887" y="25297"/>
                  </a:lnTo>
                  <a:lnTo>
                    <a:pt x="65617" y="0"/>
                  </a:lnTo>
                  <a:close/>
                </a:path>
              </a:pathLst>
            </a:custGeom>
            <a:solidFill>
              <a:srgbClr val="5f7d95"/>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38" name="Google Shape;6927;p54"/>
            <p:cNvSpPr/>
            <p:nvPr/>
          </p:nvSpPr>
          <p:spPr>
            <a:xfrm>
              <a:off x="6290280" y="2846520"/>
              <a:ext cx="334800" cy="199080"/>
            </a:xfrm>
            <a:custGeom>
              <a:avLst/>
              <a:gdLst>
                <a:gd name="textAreaLeft" fmla="*/ 0 w 334800"/>
                <a:gd name="textAreaRight" fmla="*/ 335160 w 334800"/>
                <a:gd name="textAreaTop" fmla="*/ 0 h 199080"/>
                <a:gd name="textAreaBottom" fmla="*/ 199440 h 199080"/>
              </a:gdLst>
              <a:ahLst/>
              <a:cxnLst/>
              <a:rect l="textAreaLeft" t="textAreaTop" r="textAreaRight" b="textAreaBottom"/>
              <a:pathLst>
                <a:path w="40048" h="25297">
                  <a:moveTo>
                    <a:pt x="0" y="0"/>
                  </a:moveTo>
                  <a:lnTo>
                    <a:pt x="14668" y="25297"/>
                  </a:lnTo>
                  <a:lnTo>
                    <a:pt x="25360" y="25297"/>
                  </a:lnTo>
                  <a:lnTo>
                    <a:pt x="40048" y="0"/>
                  </a:lnTo>
                  <a:close/>
                </a:path>
              </a:pathLst>
            </a:custGeom>
            <a:solidFill>
              <a:srgbClr val="435d74"/>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739" name="Google Shape;6928;p54"/>
            <p:cNvCxnSpPr/>
            <p:nvPr/>
          </p:nvCxnSpPr>
          <p:spPr>
            <a:xfrm>
              <a:off x="5941080" y="2617560"/>
              <a:ext cx="291600" cy="360"/>
            </a:xfrm>
            <a:prstGeom prst="straightConnector1">
              <a:avLst/>
            </a:prstGeom>
            <a:ln w="19050">
              <a:solidFill>
                <a:srgbClr val="869fb2"/>
              </a:solidFill>
              <a:round/>
              <a:headEnd len="med" type="oval" w="med"/>
            </a:ln>
          </p:spPr>
        </p:cxnSp>
        <p:cxnSp>
          <p:nvCxnSpPr>
            <p:cNvPr id="6740" name="Google Shape;6929;p54"/>
            <p:cNvCxnSpPr/>
            <p:nvPr/>
          </p:nvCxnSpPr>
          <p:spPr>
            <a:xfrm flipH="1">
              <a:off x="6865920" y="2422800"/>
              <a:ext cx="176760" cy="360"/>
            </a:xfrm>
            <a:prstGeom prst="straightConnector1">
              <a:avLst/>
            </a:prstGeom>
            <a:ln w="19050">
              <a:solidFill>
                <a:srgbClr val="bac8d3"/>
              </a:solidFill>
              <a:round/>
              <a:headEnd len="med" type="oval" w="med"/>
            </a:ln>
          </p:spPr>
        </p:cxnSp>
        <p:cxnSp>
          <p:nvCxnSpPr>
            <p:cNvPr id="6741" name="Google Shape;6930;p54"/>
            <p:cNvCxnSpPr/>
            <p:nvPr/>
          </p:nvCxnSpPr>
          <p:spPr>
            <a:xfrm flipH="1">
              <a:off x="6641280" y="2794320"/>
              <a:ext cx="405720" cy="360"/>
            </a:xfrm>
            <a:prstGeom prst="straightConnector1">
              <a:avLst/>
            </a:prstGeom>
            <a:ln w="19050">
              <a:solidFill>
                <a:srgbClr val="5f7d95"/>
              </a:solidFill>
              <a:round/>
              <a:headEnd len="med" type="oval" w="med"/>
            </a:ln>
          </p:spPr>
        </p:cxnSp>
        <p:cxnSp>
          <p:nvCxnSpPr>
            <p:cNvPr id="6742" name="Google Shape;6931;p54"/>
            <p:cNvCxnSpPr/>
            <p:nvPr/>
          </p:nvCxnSpPr>
          <p:spPr>
            <a:xfrm>
              <a:off x="6111000" y="3011400"/>
              <a:ext cx="291600" cy="360"/>
            </a:xfrm>
            <a:prstGeom prst="straightConnector1">
              <a:avLst/>
            </a:prstGeom>
            <a:ln w="19050">
              <a:solidFill>
                <a:srgbClr val="435d74"/>
              </a:solidFill>
              <a:round/>
              <a:headEnd len="med" type="oval" w="med"/>
            </a:ln>
          </p:spPr>
        </p:cxnSp>
        <p:sp>
          <p:nvSpPr>
            <p:cNvPr id="6743" name="Google Shape;6932;p54"/>
            <p:cNvSpPr/>
            <p:nvPr/>
          </p:nvSpPr>
          <p:spPr>
            <a:xfrm>
              <a:off x="6368400" y="3030480"/>
              <a:ext cx="178560" cy="133560"/>
            </a:xfrm>
            <a:prstGeom prst="downArrow">
              <a:avLst>
                <a:gd name="adj1" fmla="val 50000"/>
                <a:gd name="adj2" fmla="val 50000"/>
              </a:avLst>
            </a:prstGeom>
            <a:solidFill>
              <a:srgbClr val="435d74"/>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744" name="Google Shape;6933;p54"/>
          <p:cNvGrpSpPr/>
          <p:nvPr/>
        </p:nvGrpSpPr>
        <p:grpSpPr>
          <a:xfrm>
            <a:off x="7124040" y="967320"/>
            <a:ext cx="1304280" cy="1124280"/>
            <a:chOff x="7124040" y="967320"/>
            <a:chExt cx="1304280" cy="1124280"/>
          </a:xfrm>
        </p:grpSpPr>
        <p:grpSp>
          <p:nvGrpSpPr>
            <p:cNvPr id="6745" name="Google Shape;6934;p54"/>
            <p:cNvGrpSpPr/>
            <p:nvPr/>
          </p:nvGrpSpPr>
          <p:grpSpPr>
            <a:xfrm>
              <a:off x="7124040" y="1827360"/>
              <a:ext cx="1304280" cy="264240"/>
              <a:chOff x="7124040" y="1827360"/>
              <a:chExt cx="1304280" cy="264240"/>
            </a:xfrm>
          </p:grpSpPr>
          <p:sp>
            <p:nvSpPr>
              <p:cNvPr id="6746" name="Google Shape;6935;p54"/>
              <p:cNvSpPr/>
              <p:nvPr/>
            </p:nvSpPr>
            <p:spPr>
              <a:xfrm flipH="1">
                <a:off x="8278560" y="1827360"/>
                <a:ext cx="149760" cy="264240"/>
              </a:xfrm>
              <a:custGeom>
                <a:avLst/>
                <a:gdLst>
                  <a:gd name="textAreaLeft" fmla="*/ 360 w 149760"/>
                  <a:gd name="textAreaRight" fmla="*/ 150480 w 149760"/>
                  <a:gd name="textAreaTop" fmla="*/ 0 h 264240"/>
                  <a:gd name="textAreaBottom" fmla="*/ 264600 h 264240"/>
                </a:gdLst>
                <a:ahLst/>
                <a:cxnLst/>
                <a:rect l="textAreaLeft" t="textAreaTop" r="textAreaRight" b="textAreaBottom"/>
                <a:pathLst>
                  <a:path w="14992" h="26428">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747" name="Google Shape;6936;p54"/>
              <p:cNvGrpSpPr/>
              <p:nvPr/>
            </p:nvGrpSpPr>
            <p:grpSpPr>
              <a:xfrm>
                <a:off x="7124040" y="1928160"/>
                <a:ext cx="1231920" cy="78120"/>
                <a:chOff x="7124040" y="1928160"/>
                <a:chExt cx="1231920" cy="78120"/>
              </a:xfrm>
            </p:grpSpPr>
            <p:sp>
              <p:nvSpPr>
                <p:cNvPr id="6748" name="Google Shape;6937;p54"/>
                <p:cNvSpPr/>
                <p:nvPr/>
              </p:nvSpPr>
              <p:spPr>
                <a:xfrm flipH="1">
                  <a:off x="7124040" y="1928160"/>
                  <a:ext cx="542160" cy="78120"/>
                </a:xfrm>
                <a:custGeom>
                  <a:avLst/>
                  <a:gdLst>
                    <a:gd name="textAreaLeft" fmla="*/ 360 w 542160"/>
                    <a:gd name="textAreaRight" fmla="*/ 542880 w 542160"/>
                    <a:gd name="textAreaTop" fmla="*/ 0 h 78120"/>
                    <a:gd name="textAreaBottom" fmla="*/ 78480 h 78120"/>
                  </a:gdLst>
                  <a:ahLst/>
                  <a:cxnLst/>
                  <a:rect l="textAreaLeft" t="textAreaTop" r="textAreaRight" b="textAreaBottom"/>
                  <a:pathLst>
                    <a:path w="35124" h="7847">
                      <a:moveTo>
                        <a:pt x="0" y="1"/>
                      </a:moveTo>
                      <a:lnTo>
                        <a:pt x="0" y="7847"/>
                      </a:lnTo>
                      <a:lnTo>
                        <a:pt x="35123" y="7847"/>
                      </a:lnTo>
                      <a:lnTo>
                        <a:pt x="35123" y="1"/>
                      </a:lnTo>
                      <a:close/>
                    </a:path>
                  </a:pathLst>
                </a:custGeom>
                <a:solidFill>
                  <a:srgbClr val="cfd9e0"/>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6749" name="Google Shape;6938;p54"/>
                <p:cNvCxnSpPr/>
                <p:nvPr/>
              </p:nvCxnSpPr>
              <p:spPr>
                <a:xfrm flipH="1">
                  <a:off x="7692120" y="1967400"/>
                  <a:ext cx="664200" cy="360"/>
                </a:xfrm>
                <a:prstGeom prst="straightConnector1">
                  <a:avLst/>
                </a:prstGeom>
                <a:ln w="9525">
                  <a:solidFill>
                    <a:srgbClr val="cfd9e0"/>
                  </a:solidFill>
                  <a:round/>
                  <a:tailEnd len="med" type="oval" w="med"/>
                </a:ln>
              </p:spPr>
            </p:cxnSp>
          </p:grpSp>
        </p:grpSp>
        <p:grpSp>
          <p:nvGrpSpPr>
            <p:cNvPr id="6750" name="Google Shape;6939;p54"/>
            <p:cNvGrpSpPr/>
            <p:nvPr/>
          </p:nvGrpSpPr>
          <p:grpSpPr>
            <a:xfrm>
              <a:off x="7124040" y="1551960"/>
              <a:ext cx="1304280" cy="263520"/>
              <a:chOff x="7124040" y="1551960"/>
              <a:chExt cx="1304280" cy="263520"/>
            </a:xfrm>
          </p:grpSpPr>
          <p:sp>
            <p:nvSpPr>
              <p:cNvPr id="6751" name="Google Shape;6940;p54"/>
              <p:cNvSpPr/>
              <p:nvPr/>
            </p:nvSpPr>
            <p:spPr>
              <a:xfrm flipH="1">
                <a:off x="8128800" y="1551960"/>
                <a:ext cx="299520" cy="263520"/>
              </a:xfrm>
              <a:custGeom>
                <a:avLst/>
                <a:gdLst>
                  <a:gd name="textAreaLeft" fmla="*/ 360 w 299520"/>
                  <a:gd name="textAreaRight" fmla="*/ 300240 w 299520"/>
                  <a:gd name="textAreaTop" fmla="*/ 0 h 263520"/>
                  <a:gd name="textAreaBottom" fmla="*/ 263880 h 263520"/>
                </a:gdLst>
                <a:ahLst/>
                <a:cxnLst/>
                <a:rect l="textAreaLeft" t="textAreaTop" r="textAreaRight" b="textAreaBottom"/>
                <a:pathLst>
                  <a:path w="29952" h="26371">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6752" name="Google Shape;6941;p54"/>
              <p:cNvGrpSpPr/>
              <p:nvPr/>
            </p:nvGrpSpPr>
            <p:grpSpPr>
              <a:xfrm>
                <a:off x="7124040" y="1691640"/>
                <a:ext cx="1075320" cy="78120"/>
                <a:chOff x="7124040" y="1691640"/>
                <a:chExt cx="1075320" cy="78120"/>
              </a:xfrm>
            </p:grpSpPr>
            <p:sp>
              <p:nvSpPr>
                <p:cNvPr id="6753" name="Google Shape;6942;p54"/>
                <p:cNvSpPr/>
                <p:nvPr/>
              </p:nvSpPr>
              <p:spPr>
                <a:xfrm flipH="1">
                  <a:off x="7124040" y="1691640"/>
                  <a:ext cx="542160" cy="78120"/>
                </a:xfrm>
                <a:custGeom>
                  <a:avLst/>
                  <a:gdLst>
                    <a:gd name="textAreaLeft" fmla="*/ 360 w 542160"/>
                    <a:gd name="textAreaRight" fmla="*/ 542880 w 542160"/>
                    <a:gd name="textAreaTop" fmla="*/ 0 h 78120"/>
                    <a:gd name="textAreaBottom" fmla="*/ 78480 h 78120"/>
                  </a:gdLst>
                  <a:ahLst/>
                  <a:cxnLst/>
                  <a:rect l="textAreaLeft" t="textAreaTop" r="textAreaRight" b="textAreaBottom"/>
                  <a:pathLst>
                    <a:path w="35124" h="7846">
                      <a:moveTo>
                        <a:pt x="0" y="1"/>
                      </a:moveTo>
                      <a:lnTo>
                        <a:pt x="0" y="7845"/>
                      </a:lnTo>
                      <a:lnTo>
                        <a:pt x="35123" y="7845"/>
                      </a:lnTo>
                      <a:lnTo>
                        <a:pt x="35123" y="1"/>
                      </a:lnTo>
                      <a:close/>
                    </a:path>
                  </a:pathLst>
                </a:custGeom>
                <a:solidFill>
                  <a:srgbClr val="a5b7c6"/>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6754" name="Google Shape;6943;p54"/>
                <p:cNvCxnSpPr/>
                <p:nvPr/>
              </p:nvCxnSpPr>
              <p:spPr>
                <a:xfrm flipH="1">
                  <a:off x="7692120" y="1730880"/>
                  <a:ext cx="507600" cy="360"/>
                </a:xfrm>
                <a:prstGeom prst="straightConnector1">
                  <a:avLst/>
                </a:prstGeom>
                <a:ln w="9525">
                  <a:solidFill>
                    <a:srgbClr val="a5b7c6"/>
                  </a:solidFill>
                  <a:round/>
                  <a:tailEnd len="med" type="oval" w="med"/>
                </a:ln>
              </p:spPr>
            </p:cxnSp>
          </p:grpSp>
        </p:grpSp>
        <p:grpSp>
          <p:nvGrpSpPr>
            <p:cNvPr id="6755" name="Google Shape;6944;p54"/>
            <p:cNvGrpSpPr/>
            <p:nvPr/>
          </p:nvGrpSpPr>
          <p:grpSpPr>
            <a:xfrm>
              <a:off x="7124040" y="1268640"/>
              <a:ext cx="1304280" cy="306360"/>
              <a:chOff x="7124040" y="1268640"/>
              <a:chExt cx="1304280" cy="306360"/>
            </a:xfrm>
          </p:grpSpPr>
          <p:sp>
            <p:nvSpPr>
              <p:cNvPr id="6756" name="Google Shape;6945;p54"/>
              <p:cNvSpPr/>
              <p:nvPr/>
            </p:nvSpPr>
            <p:spPr>
              <a:xfrm flipH="1">
                <a:off x="7980480" y="1268640"/>
                <a:ext cx="447840" cy="306360"/>
              </a:xfrm>
              <a:custGeom>
                <a:avLst/>
                <a:gdLst>
                  <a:gd name="textAreaLeft" fmla="*/ 360 w 447840"/>
                  <a:gd name="textAreaRight" fmla="*/ 448560 w 447840"/>
                  <a:gd name="textAreaTop" fmla="*/ 0 h 306360"/>
                  <a:gd name="textAreaBottom" fmla="*/ 306720 h 306360"/>
                </a:gdLst>
                <a:ahLst/>
                <a:cxnLst/>
                <a:rect l="textAreaLeft" t="textAreaTop" r="textAreaRight" b="textAreaBottom"/>
                <a:pathLst>
                  <a:path w="44762" h="30635">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757" name="Google Shape;6946;p54"/>
              <p:cNvGrpSpPr/>
              <p:nvPr/>
            </p:nvGrpSpPr>
            <p:grpSpPr>
              <a:xfrm>
                <a:off x="7124040" y="1412640"/>
                <a:ext cx="912240" cy="78120"/>
                <a:chOff x="7124040" y="1412640"/>
                <a:chExt cx="912240" cy="78120"/>
              </a:xfrm>
            </p:grpSpPr>
            <p:sp>
              <p:nvSpPr>
                <p:cNvPr id="6758" name="Google Shape;6947;p54"/>
                <p:cNvSpPr/>
                <p:nvPr/>
              </p:nvSpPr>
              <p:spPr>
                <a:xfrm flipH="1">
                  <a:off x="7124040" y="1412640"/>
                  <a:ext cx="542160" cy="78120"/>
                </a:xfrm>
                <a:custGeom>
                  <a:avLst/>
                  <a:gdLst>
                    <a:gd name="textAreaLeft" fmla="*/ 360 w 542160"/>
                    <a:gd name="textAreaRight" fmla="*/ 542880 w 542160"/>
                    <a:gd name="textAreaTop" fmla="*/ 0 h 78120"/>
                    <a:gd name="textAreaBottom" fmla="*/ 78480 h 78120"/>
                  </a:gdLst>
                  <a:ahLst/>
                  <a:cxnLst/>
                  <a:rect l="textAreaLeft" t="textAreaTop" r="textAreaRight" b="textAreaBottom"/>
                  <a:pathLst>
                    <a:path w="35124" h="7847">
                      <a:moveTo>
                        <a:pt x="0" y="1"/>
                      </a:moveTo>
                      <a:lnTo>
                        <a:pt x="0" y="7847"/>
                      </a:lnTo>
                      <a:lnTo>
                        <a:pt x="35123" y="7847"/>
                      </a:lnTo>
                      <a:lnTo>
                        <a:pt x="35123" y="1"/>
                      </a:lnTo>
                      <a:close/>
                    </a:path>
                  </a:pathLst>
                </a:custGeom>
                <a:solidFill>
                  <a:srgbClr val="869fb2"/>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759" name="Google Shape;6948;p54"/>
                <p:cNvCxnSpPr/>
                <p:nvPr/>
              </p:nvCxnSpPr>
              <p:spPr>
                <a:xfrm flipH="1">
                  <a:off x="7692120" y="1451520"/>
                  <a:ext cx="344520" cy="360"/>
                </a:xfrm>
                <a:prstGeom prst="straightConnector1">
                  <a:avLst/>
                </a:prstGeom>
                <a:ln w="9525">
                  <a:solidFill>
                    <a:srgbClr val="869fb2"/>
                  </a:solidFill>
                  <a:round/>
                  <a:tailEnd len="med" type="oval" w="med"/>
                </a:ln>
              </p:spPr>
            </p:cxnSp>
          </p:grpSp>
        </p:grpSp>
        <p:grpSp>
          <p:nvGrpSpPr>
            <p:cNvPr id="6760" name="Google Shape;6949;p54"/>
            <p:cNvGrpSpPr/>
            <p:nvPr/>
          </p:nvGrpSpPr>
          <p:grpSpPr>
            <a:xfrm>
              <a:off x="7124040" y="967320"/>
              <a:ext cx="1303560" cy="367920"/>
              <a:chOff x="7124040" y="967320"/>
              <a:chExt cx="1303560" cy="367920"/>
            </a:xfrm>
          </p:grpSpPr>
          <p:sp>
            <p:nvSpPr>
              <p:cNvPr id="6761" name="Google Shape;6950;p54"/>
              <p:cNvSpPr/>
              <p:nvPr/>
            </p:nvSpPr>
            <p:spPr>
              <a:xfrm flipH="1">
                <a:off x="7799760" y="967320"/>
                <a:ext cx="627480" cy="367920"/>
              </a:xfrm>
              <a:custGeom>
                <a:avLst/>
                <a:gdLst>
                  <a:gd name="textAreaLeft" fmla="*/ -360 w 627480"/>
                  <a:gd name="textAreaRight" fmla="*/ 627480 w 627480"/>
                  <a:gd name="textAreaTop" fmla="*/ 0 h 367920"/>
                  <a:gd name="textAreaBottom" fmla="*/ 368280 h 367920"/>
                </a:gdLst>
                <a:ahLst/>
                <a:cxnLst/>
                <a:rect l="textAreaLeft" t="textAreaTop" r="textAreaRight" b="textAreaBottom"/>
                <a:pathLst>
                  <a:path w="62727" h="36789">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762" name="Google Shape;6951;p54"/>
              <p:cNvGrpSpPr/>
              <p:nvPr/>
            </p:nvGrpSpPr>
            <p:grpSpPr>
              <a:xfrm>
                <a:off x="7124040" y="1154880"/>
                <a:ext cx="744120" cy="78120"/>
                <a:chOff x="7124040" y="1154880"/>
                <a:chExt cx="744120" cy="78120"/>
              </a:xfrm>
            </p:grpSpPr>
            <p:sp>
              <p:nvSpPr>
                <p:cNvPr id="6763" name="Google Shape;6952;p54"/>
                <p:cNvSpPr/>
                <p:nvPr/>
              </p:nvSpPr>
              <p:spPr>
                <a:xfrm flipH="1">
                  <a:off x="7124040" y="1154880"/>
                  <a:ext cx="542160" cy="78120"/>
                </a:xfrm>
                <a:custGeom>
                  <a:avLst/>
                  <a:gdLst>
                    <a:gd name="textAreaLeft" fmla="*/ 360 w 542160"/>
                    <a:gd name="textAreaRight" fmla="*/ 542880 w 542160"/>
                    <a:gd name="textAreaTop" fmla="*/ 0 h 78120"/>
                    <a:gd name="textAreaBottom" fmla="*/ 78480 h 78120"/>
                  </a:gdLst>
                  <a:ahLst/>
                  <a:cxnLst/>
                  <a:rect l="textAreaLeft" t="textAreaTop" r="textAreaRight" b="textAreaBottom"/>
                  <a:pathLst>
                    <a:path w="35124" h="7846">
                      <a:moveTo>
                        <a:pt x="0" y="1"/>
                      </a:moveTo>
                      <a:lnTo>
                        <a:pt x="0" y="7845"/>
                      </a:lnTo>
                      <a:lnTo>
                        <a:pt x="35123" y="7845"/>
                      </a:lnTo>
                      <a:lnTo>
                        <a:pt x="35123" y="1"/>
                      </a:lnTo>
                      <a:close/>
                    </a:path>
                  </a:pathLst>
                </a:custGeom>
                <a:solidFill>
                  <a:srgbClr val="869fb1"/>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764" name="Google Shape;6953;p54"/>
                <p:cNvCxnSpPr/>
                <p:nvPr/>
              </p:nvCxnSpPr>
              <p:spPr>
                <a:xfrm flipH="1">
                  <a:off x="7692120" y="1193760"/>
                  <a:ext cx="176400" cy="360"/>
                </a:xfrm>
                <a:prstGeom prst="straightConnector1">
                  <a:avLst/>
                </a:prstGeom>
                <a:ln w="9525">
                  <a:solidFill>
                    <a:srgbClr val="869fb1"/>
                  </a:solidFill>
                  <a:round/>
                  <a:tailEnd len="med" type="oval" w="med"/>
                </a:ln>
              </p:spPr>
            </p:cxnSp>
          </p:grpSp>
        </p:grpSp>
      </p:grpSp>
      <p:grpSp>
        <p:nvGrpSpPr>
          <p:cNvPr id="6765" name="Google Shape;6954;p54"/>
          <p:cNvGrpSpPr/>
          <p:nvPr/>
        </p:nvGrpSpPr>
        <p:grpSpPr>
          <a:xfrm>
            <a:off x="5790600" y="973080"/>
            <a:ext cx="1397160" cy="1098720"/>
            <a:chOff x="5790600" y="973080"/>
            <a:chExt cx="1397160" cy="1098720"/>
          </a:xfrm>
        </p:grpSpPr>
        <p:grpSp>
          <p:nvGrpSpPr>
            <p:cNvPr id="6766" name="Google Shape;6955;p54"/>
            <p:cNvGrpSpPr/>
            <p:nvPr/>
          </p:nvGrpSpPr>
          <p:grpSpPr>
            <a:xfrm>
              <a:off x="6456960" y="973080"/>
              <a:ext cx="367200" cy="860400"/>
              <a:chOff x="6456960" y="973080"/>
              <a:chExt cx="367200" cy="860400"/>
            </a:xfrm>
          </p:grpSpPr>
          <p:grpSp>
            <p:nvGrpSpPr>
              <p:cNvPr id="6767" name="Google Shape;6956;p54"/>
              <p:cNvGrpSpPr/>
              <p:nvPr/>
            </p:nvGrpSpPr>
            <p:grpSpPr>
              <a:xfrm>
                <a:off x="6456960" y="1399680"/>
                <a:ext cx="229680" cy="433800"/>
                <a:chOff x="6456960" y="1399680"/>
                <a:chExt cx="229680" cy="433800"/>
              </a:xfrm>
            </p:grpSpPr>
            <p:sp>
              <p:nvSpPr>
                <p:cNvPr id="6768" name="Google Shape;6957;p54"/>
                <p:cNvSpPr/>
                <p:nvPr/>
              </p:nvSpPr>
              <p:spPr>
                <a:xfrm rot="16200000">
                  <a:off x="6459480" y="1396800"/>
                  <a:ext cx="224280" cy="229680"/>
                </a:xfrm>
                <a:custGeom>
                  <a:avLst/>
                  <a:gdLst>
                    <a:gd name="textAreaLeft" fmla="*/ 0 w 224280"/>
                    <a:gd name="textAreaRight" fmla="*/ 224640 w 224280"/>
                    <a:gd name="textAreaTop" fmla="*/ 0 h 229680"/>
                    <a:gd name="textAreaBottom" fmla="*/ 230040 h 229680"/>
                  </a:gdLst>
                  <a:ahLst/>
                  <a:cxnLst/>
                  <a:rect l="textAreaLeft" t="textAreaTop" r="textAreaRight" b="textAreaBottom"/>
                  <a:pathLst>
                    <a:path w="24013" h="24594">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69" name="Google Shape;6958;p54"/>
                <p:cNvSpPr/>
                <p:nvPr/>
              </p:nvSpPr>
              <p:spPr>
                <a:xfrm rot="16200000">
                  <a:off x="6466320" y="1613160"/>
                  <a:ext cx="210600" cy="229680"/>
                </a:xfrm>
                <a:custGeom>
                  <a:avLst/>
                  <a:gdLst>
                    <a:gd name="textAreaLeft" fmla="*/ 0 w 210600"/>
                    <a:gd name="textAreaRight" fmla="*/ 210960 w 210600"/>
                    <a:gd name="textAreaTop" fmla="*/ 0 h 229680"/>
                    <a:gd name="textAreaBottom" fmla="*/ 230040 h 229680"/>
                  </a:gdLst>
                  <a:ahLst/>
                  <a:cxnLst/>
                  <a:rect l="textAreaLeft" t="textAreaTop" r="textAreaRight" b="textAreaBottom"/>
                  <a:pathLst>
                    <a:path w="22564" h="24595">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6770" name="Google Shape;6959;p54"/>
              <p:cNvGrpSpPr/>
              <p:nvPr/>
            </p:nvGrpSpPr>
            <p:grpSpPr>
              <a:xfrm>
                <a:off x="6518160" y="973080"/>
                <a:ext cx="306000" cy="499320"/>
                <a:chOff x="6518160" y="973080"/>
                <a:chExt cx="306000" cy="499320"/>
              </a:xfrm>
            </p:grpSpPr>
            <p:sp>
              <p:nvSpPr>
                <p:cNvPr id="6771" name="Google Shape;6960;p54"/>
                <p:cNvSpPr/>
                <p:nvPr/>
              </p:nvSpPr>
              <p:spPr>
                <a:xfrm>
                  <a:off x="6518160" y="973080"/>
                  <a:ext cx="306000" cy="68040"/>
                </a:xfrm>
                <a:custGeom>
                  <a:avLst/>
                  <a:gdLst>
                    <a:gd name="textAreaLeft" fmla="*/ 0 w 306000"/>
                    <a:gd name="textAreaRight" fmla="*/ 306360 w 306000"/>
                    <a:gd name="textAreaTop" fmla="*/ 0 h 68040"/>
                    <a:gd name="textAreaBottom" fmla="*/ 68400 h 68040"/>
                  </a:gdLst>
                  <a:ahLst/>
                  <a:cxnLst/>
                  <a:rect l="textAreaLeft" t="textAreaTop" r="textAreaRight" b="textAreaBottom"/>
                  <a:pathLst>
                    <a:path w="32762" h="7318">
                      <a:moveTo>
                        <a:pt x="0" y="1"/>
                      </a:moveTo>
                      <a:lnTo>
                        <a:pt x="0" y="7318"/>
                      </a:lnTo>
                      <a:lnTo>
                        <a:pt x="32762" y="7318"/>
                      </a:lnTo>
                      <a:lnTo>
                        <a:pt x="32762" y="1"/>
                      </a:lnTo>
                      <a:close/>
                    </a:path>
                  </a:pathLst>
                </a:custGeom>
                <a:solidFill>
                  <a:srgbClr val="a5b7c6"/>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6772" name="Google Shape;6961;p54"/>
                <p:cNvCxnSpPr/>
                <p:nvPr/>
              </p:nvCxnSpPr>
              <p:spPr>
                <a:xfrm flipV="1">
                  <a:off x="6626160" y="1065960"/>
                  <a:ext cx="360" cy="406800"/>
                </a:xfrm>
                <a:prstGeom prst="straightConnector1">
                  <a:avLst/>
                </a:prstGeom>
                <a:ln w="9525">
                  <a:solidFill>
                    <a:srgbClr val="a5b7c6"/>
                  </a:solidFill>
                  <a:round/>
                  <a:tailEnd len="med" type="oval" w="med"/>
                </a:ln>
              </p:spPr>
            </p:cxnSp>
          </p:grpSp>
        </p:grpSp>
        <p:grpSp>
          <p:nvGrpSpPr>
            <p:cNvPr id="6773" name="Google Shape;6962;p54"/>
            <p:cNvGrpSpPr/>
            <p:nvPr/>
          </p:nvGrpSpPr>
          <p:grpSpPr>
            <a:xfrm>
              <a:off x="6154200" y="973080"/>
              <a:ext cx="322560" cy="968040"/>
              <a:chOff x="6154200" y="973080"/>
              <a:chExt cx="322560" cy="968040"/>
            </a:xfrm>
          </p:grpSpPr>
          <p:grpSp>
            <p:nvGrpSpPr>
              <p:cNvPr id="6774" name="Google Shape;6963;p54"/>
              <p:cNvGrpSpPr/>
              <p:nvPr/>
            </p:nvGrpSpPr>
            <p:grpSpPr>
              <a:xfrm>
                <a:off x="6210000" y="1292040"/>
                <a:ext cx="266760" cy="649080"/>
                <a:chOff x="6210000" y="1292040"/>
                <a:chExt cx="266760" cy="649080"/>
              </a:xfrm>
            </p:grpSpPr>
            <p:sp>
              <p:nvSpPr>
                <p:cNvPr id="6775" name="Google Shape;6964;p54"/>
                <p:cNvSpPr/>
                <p:nvPr/>
              </p:nvSpPr>
              <p:spPr>
                <a:xfrm rot="16200000">
                  <a:off x="6177240" y="1324440"/>
                  <a:ext cx="331920" cy="266760"/>
                </a:xfrm>
                <a:custGeom>
                  <a:avLst/>
                  <a:gdLst>
                    <a:gd name="textAreaLeft" fmla="*/ 0 w 331920"/>
                    <a:gd name="textAreaRight" fmla="*/ 332280 w 331920"/>
                    <a:gd name="textAreaTop" fmla="*/ 0 h 266760"/>
                    <a:gd name="textAreaBottom" fmla="*/ 267120 h 266760"/>
                  </a:gdLst>
                  <a:ahLst/>
                  <a:cxnLst/>
                  <a:rect l="textAreaLeft" t="textAreaTop" r="textAreaRight" b="textAreaBottom"/>
                  <a:pathLst>
                    <a:path w="35535" h="28573">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76" name="Google Shape;6965;p54"/>
                <p:cNvSpPr/>
                <p:nvPr/>
              </p:nvSpPr>
              <p:spPr>
                <a:xfrm rot="16200000">
                  <a:off x="6184080" y="1648440"/>
                  <a:ext cx="318240" cy="266760"/>
                </a:xfrm>
                <a:custGeom>
                  <a:avLst/>
                  <a:gdLst>
                    <a:gd name="textAreaLeft" fmla="*/ 0 w 318240"/>
                    <a:gd name="textAreaRight" fmla="*/ 318600 w 318240"/>
                    <a:gd name="textAreaTop" fmla="*/ 0 h 266760"/>
                    <a:gd name="textAreaBottom" fmla="*/ 267120 h 266760"/>
                  </a:gdLst>
                  <a:ahLst/>
                  <a:cxnLst/>
                  <a:rect l="textAreaLeft" t="textAreaTop" r="textAreaRight" b="textAreaBottom"/>
                  <a:pathLst>
                    <a:path w="34083" h="2857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777" name="Google Shape;6966;p54"/>
              <p:cNvGrpSpPr/>
              <p:nvPr/>
            </p:nvGrpSpPr>
            <p:grpSpPr>
              <a:xfrm>
                <a:off x="6154200" y="973080"/>
                <a:ext cx="306000" cy="358200"/>
                <a:chOff x="6154200" y="973080"/>
                <a:chExt cx="306000" cy="358200"/>
              </a:xfrm>
            </p:grpSpPr>
            <p:sp>
              <p:nvSpPr>
                <p:cNvPr id="6778" name="Google Shape;6967;p54"/>
                <p:cNvSpPr/>
                <p:nvPr/>
              </p:nvSpPr>
              <p:spPr>
                <a:xfrm>
                  <a:off x="6154200" y="973080"/>
                  <a:ext cx="306000" cy="68040"/>
                </a:xfrm>
                <a:custGeom>
                  <a:avLst/>
                  <a:gdLst>
                    <a:gd name="textAreaLeft" fmla="*/ 0 w 306000"/>
                    <a:gd name="textAreaRight" fmla="*/ 306360 w 306000"/>
                    <a:gd name="textAreaTop" fmla="*/ 0 h 68040"/>
                    <a:gd name="textAreaBottom" fmla="*/ 68400 h 68040"/>
                  </a:gdLst>
                  <a:ahLst/>
                  <a:cxnLst/>
                  <a:rect l="textAreaLeft" t="textAreaTop" r="textAreaRight" b="textAreaBottom"/>
                  <a:pathLst>
                    <a:path w="32762" h="7318">
                      <a:moveTo>
                        <a:pt x="0" y="0"/>
                      </a:moveTo>
                      <a:lnTo>
                        <a:pt x="0" y="7317"/>
                      </a:lnTo>
                      <a:lnTo>
                        <a:pt x="32762" y="7317"/>
                      </a:lnTo>
                      <a:lnTo>
                        <a:pt x="32762" y="0"/>
                      </a:lnTo>
                      <a:close/>
                    </a:path>
                  </a:pathLst>
                </a:custGeom>
                <a:solidFill>
                  <a:srgbClr val="869fb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779" name="Google Shape;6968;p54"/>
                <p:cNvCxnSpPr/>
                <p:nvPr/>
              </p:nvCxnSpPr>
              <p:spPr>
                <a:xfrm flipV="1">
                  <a:off x="6360840" y="1065600"/>
                  <a:ext cx="360" cy="266040"/>
                </a:xfrm>
                <a:prstGeom prst="straightConnector1">
                  <a:avLst/>
                </a:prstGeom>
                <a:ln w="9525">
                  <a:solidFill>
                    <a:srgbClr val="869fb2"/>
                  </a:solidFill>
                  <a:round/>
                  <a:tailEnd len="med" type="oval" w="med"/>
                </a:ln>
              </p:spPr>
            </p:cxnSp>
          </p:grpSp>
        </p:grpSp>
        <p:grpSp>
          <p:nvGrpSpPr>
            <p:cNvPr id="6780" name="Google Shape;6969;p54"/>
            <p:cNvGrpSpPr/>
            <p:nvPr/>
          </p:nvGrpSpPr>
          <p:grpSpPr>
            <a:xfrm>
              <a:off x="5790600" y="973080"/>
              <a:ext cx="477360" cy="1098720"/>
              <a:chOff x="5790600" y="973080"/>
              <a:chExt cx="477360" cy="1098720"/>
            </a:xfrm>
          </p:grpSpPr>
          <p:grpSp>
            <p:nvGrpSpPr>
              <p:cNvPr id="6781" name="Google Shape;6970;p54"/>
              <p:cNvGrpSpPr/>
              <p:nvPr/>
            </p:nvGrpSpPr>
            <p:grpSpPr>
              <a:xfrm>
                <a:off x="5947200" y="1161360"/>
                <a:ext cx="320760" cy="910440"/>
                <a:chOff x="5947200" y="1161360"/>
                <a:chExt cx="320760" cy="910440"/>
              </a:xfrm>
            </p:grpSpPr>
            <p:sp>
              <p:nvSpPr>
                <p:cNvPr id="6782" name="Google Shape;6971;p54"/>
                <p:cNvSpPr/>
                <p:nvPr/>
              </p:nvSpPr>
              <p:spPr>
                <a:xfrm rot="16200000">
                  <a:off x="5875920" y="1232280"/>
                  <a:ext cx="462600" cy="320400"/>
                </a:xfrm>
                <a:custGeom>
                  <a:avLst/>
                  <a:gdLst>
                    <a:gd name="textAreaLeft" fmla="*/ 0 w 462600"/>
                    <a:gd name="textAreaRight" fmla="*/ 462960 w 462600"/>
                    <a:gd name="textAreaTop" fmla="*/ 0 h 320400"/>
                    <a:gd name="textAreaBottom" fmla="*/ 320760 h 320400"/>
                  </a:gdLst>
                  <a:ahLst/>
                  <a:cxnLst/>
                  <a:rect l="textAreaLeft" t="textAreaTop" r="textAreaRight" b="textAreaBottom"/>
                  <a:pathLst>
                    <a:path w="49510" h="34314">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83" name="Google Shape;6972;p54"/>
                <p:cNvSpPr/>
                <p:nvPr/>
              </p:nvSpPr>
              <p:spPr>
                <a:xfrm rot="16200000">
                  <a:off x="5883120" y="1686960"/>
                  <a:ext cx="448920" cy="320400"/>
                </a:xfrm>
                <a:custGeom>
                  <a:avLst/>
                  <a:gdLst>
                    <a:gd name="textAreaLeft" fmla="*/ 0 w 448920"/>
                    <a:gd name="textAreaRight" fmla="*/ 449280 w 448920"/>
                    <a:gd name="textAreaTop" fmla="*/ 0 h 320400"/>
                    <a:gd name="textAreaBottom" fmla="*/ 320760 h 320400"/>
                  </a:gdLst>
                  <a:ahLst/>
                  <a:cxnLst/>
                  <a:rect l="textAreaLeft" t="textAreaTop" r="textAreaRight" b="textAreaBottom"/>
                  <a:pathLst>
                    <a:path w="48058" h="34311">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784" name="Google Shape;6973;p54"/>
              <p:cNvGrpSpPr/>
              <p:nvPr/>
            </p:nvGrpSpPr>
            <p:grpSpPr>
              <a:xfrm>
                <a:off x="5790600" y="973080"/>
                <a:ext cx="306000" cy="195840"/>
                <a:chOff x="5790600" y="973080"/>
                <a:chExt cx="306000" cy="195840"/>
              </a:xfrm>
            </p:grpSpPr>
            <p:sp>
              <p:nvSpPr>
                <p:cNvPr id="6785" name="Google Shape;6974;p54"/>
                <p:cNvSpPr/>
                <p:nvPr/>
              </p:nvSpPr>
              <p:spPr>
                <a:xfrm>
                  <a:off x="5790600" y="973080"/>
                  <a:ext cx="306000" cy="68040"/>
                </a:xfrm>
                <a:custGeom>
                  <a:avLst/>
                  <a:gdLst>
                    <a:gd name="textAreaLeft" fmla="*/ 0 w 306000"/>
                    <a:gd name="textAreaRight" fmla="*/ 306360 w 306000"/>
                    <a:gd name="textAreaTop" fmla="*/ 0 h 68040"/>
                    <a:gd name="textAreaBottom" fmla="*/ 68400 h 68040"/>
                  </a:gdLst>
                  <a:ahLst/>
                  <a:cxnLst/>
                  <a:rect l="textAreaLeft" t="textAreaTop" r="textAreaRight" b="textAreaBottom"/>
                  <a:pathLst>
                    <a:path w="32762" h="7318">
                      <a:moveTo>
                        <a:pt x="0" y="0"/>
                      </a:moveTo>
                      <a:lnTo>
                        <a:pt x="0" y="7318"/>
                      </a:lnTo>
                      <a:lnTo>
                        <a:pt x="32762" y="7318"/>
                      </a:lnTo>
                      <a:lnTo>
                        <a:pt x="32762" y="0"/>
                      </a:lnTo>
                      <a:close/>
                    </a:path>
                  </a:pathLst>
                </a:custGeom>
                <a:solidFill>
                  <a:srgbClr val="667e9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cxnSp>
              <p:nvCxnSpPr>
                <p:cNvPr id="6786" name="Google Shape;6975;p54"/>
                <p:cNvCxnSpPr/>
                <p:nvPr/>
              </p:nvCxnSpPr>
              <p:spPr>
                <a:xfrm flipV="1">
                  <a:off x="6066000" y="1065960"/>
                  <a:ext cx="360" cy="103320"/>
                </a:xfrm>
                <a:prstGeom prst="straightConnector1">
                  <a:avLst/>
                </a:prstGeom>
                <a:ln w="9525">
                  <a:solidFill>
                    <a:srgbClr val="657e93"/>
                  </a:solidFill>
                  <a:round/>
                  <a:tailEnd len="med" type="oval" w="med"/>
                </a:ln>
              </p:spPr>
            </p:cxnSp>
          </p:grpSp>
        </p:grpSp>
        <p:grpSp>
          <p:nvGrpSpPr>
            <p:cNvPr id="6787" name="Google Shape;6976;p54"/>
            <p:cNvGrpSpPr/>
            <p:nvPr/>
          </p:nvGrpSpPr>
          <p:grpSpPr>
            <a:xfrm>
              <a:off x="6691320" y="973080"/>
              <a:ext cx="496440" cy="761040"/>
              <a:chOff x="6691320" y="973080"/>
              <a:chExt cx="496440" cy="761040"/>
            </a:xfrm>
          </p:grpSpPr>
          <p:grpSp>
            <p:nvGrpSpPr>
              <p:cNvPr id="6788" name="Google Shape;6977;p54"/>
              <p:cNvGrpSpPr/>
              <p:nvPr/>
            </p:nvGrpSpPr>
            <p:grpSpPr>
              <a:xfrm>
                <a:off x="6881760" y="973080"/>
                <a:ext cx="306000" cy="642240"/>
                <a:chOff x="6881760" y="973080"/>
                <a:chExt cx="306000" cy="642240"/>
              </a:xfrm>
            </p:grpSpPr>
            <p:sp>
              <p:nvSpPr>
                <p:cNvPr id="6789" name="Google Shape;6978;p54"/>
                <p:cNvSpPr/>
                <p:nvPr/>
              </p:nvSpPr>
              <p:spPr>
                <a:xfrm>
                  <a:off x="6881760" y="973080"/>
                  <a:ext cx="306000" cy="68040"/>
                </a:xfrm>
                <a:custGeom>
                  <a:avLst/>
                  <a:gdLst>
                    <a:gd name="textAreaLeft" fmla="*/ 0 w 306000"/>
                    <a:gd name="textAreaRight" fmla="*/ 306360 w 306000"/>
                    <a:gd name="textAreaTop" fmla="*/ 0 h 68040"/>
                    <a:gd name="textAreaBottom" fmla="*/ 68400 h 68040"/>
                  </a:gdLst>
                  <a:ahLst/>
                  <a:cxnLst/>
                  <a:rect l="textAreaLeft" t="textAreaTop" r="textAreaRight" b="textAreaBottom"/>
                  <a:pathLst>
                    <a:path w="32762" h="7318">
                      <a:moveTo>
                        <a:pt x="0" y="1"/>
                      </a:moveTo>
                      <a:lnTo>
                        <a:pt x="0" y="7318"/>
                      </a:lnTo>
                      <a:lnTo>
                        <a:pt x="32762" y="7318"/>
                      </a:lnTo>
                      <a:lnTo>
                        <a:pt x="32762" y="1"/>
                      </a:lnTo>
                      <a:close/>
                    </a:path>
                  </a:pathLst>
                </a:custGeom>
                <a:solidFill>
                  <a:srgbClr val="e3e7ea"/>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000000"/>
                    </a:solidFill>
                    <a:effectLst/>
                    <a:uFillTx/>
                    <a:latin typeface="Arial"/>
                  </a:endParaRPr>
                </a:p>
              </p:txBody>
            </p:sp>
            <p:cxnSp>
              <p:nvCxnSpPr>
                <p:cNvPr id="6790" name="Google Shape;6979;p54"/>
                <p:cNvCxnSpPr/>
                <p:nvPr/>
              </p:nvCxnSpPr>
              <p:spPr>
                <a:xfrm flipV="1">
                  <a:off x="6906240" y="1066320"/>
                  <a:ext cx="360" cy="549360"/>
                </a:xfrm>
                <a:prstGeom prst="straightConnector1">
                  <a:avLst/>
                </a:prstGeom>
                <a:ln w="9525">
                  <a:solidFill>
                    <a:srgbClr val="e3e7ea"/>
                  </a:solidFill>
                  <a:round/>
                  <a:tailEnd len="med" type="oval" w="med"/>
                </a:ln>
              </p:spPr>
            </p:cxnSp>
          </p:grpSp>
          <p:grpSp>
            <p:nvGrpSpPr>
              <p:cNvPr id="6791" name="Google Shape;6980;p54"/>
              <p:cNvGrpSpPr/>
              <p:nvPr/>
            </p:nvGrpSpPr>
            <p:grpSpPr>
              <a:xfrm>
                <a:off x="6691320" y="1501920"/>
                <a:ext cx="247320" cy="232200"/>
                <a:chOff x="6691320" y="1501920"/>
                <a:chExt cx="247320" cy="232200"/>
              </a:xfrm>
            </p:grpSpPr>
            <p:sp>
              <p:nvSpPr>
                <p:cNvPr id="6792" name="Google Shape;6981;p54"/>
                <p:cNvSpPr/>
                <p:nvPr/>
              </p:nvSpPr>
              <p:spPr>
                <a:xfrm rot="16200000">
                  <a:off x="6756840" y="1552680"/>
                  <a:ext cx="115920" cy="246960"/>
                </a:xfrm>
                <a:custGeom>
                  <a:avLst/>
                  <a:gdLst>
                    <a:gd name="textAreaLeft" fmla="*/ 0 w 115920"/>
                    <a:gd name="textAreaRight" fmla="*/ 116280 w 115920"/>
                    <a:gd name="textAreaTop" fmla="*/ 0 h 246960"/>
                    <a:gd name="textAreaBottom" fmla="*/ 247320 h 246960"/>
                  </a:gdLst>
                  <a:ahLst/>
                  <a:cxnLst/>
                  <a:rect l="textAreaLeft" t="textAreaTop" r="textAreaRight" b="textAreaBottom"/>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6793" name="Google Shape;6982;p54"/>
                <p:cNvSpPr/>
                <p:nvPr/>
              </p:nvSpPr>
              <p:spPr>
                <a:xfrm flipH="1" rot="16200000">
                  <a:off x="6757200" y="1436400"/>
                  <a:ext cx="115920" cy="246960"/>
                </a:xfrm>
                <a:custGeom>
                  <a:avLst/>
                  <a:gdLst>
                    <a:gd name="textAreaLeft" fmla="*/ 360 w 115920"/>
                    <a:gd name="textAreaRight" fmla="*/ 116640 w 115920"/>
                    <a:gd name="textAreaTop" fmla="*/ 0 h 246960"/>
                    <a:gd name="textAreaBottom" fmla="*/ 247320 h 246960"/>
                  </a:gdLst>
                  <a:ahLst/>
                  <a:cxnLst/>
                  <a:rect l="textAreaLeft" t="textAreaTop" r="textAreaRight" b="textAreaBottom"/>
                  <a:pathLst>
                    <a:path w="10928" h="23215">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gr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6794" name="Google Shape;6987;p55"/>
          <p:cNvGrpSpPr/>
          <p:nvPr/>
        </p:nvGrpSpPr>
        <p:grpSpPr>
          <a:xfrm>
            <a:off x="821880" y="2307600"/>
            <a:ext cx="338760" cy="297720"/>
            <a:chOff x="821880" y="2307600"/>
            <a:chExt cx="338760" cy="297720"/>
          </a:xfrm>
        </p:grpSpPr>
        <p:sp>
          <p:nvSpPr>
            <p:cNvPr id="6795" name="Google Shape;6988;p55"/>
            <p:cNvSpPr/>
            <p:nvPr/>
          </p:nvSpPr>
          <p:spPr>
            <a:xfrm>
              <a:off x="981360" y="24667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1" h="113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96" name="Google Shape;6989;p55"/>
            <p:cNvSpPr/>
            <p:nvPr/>
          </p:nvSpPr>
          <p:spPr>
            <a:xfrm>
              <a:off x="821880" y="2307600"/>
              <a:ext cx="338760" cy="158760"/>
            </a:xfrm>
            <a:custGeom>
              <a:avLst/>
              <a:gdLst>
                <a:gd name="textAreaLeft" fmla="*/ 0 w 338760"/>
                <a:gd name="textAreaRight" fmla="*/ 339120 w 338760"/>
                <a:gd name="textAreaTop" fmla="*/ 0 h 158760"/>
                <a:gd name="textAreaBottom" fmla="*/ 159120 h 158760"/>
              </a:gdLst>
              <a:ahLst/>
              <a:cxnLst/>
              <a:rect l="textAreaLeft" t="textAreaTop" r="textAreaRight" b="textAreaBottom"/>
              <a:pathLst>
                <a:path w="19272" h="9035">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97" name="Google Shape;6990;p55"/>
            <p:cNvSpPr/>
            <p:nvPr/>
          </p:nvSpPr>
          <p:spPr>
            <a:xfrm>
              <a:off x="1121400" y="2406960"/>
              <a:ext cx="39240" cy="138960"/>
            </a:xfrm>
            <a:custGeom>
              <a:avLst/>
              <a:gdLst>
                <a:gd name="textAreaLeft" fmla="*/ 0 w 39240"/>
                <a:gd name="textAreaRight" fmla="*/ 39600 w 39240"/>
                <a:gd name="textAreaTop" fmla="*/ 0 h 138960"/>
                <a:gd name="textAreaBottom" fmla="*/ 139320 h 138960"/>
              </a:gdLst>
              <a:ahLst/>
              <a:cxnLst/>
              <a:rect l="textAreaLeft" t="textAreaTop" r="textAreaRight" b="textAreaBottom"/>
              <a:pathLst>
                <a:path w="2259" h="7905">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98" name="Google Shape;6991;p55"/>
            <p:cNvSpPr/>
            <p:nvPr/>
          </p:nvSpPr>
          <p:spPr>
            <a:xfrm>
              <a:off x="821880" y="2406960"/>
              <a:ext cx="39240" cy="138960"/>
            </a:xfrm>
            <a:custGeom>
              <a:avLst/>
              <a:gdLst>
                <a:gd name="textAreaLeft" fmla="*/ 0 w 39240"/>
                <a:gd name="textAreaRight" fmla="*/ 39600 w 39240"/>
                <a:gd name="textAreaTop" fmla="*/ 0 h 138960"/>
                <a:gd name="textAreaBottom" fmla="*/ 139320 h 138960"/>
              </a:gdLst>
              <a:ahLst/>
              <a:cxnLst/>
              <a:rect l="textAreaLeft" t="textAreaTop" r="textAreaRight" b="textAreaBottom"/>
              <a:pathLst>
                <a:path w="2259" h="7905">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799" name="Google Shape;6992;p55"/>
            <p:cNvSpPr/>
            <p:nvPr/>
          </p:nvSpPr>
          <p:spPr>
            <a:xfrm>
              <a:off x="937800" y="2426760"/>
              <a:ext cx="102960" cy="99000"/>
            </a:xfrm>
            <a:custGeom>
              <a:avLst/>
              <a:gdLst>
                <a:gd name="textAreaLeft" fmla="*/ 0 w 102960"/>
                <a:gd name="textAreaRight" fmla="*/ 103320 w 102960"/>
                <a:gd name="textAreaTop" fmla="*/ 0 h 99000"/>
                <a:gd name="textAreaBottom" fmla="*/ 99360 h 99000"/>
              </a:gdLst>
              <a:ahLst/>
              <a:cxnLst/>
              <a:rect l="textAreaLeft" t="textAreaTop" r="textAreaRight" b="textAreaBottom"/>
              <a:pathLst>
                <a:path w="5870" h="5645">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00" name="Google Shape;6993;p55"/>
            <p:cNvSpPr/>
            <p:nvPr/>
          </p:nvSpPr>
          <p:spPr>
            <a:xfrm>
              <a:off x="821880" y="2486520"/>
              <a:ext cx="338760" cy="118800"/>
            </a:xfrm>
            <a:custGeom>
              <a:avLst/>
              <a:gdLst>
                <a:gd name="textAreaLeft" fmla="*/ 0 w 338760"/>
                <a:gd name="textAreaRight" fmla="*/ 339120 w 338760"/>
                <a:gd name="textAreaTop" fmla="*/ 0 h 118800"/>
                <a:gd name="textAreaBottom" fmla="*/ 119160 h 118800"/>
              </a:gdLst>
              <a:ahLst/>
              <a:cxnLst/>
              <a:rect l="textAreaLeft" t="textAreaTop" r="textAreaRight" b="textAreaBottom"/>
              <a:pathLst>
                <a:path w="19272" h="6777">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01" name="Google Shape;6994;p55"/>
          <p:cNvGrpSpPr/>
          <p:nvPr/>
        </p:nvGrpSpPr>
        <p:grpSpPr>
          <a:xfrm>
            <a:off x="1260000" y="2287080"/>
            <a:ext cx="297720" cy="338760"/>
            <a:chOff x="1260000" y="2287080"/>
            <a:chExt cx="297720" cy="338760"/>
          </a:xfrm>
        </p:grpSpPr>
        <p:sp>
          <p:nvSpPr>
            <p:cNvPr id="6802" name="Google Shape;6995;p55"/>
            <p:cNvSpPr/>
            <p:nvPr/>
          </p:nvSpPr>
          <p:spPr>
            <a:xfrm>
              <a:off x="1299960" y="2287080"/>
              <a:ext cx="218520" cy="302760"/>
            </a:xfrm>
            <a:custGeom>
              <a:avLst/>
              <a:gdLst>
                <a:gd name="textAreaLeft" fmla="*/ 0 w 218520"/>
                <a:gd name="textAreaRight" fmla="*/ 218880 w 218520"/>
                <a:gd name="textAreaTop" fmla="*/ 0 h 302760"/>
                <a:gd name="textAreaBottom" fmla="*/ 303120 h 302760"/>
              </a:gdLst>
              <a:ahLst/>
              <a:cxnLst/>
              <a:rect l="textAreaLeft" t="textAreaTop" r="textAreaRight" b="textAreaBottom"/>
              <a:pathLst>
                <a:path w="12426" h="17222">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03" name="Google Shape;6996;p55"/>
            <p:cNvSpPr/>
            <p:nvPr/>
          </p:nvSpPr>
          <p:spPr>
            <a:xfrm>
              <a:off x="1260000" y="2515320"/>
              <a:ext cx="297720" cy="110520"/>
            </a:xfrm>
            <a:custGeom>
              <a:avLst/>
              <a:gdLst>
                <a:gd name="textAreaLeft" fmla="*/ 0 w 297720"/>
                <a:gd name="textAreaRight" fmla="*/ 298080 w 297720"/>
                <a:gd name="textAreaTop" fmla="*/ 0 h 110520"/>
                <a:gd name="textAreaBottom" fmla="*/ 110880 h 110520"/>
              </a:gdLst>
              <a:ahLst/>
              <a:cxnLst/>
              <a:rect l="textAreaLeft" t="textAreaTop" r="textAreaRight" b="textAreaBottom"/>
              <a:pathLst>
                <a:path w="16939" h="6298">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w="0">
              <a:noFill/>
            </a:ln>
          </p:spPr>
          <p:style>
            <a:lnRef idx="0"/>
            <a:fillRef idx="0"/>
            <a:effectRef idx="0"/>
            <a:fontRef idx="minor"/>
          </p:style>
          <p:txBody>
            <a:bodyPr tIns="55440" bIns="55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04" name="Google Shape;6997;p55"/>
          <p:cNvGrpSpPr/>
          <p:nvPr/>
        </p:nvGrpSpPr>
        <p:grpSpPr>
          <a:xfrm>
            <a:off x="2102400" y="2287080"/>
            <a:ext cx="297720" cy="338760"/>
            <a:chOff x="2102400" y="2287080"/>
            <a:chExt cx="297720" cy="338760"/>
          </a:xfrm>
        </p:grpSpPr>
        <p:sp>
          <p:nvSpPr>
            <p:cNvPr id="6805" name="Google Shape;6998;p55"/>
            <p:cNvSpPr/>
            <p:nvPr/>
          </p:nvSpPr>
          <p:spPr>
            <a:xfrm>
              <a:off x="2124720" y="2407680"/>
              <a:ext cx="253080" cy="218160"/>
            </a:xfrm>
            <a:custGeom>
              <a:avLst/>
              <a:gdLst>
                <a:gd name="textAreaLeft" fmla="*/ 0 w 253080"/>
                <a:gd name="textAreaRight" fmla="*/ 253440 w 253080"/>
                <a:gd name="textAreaTop" fmla="*/ 0 h 218160"/>
                <a:gd name="textAreaBottom" fmla="*/ 218520 h 218160"/>
              </a:gdLst>
              <a:ahLst/>
              <a:cxnLst/>
              <a:rect l="textAreaLeft" t="textAreaTop" r="textAreaRight" b="textAreaBottom"/>
              <a:pathLst>
                <a:path w="14404" h="12422">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06" name="Google Shape;6999;p55"/>
            <p:cNvSpPr/>
            <p:nvPr/>
          </p:nvSpPr>
          <p:spPr>
            <a:xfrm>
              <a:off x="2102400" y="2287080"/>
              <a:ext cx="297720" cy="99000"/>
            </a:xfrm>
            <a:custGeom>
              <a:avLst/>
              <a:gdLst>
                <a:gd name="textAreaLeft" fmla="*/ 0 w 297720"/>
                <a:gd name="textAreaRight" fmla="*/ 298080 w 297720"/>
                <a:gd name="textAreaTop" fmla="*/ 0 h 99000"/>
                <a:gd name="textAreaBottom" fmla="*/ 99360 h 99000"/>
              </a:gdLst>
              <a:ahLst/>
              <a:cxnLst/>
              <a:rect l="textAreaLeft" t="textAreaTop" r="textAreaRight" b="textAreaBottom"/>
              <a:pathLst>
                <a:path w="16939" h="5647">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07" name="Google Shape;7000;p55"/>
          <p:cNvGrpSpPr/>
          <p:nvPr/>
        </p:nvGrpSpPr>
        <p:grpSpPr>
          <a:xfrm>
            <a:off x="2516040" y="2287440"/>
            <a:ext cx="304920" cy="338400"/>
            <a:chOff x="2516040" y="2287440"/>
            <a:chExt cx="304920" cy="338400"/>
          </a:xfrm>
        </p:grpSpPr>
        <p:sp>
          <p:nvSpPr>
            <p:cNvPr id="6808" name="Google Shape;7001;p55"/>
            <p:cNvSpPr/>
            <p:nvPr/>
          </p:nvSpPr>
          <p:spPr>
            <a:xfrm>
              <a:off x="2734560" y="2347200"/>
              <a:ext cx="39240" cy="19440"/>
            </a:xfrm>
            <a:custGeom>
              <a:avLst/>
              <a:gdLst>
                <a:gd name="textAreaLeft" fmla="*/ 0 w 39240"/>
                <a:gd name="textAreaRight" fmla="*/ 39600 w 39240"/>
                <a:gd name="textAreaTop" fmla="*/ 0 h 19440"/>
                <a:gd name="textAreaBottom" fmla="*/ 19800 h 19440"/>
              </a:gdLst>
              <a:ahLst/>
              <a:cxnLst/>
              <a:rect l="textAreaLeft" t="textAreaTop" r="textAreaRight" b="textAreaBottom"/>
              <a:pathLst>
                <a:path w="2259" h="113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09" name="Google Shape;7002;p55"/>
            <p:cNvSpPr/>
            <p:nvPr/>
          </p:nvSpPr>
          <p:spPr>
            <a:xfrm>
              <a:off x="2633760" y="2287440"/>
              <a:ext cx="32400" cy="39240"/>
            </a:xfrm>
            <a:custGeom>
              <a:avLst/>
              <a:gdLst>
                <a:gd name="textAreaLeft" fmla="*/ 0 w 32400"/>
                <a:gd name="textAreaRight" fmla="*/ 32760 w 32400"/>
                <a:gd name="textAreaTop" fmla="*/ 0 h 39240"/>
                <a:gd name="textAreaBottom" fmla="*/ 39600 h 39240"/>
              </a:gdLst>
              <a:ahLst/>
              <a:cxnLst/>
              <a:rect l="textAreaLeft" t="textAreaTop" r="textAreaRight" b="textAreaBottom"/>
              <a:pathLst>
                <a:path w="1856" h="2259">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0" name="Google Shape;7003;p55"/>
            <p:cNvSpPr/>
            <p:nvPr/>
          </p:nvSpPr>
          <p:spPr>
            <a:xfrm>
              <a:off x="2703600" y="2287440"/>
              <a:ext cx="32400" cy="39240"/>
            </a:xfrm>
            <a:custGeom>
              <a:avLst/>
              <a:gdLst>
                <a:gd name="textAreaLeft" fmla="*/ 0 w 32400"/>
                <a:gd name="textAreaRight" fmla="*/ 32760 w 32400"/>
                <a:gd name="textAreaTop" fmla="*/ 0 h 39240"/>
                <a:gd name="textAreaBottom" fmla="*/ 39600 h 39240"/>
              </a:gdLst>
              <a:ahLst/>
              <a:cxnLst/>
              <a:rect l="textAreaLeft" t="textAreaTop" r="textAreaRight" b="textAreaBottom"/>
              <a:pathLst>
                <a:path w="1856" h="2259">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1" name="Google Shape;7004;p55"/>
            <p:cNvSpPr/>
            <p:nvPr/>
          </p:nvSpPr>
          <p:spPr>
            <a:xfrm>
              <a:off x="2595600" y="2347200"/>
              <a:ext cx="39600" cy="19440"/>
            </a:xfrm>
            <a:custGeom>
              <a:avLst/>
              <a:gdLst>
                <a:gd name="textAreaLeft" fmla="*/ 0 w 39600"/>
                <a:gd name="textAreaRight" fmla="*/ 39960 w 39600"/>
                <a:gd name="textAreaTop" fmla="*/ 0 h 19440"/>
                <a:gd name="textAreaBottom" fmla="*/ 19800 h 19440"/>
              </a:gdLst>
              <a:ahLst/>
              <a:cxnLst/>
              <a:rect l="textAreaLeft" t="textAreaTop" r="textAreaRight" b="textAreaBottom"/>
              <a:pathLst>
                <a:path w="2260" h="113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2" name="Google Shape;7005;p55"/>
            <p:cNvSpPr/>
            <p:nvPr/>
          </p:nvSpPr>
          <p:spPr>
            <a:xfrm>
              <a:off x="2516040" y="2447280"/>
              <a:ext cx="59400" cy="178560"/>
            </a:xfrm>
            <a:custGeom>
              <a:avLst/>
              <a:gdLst>
                <a:gd name="textAreaLeft" fmla="*/ 0 w 59400"/>
                <a:gd name="textAreaRight" fmla="*/ 59760 w 59400"/>
                <a:gd name="textAreaTop" fmla="*/ 0 h 178560"/>
                <a:gd name="textAreaBottom" fmla="*/ 178920 h 178560"/>
              </a:gdLst>
              <a:ahLst/>
              <a:cxnLst/>
              <a:rect l="textAreaLeft" t="textAreaTop" r="textAreaRight" b="textAreaBottom"/>
              <a:pathLst>
                <a:path w="3389" h="10164">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3" name="Google Shape;7006;p55"/>
            <p:cNvSpPr/>
            <p:nvPr/>
          </p:nvSpPr>
          <p:spPr>
            <a:xfrm>
              <a:off x="2595600" y="2347560"/>
              <a:ext cx="225360" cy="277920"/>
            </a:xfrm>
            <a:custGeom>
              <a:avLst/>
              <a:gdLst>
                <a:gd name="textAreaLeft" fmla="*/ 0 w 225360"/>
                <a:gd name="textAreaRight" fmla="*/ 225720 w 225360"/>
                <a:gd name="textAreaTop" fmla="*/ 0 h 277920"/>
                <a:gd name="textAreaBottom" fmla="*/ 278280 h 277920"/>
              </a:gdLst>
              <a:ahLst/>
              <a:cxnLst/>
              <a:rect l="textAreaLeft" t="textAreaTop" r="textAreaRight" b="textAreaBottom"/>
              <a:pathLst>
                <a:path w="12832" h="1581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14" name="Google Shape;7007;p55"/>
          <p:cNvGrpSpPr/>
          <p:nvPr/>
        </p:nvGrpSpPr>
        <p:grpSpPr>
          <a:xfrm>
            <a:off x="1653120" y="2367360"/>
            <a:ext cx="340560" cy="178560"/>
            <a:chOff x="1653120" y="2367360"/>
            <a:chExt cx="340560" cy="178560"/>
          </a:xfrm>
        </p:grpSpPr>
        <p:sp>
          <p:nvSpPr>
            <p:cNvPr id="6815" name="Google Shape;7008;p55"/>
            <p:cNvSpPr/>
            <p:nvPr/>
          </p:nvSpPr>
          <p:spPr>
            <a:xfrm>
              <a:off x="1653120" y="2367360"/>
              <a:ext cx="340560" cy="178560"/>
            </a:xfrm>
            <a:custGeom>
              <a:avLst/>
              <a:gdLst>
                <a:gd name="textAreaLeft" fmla="*/ 0 w 340560"/>
                <a:gd name="textAreaRight" fmla="*/ 340920 w 340560"/>
                <a:gd name="textAreaTop" fmla="*/ 0 h 178560"/>
                <a:gd name="textAreaBottom" fmla="*/ 178920 h 178560"/>
              </a:gdLst>
              <a:ahLst/>
              <a:cxnLst/>
              <a:rect l="textAreaLeft" t="textAreaTop" r="textAreaRight" b="textAreaBottom"/>
              <a:pathLst>
                <a:path w="19366" h="10164">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6" name="Google Shape;7009;p55"/>
            <p:cNvSpPr/>
            <p:nvPr/>
          </p:nvSpPr>
          <p:spPr>
            <a:xfrm>
              <a:off x="1770120" y="2406960"/>
              <a:ext cx="101880" cy="99000"/>
            </a:xfrm>
            <a:custGeom>
              <a:avLst/>
              <a:gdLst>
                <a:gd name="textAreaLeft" fmla="*/ 0 w 101880"/>
                <a:gd name="textAreaRight" fmla="*/ 102240 w 101880"/>
                <a:gd name="textAreaTop" fmla="*/ 0 h 99000"/>
                <a:gd name="textAreaBottom" fmla="*/ 99360 h 99000"/>
              </a:gdLst>
              <a:ahLst/>
              <a:cxnLst/>
              <a:rect l="textAreaLeft" t="textAreaTop" r="textAreaRight" b="textAreaBottom"/>
              <a:pathLst>
                <a:path w="5807" h="5645">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17" name="Google Shape;7010;p55"/>
          <p:cNvGrpSpPr/>
          <p:nvPr/>
        </p:nvGrpSpPr>
        <p:grpSpPr>
          <a:xfrm>
            <a:off x="2905200" y="2287440"/>
            <a:ext cx="352080" cy="338040"/>
            <a:chOff x="2905200" y="2287440"/>
            <a:chExt cx="352080" cy="338040"/>
          </a:xfrm>
        </p:grpSpPr>
        <p:sp>
          <p:nvSpPr>
            <p:cNvPr id="6818" name="Google Shape;7011;p55"/>
            <p:cNvSpPr/>
            <p:nvPr/>
          </p:nvSpPr>
          <p:spPr>
            <a:xfrm>
              <a:off x="3152880" y="2532960"/>
              <a:ext cx="49320" cy="47520"/>
            </a:xfrm>
            <a:custGeom>
              <a:avLst/>
              <a:gdLst>
                <a:gd name="textAreaLeft" fmla="*/ 0 w 49320"/>
                <a:gd name="textAreaRight" fmla="*/ 49680 w 49320"/>
                <a:gd name="textAreaTop" fmla="*/ 0 h 47520"/>
                <a:gd name="textAreaBottom" fmla="*/ 47880 h 47520"/>
              </a:gdLst>
              <a:ahLst/>
              <a:cxnLst/>
              <a:rect l="textAreaLeft" t="textAreaTop" r="textAreaRight" b="textAreaBottom"/>
              <a:pathLst>
                <a:path w="2831" h="272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19" name="Google Shape;7012;p55"/>
            <p:cNvSpPr/>
            <p:nvPr/>
          </p:nvSpPr>
          <p:spPr>
            <a:xfrm>
              <a:off x="3166920" y="2490840"/>
              <a:ext cx="63720" cy="33480"/>
            </a:xfrm>
            <a:custGeom>
              <a:avLst/>
              <a:gdLst>
                <a:gd name="textAreaLeft" fmla="*/ 0 w 63720"/>
                <a:gd name="textAreaRight" fmla="*/ 64080 w 63720"/>
                <a:gd name="textAreaTop" fmla="*/ 0 h 33480"/>
                <a:gd name="textAreaBottom" fmla="*/ 33840 h 33480"/>
              </a:gdLst>
              <a:ahLst/>
              <a:cxnLst/>
              <a:rect l="textAreaLeft" t="textAreaTop" r="textAreaRight" b="textAreaBottom"/>
              <a:pathLst>
                <a:path w="3650" h="1926">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0" name="Google Shape;7013;p55"/>
            <p:cNvSpPr/>
            <p:nvPr/>
          </p:nvSpPr>
          <p:spPr>
            <a:xfrm>
              <a:off x="3110760" y="2547000"/>
              <a:ext cx="36360" cy="61920"/>
            </a:xfrm>
            <a:custGeom>
              <a:avLst/>
              <a:gdLst>
                <a:gd name="textAreaLeft" fmla="*/ 0 w 36360"/>
                <a:gd name="textAreaRight" fmla="*/ 36720 w 36360"/>
                <a:gd name="textAreaTop" fmla="*/ 0 h 61920"/>
                <a:gd name="textAreaBottom" fmla="*/ 62280 h 61920"/>
              </a:gdLst>
              <a:ahLst/>
              <a:cxnLst/>
              <a:rect l="textAreaLeft" t="textAreaTop" r="textAreaRight" b="textAreaBottom"/>
              <a:pathLst>
                <a:path w="2082" h="3546">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1" name="Google Shape;7014;p55"/>
            <p:cNvSpPr/>
            <p:nvPr/>
          </p:nvSpPr>
          <p:spPr>
            <a:xfrm>
              <a:off x="2956320" y="2336040"/>
              <a:ext cx="49320" cy="47520"/>
            </a:xfrm>
            <a:custGeom>
              <a:avLst/>
              <a:gdLst>
                <a:gd name="textAreaLeft" fmla="*/ 0 w 49320"/>
                <a:gd name="textAreaRight" fmla="*/ 49680 w 49320"/>
                <a:gd name="textAreaTop" fmla="*/ 0 h 47520"/>
                <a:gd name="textAreaBottom" fmla="*/ 47880 h 47520"/>
              </a:gdLst>
              <a:ahLst/>
              <a:cxnLst/>
              <a:rect l="textAreaLeft" t="textAreaTop" r="textAreaRight" b="textAreaBottom"/>
              <a:pathLst>
                <a:path w="2826" h="2714">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2" name="Google Shape;7015;p55"/>
            <p:cNvSpPr/>
            <p:nvPr/>
          </p:nvSpPr>
          <p:spPr>
            <a:xfrm>
              <a:off x="3012480" y="2308320"/>
              <a:ext cx="36000" cy="61560"/>
            </a:xfrm>
            <a:custGeom>
              <a:avLst/>
              <a:gdLst>
                <a:gd name="textAreaLeft" fmla="*/ 0 w 36000"/>
                <a:gd name="textAreaRight" fmla="*/ 36360 w 36000"/>
                <a:gd name="textAreaTop" fmla="*/ 0 h 61560"/>
                <a:gd name="textAreaBottom" fmla="*/ 61920 h 61560"/>
              </a:gdLst>
              <a:ahLst/>
              <a:cxnLst/>
              <a:rect l="textAreaLeft" t="textAreaTop" r="textAreaRight" b="textAreaBottom"/>
              <a:pathLst>
                <a:path w="2067" h="3526">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3" name="Google Shape;7016;p55"/>
            <p:cNvSpPr/>
            <p:nvPr/>
          </p:nvSpPr>
          <p:spPr>
            <a:xfrm>
              <a:off x="2928240" y="2392200"/>
              <a:ext cx="64440" cy="33480"/>
            </a:xfrm>
            <a:custGeom>
              <a:avLst/>
              <a:gdLst>
                <a:gd name="textAreaLeft" fmla="*/ 0 w 64440"/>
                <a:gd name="textAreaRight" fmla="*/ 64800 w 64440"/>
                <a:gd name="textAreaTop" fmla="*/ 0 h 33480"/>
                <a:gd name="textAreaBottom" fmla="*/ 33840 h 33480"/>
              </a:gdLst>
              <a:ahLst/>
              <a:cxnLst/>
              <a:rect l="textAreaLeft" t="textAreaTop" r="textAreaRight" b="textAreaBottom"/>
              <a:pathLst>
                <a:path w="3672" h="193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4" name="Google Shape;7017;p55"/>
            <p:cNvSpPr/>
            <p:nvPr/>
          </p:nvSpPr>
          <p:spPr>
            <a:xfrm>
              <a:off x="2905200" y="2402640"/>
              <a:ext cx="248400" cy="222840"/>
            </a:xfrm>
            <a:custGeom>
              <a:avLst/>
              <a:gdLst>
                <a:gd name="textAreaLeft" fmla="*/ 0 w 248400"/>
                <a:gd name="textAreaRight" fmla="*/ 248760 w 248400"/>
                <a:gd name="textAreaTop" fmla="*/ 0 h 222840"/>
                <a:gd name="textAreaBottom" fmla="*/ 223200 h 222840"/>
              </a:gdLst>
              <a:ahLst/>
              <a:cxnLst/>
              <a:rect l="textAreaLeft" t="textAreaTop" r="textAreaRight" b="textAreaBottom"/>
              <a:pathLst>
                <a:path w="14139" h="12688">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5" name="Google Shape;7018;p55"/>
            <p:cNvSpPr/>
            <p:nvPr/>
          </p:nvSpPr>
          <p:spPr>
            <a:xfrm>
              <a:off x="3005280" y="2287440"/>
              <a:ext cx="252000" cy="226440"/>
            </a:xfrm>
            <a:custGeom>
              <a:avLst/>
              <a:gdLst>
                <a:gd name="textAreaLeft" fmla="*/ 0 w 252000"/>
                <a:gd name="textAreaRight" fmla="*/ 252360 w 252000"/>
                <a:gd name="textAreaTop" fmla="*/ 0 h 226440"/>
                <a:gd name="textAreaBottom" fmla="*/ 226800 h 226440"/>
              </a:gdLst>
              <a:ahLst/>
              <a:cxnLst/>
              <a:rect l="textAreaLeft" t="textAreaTop" r="textAreaRight" b="textAreaBottom"/>
              <a:pathLst>
                <a:path w="14332" h="12881">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26" name="Google Shape;7019;p55"/>
          <p:cNvGrpSpPr/>
          <p:nvPr/>
        </p:nvGrpSpPr>
        <p:grpSpPr>
          <a:xfrm>
            <a:off x="3323160" y="2287440"/>
            <a:ext cx="352080" cy="338040"/>
            <a:chOff x="3323160" y="2287440"/>
            <a:chExt cx="352080" cy="338040"/>
          </a:xfrm>
        </p:grpSpPr>
        <p:sp>
          <p:nvSpPr>
            <p:cNvPr id="6827" name="Google Shape;7020;p55"/>
            <p:cNvSpPr/>
            <p:nvPr/>
          </p:nvSpPr>
          <p:spPr>
            <a:xfrm>
              <a:off x="3323160" y="2402640"/>
              <a:ext cx="248400" cy="222840"/>
            </a:xfrm>
            <a:custGeom>
              <a:avLst/>
              <a:gdLst>
                <a:gd name="textAreaLeft" fmla="*/ 0 w 248400"/>
                <a:gd name="textAreaRight" fmla="*/ 248760 w 248400"/>
                <a:gd name="textAreaTop" fmla="*/ 0 h 222840"/>
                <a:gd name="textAreaBottom" fmla="*/ 223200 h 222840"/>
              </a:gdLst>
              <a:ahLst/>
              <a:cxnLst/>
              <a:rect l="textAreaLeft" t="textAreaTop" r="textAreaRight" b="textAreaBottom"/>
              <a:pathLst>
                <a:path w="14139" h="12688">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28" name="Google Shape;7021;p55"/>
            <p:cNvSpPr/>
            <p:nvPr/>
          </p:nvSpPr>
          <p:spPr>
            <a:xfrm>
              <a:off x="3423240" y="2287440"/>
              <a:ext cx="252000" cy="226440"/>
            </a:xfrm>
            <a:custGeom>
              <a:avLst/>
              <a:gdLst>
                <a:gd name="textAreaLeft" fmla="*/ 0 w 252000"/>
                <a:gd name="textAreaRight" fmla="*/ 252360 w 252000"/>
                <a:gd name="textAreaTop" fmla="*/ 0 h 226440"/>
                <a:gd name="textAreaBottom" fmla="*/ 226800 h 226440"/>
              </a:gdLst>
              <a:ahLst/>
              <a:cxnLst/>
              <a:rect l="textAreaLeft" t="textAreaTop" r="textAreaRight" b="textAreaBottom"/>
              <a:pathLst>
                <a:path w="14332" h="12881">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29" name="Google Shape;7022;p55"/>
          <p:cNvGrpSpPr/>
          <p:nvPr/>
        </p:nvGrpSpPr>
        <p:grpSpPr>
          <a:xfrm>
            <a:off x="3752280" y="2287080"/>
            <a:ext cx="338760" cy="338760"/>
            <a:chOff x="3752280" y="2287080"/>
            <a:chExt cx="338760" cy="338760"/>
          </a:xfrm>
        </p:grpSpPr>
        <p:sp>
          <p:nvSpPr>
            <p:cNvPr id="6830" name="Google Shape;7023;p55"/>
            <p:cNvSpPr/>
            <p:nvPr/>
          </p:nvSpPr>
          <p:spPr>
            <a:xfrm>
              <a:off x="3852360" y="2506320"/>
              <a:ext cx="138960" cy="119520"/>
            </a:xfrm>
            <a:custGeom>
              <a:avLst/>
              <a:gdLst>
                <a:gd name="textAreaLeft" fmla="*/ 0 w 138960"/>
                <a:gd name="textAreaRight" fmla="*/ 139320 w 138960"/>
                <a:gd name="textAreaTop" fmla="*/ 0 h 119520"/>
                <a:gd name="textAreaBottom" fmla="*/ 119880 h 119520"/>
              </a:gdLst>
              <a:ahLst/>
              <a:cxnLst/>
              <a:rect l="textAreaLeft" t="textAreaTop" r="textAreaRight" b="textAreaBottom"/>
              <a:pathLst>
                <a:path w="7905" h="6812">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31" name="Google Shape;7024;p55"/>
            <p:cNvSpPr/>
            <p:nvPr/>
          </p:nvSpPr>
          <p:spPr>
            <a:xfrm>
              <a:off x="3752280" y="2287080"/>
              <a:ext cx="338760" cy="278640"/>
            </a:xfrm>
            <a:custGeom>
              <a:avLst/>
              <a:gdLst>
                <a:gd name="textAreaLeft" fmla="*/ 0 w 338760"/>
                <a:gd name="textAreaRight" fmla="*/ 339120 w 338760"/>
                <a:gd name="textAreaTop" fmla="*/ 0 h 278640"/>
                <a:gd name="textAreaBottom" fmla="*/ 279000 h 278640"/>
              </a:gdLst>
              <a:ahLst/>
              <a:cxnLst/>
              <a:rect l="textAreaLeft" t="textAreaTop" r="textAreaRight" b="textAreaBottom"/>
              <a:pathLst>
                <a:path w="19273" h="15849">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32" name="Google Shape;7025;p55"/>
          <p:cNvGrpSpPr/>
          <p:nvPr/>
        </p:nvGrpSpPr>
        <p:grpSpPr>
          <a:xfrm>
            <a:off x="4166280" y="2287080"/>
            <a:ext cx="338760" cy="338760"/>
            <a:chOff x="4166280" y="2287080"/>
            <a:chExt cx="338760" cy="338760"/>
          </a:xfrm>
        </p:grpSpPr>
        <p:sp>
          <p:nvSpPr>
            <p:cNvPr id="6833" name="Google Shape;7026;p55"/>
            <p:cNvSpPr/>
            <p:nvPr/>
          </p:nvSpPr>
          <p:spPr>
            <a:xfrm>
              <a:off x="4166280" y="2426760"/>
              <a:ext cx="338760" cy="199080"/>
            </a:xfrm>
            <a:custGeom>
              <a:avLst/>
              <a:gdLst>
                <a:gd name="textAreaLeft" fmla="*/ 0 w 338760"/>
                <a:gd name="textAreaRight" fmla="*/ 339120 w 338760"/>
                <a:gd name="textAreaTop" fmla="*/ 0 h 199080"/>
                <a:gd name="textAreaBottom" fmla="*/ 199440 h 199080"/>
              </a:gdLst>
              <a:ahLst/>
              <a:cxnLst/>
              <a:rect l="textAreaLeft" t="textAreaTop" r="textAreaRight" b="textAreaBottom"/>
              <a:pathLst>
                <a:path w="19273" h="1133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34" name="Google Shape;7027;p55"/>
            <p:cNvSpPr/>
            <p:nvPr/>
          </p:nvSpPr>
          <p:spPr>
            <a:xfrm>
              <a:off x="4166280" y="2287080"/>
              <a:ext cx="338760" cy="119520"/>
            </a:xfrm>
            <a:custGeom>
              <a:avLst/>
              <a:gdLst>
                <a:gd name="textAreaLeft" fmla="*/ 0 w 338760"/>
                <a:gd name="textAreaRight" fmla="*/ 339120 w 338760"/>
                <a:gd name="textAreaTop" fmla="*/ 0 h 119520"/>
                <a:gd name="textAreaBottom" fmla="*/ 119880 h 119520"/>
              </a:gdLst>
              <a:ahLst/>
              <a:cxnLst/>
              <a:rect l="textAreaLeft" t="textAreaTop" r="textAreaRight" b="textAreaBottom"/>
              <a:pathLst>
                <a:path w="19273" h="6815">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35" name="Google Shape;7028;p55"/>
          <p:cNvGrpSpPr/>
          <p:nvPr/>
        </p:nvGrpSpPr>
        <p:grpSpPr>
          <a:xfrm>
            <a:off x="4582800" y="2287080"/>
            <a:ext cx="338760" cy="338760"/>
            <a:chOff x="4582800" y="2287080"/>
            <a:chExt cx="338760" cy="338760"/>
          </a:xfrm>
        </p:grpSpPr>
        <p:sp>
          <p:nvSpPr>
            <p:cNvPr id="6836" name="Google Shape;7029;p55"/>
            <p:cNvSpPr/>
            <p:nvPr/>
          </p:nvSpPr>
          <p:spPr>
            <a:xfrm>
              <a:off x="4716720" y="2450880"/>
              <a:ext cx="124920" cy="95040"/>
            </a:xfrm>
            <a:custGeom>
              <a:avLst/>
              <a:gdLst>
                <a:gd name="textAreaLeft" fmla="*/ 0 w 124920"/>
                <a:gd name="textAreaRight" fmla="*/ 125280 w 124920"/>
                <a:gd name="textAreaTop" fmla="*/ 0 h 95040"/>
                <a:gd name="textAreaBottom" fmla="*/ 95400 h 95040"/>
              </a:gdLst>
              <a:ahLst/>
              <a:cxnLst/>
              <a:rect l="textAreaLeft" t="textAreaTop" r="textAreaRight" b="textAreaBottom"/>
              <a:pathLst>
                <a:path w="7108" h="5415">
                  <a:moveTo>
                    <a:pt x="5415" y="0"/>
                  </a:moveTo>
                  <a:lnTo>
                    <a:pt x="1" y="5415"/>
                  </a:lnTo>
                  <a:lnTo>
                    <a:pt x="7107" y="5415"/>
                  </a:lnTo>
                  <a:lnTo>
                    <a:pt x="7107" y="1696"/>
                  </a:lnTo>
                  <a:lnTo>
                    <a:pt x="5415" y="0"/>
                  </a:lnTo>
                  <a:close/>
                </a:path>
              </a:pathLst>
            </a:custGeom>
            <a:solidFill>
              <a:schemeClr val="dk2"/>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37" name="Google Shape;7030;p55"/>
            <p:cNvSpPr/>
            <p:nvPr/>
          </p:nvSpPr>
          <p:spPr>
            <a:xfrm>
              <a:off x="4742640" y="24069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38" name="Google Shape;7031;p55"/>
            <p:cNvSpPr/>
            <p:nvPr/>
          </p:nvSpPr>
          <p:spPr>
            <a:xfrm>
              <a:off x="4663080" y="2469600"/>
              <a:ext cx="79560" cy="76320"/>
            </a:xfrm>
            <a:custGeom>
              <a:avLst/>
              <a:gdLst>
                <a:gd name="textAreaLeft" fmla="*/ 0 w 79560"/>
                <a:gd name="textAreaRight" fmla="*/ 79920 w 79560"/>
                <a:gd name="textAreaTop" fmla="*/ 0 h 76320"/>
                <a:gd name="textAreaBottom" fmla="*/ 76680 h 76320"/>
              </a:gdLst>
              <a:ahLst/>
              <a:cxnLst/>
              <a:rect l="textAreaLeft" t="textAreaTop" r="textAreaRight" b="textAreaBottom"/>
              <a:pathLst>
                <a:path w="4545" h="4352">
                  <a:moveTo>
                    <a:pt x="2858" y="0"/>
                  </a:moveTo>
                  <a:lnTo>
                    <a:pt x="0" y="2623"/>
                  </a:lnTo>
                  <a:lnTo>
                    <a:pt x="0" y="4352"/>
                  </a:lnTo>
                  <a:lnTo>
                    <a:pt x="1461" y="4352"/>
                  </a:lnTo>
                  <a:lnTo>
                    <a:pt x="4544" y="1265"/>
                  </a:lnTo>
                  <a:lnTo>
                    <a:pt x="2858" y="0"/>
                  </a:ln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39" name="Google Shape;7032;p55"/>
            <p:cNvSpPr/>
            <p:nvPr/>
          </p:nvSpPr>
          <p:spPr>
            <a:xfrm>
              <a:off x="4663080" y="2367360"/>
              <a:ext cx="178560" cy="121320"/>
            </a:xfrm>
            <a:custGeom>
              <a:avLst/>
              <a:gdLst>
                <a:gd name="textAreaLeft" fmla="*/ 0 w 178560"/>
                <a:gd name="textAreaRight" fmla="*/ 178920 w 178560"/>
                <a:gd name="textAreaTop" fmla="*/ 0 h 121320"/>
                <a:gd name="textAreaBottom" fmla="*/ 121680 h 121320"/>
              </a:gdLst>
              <a:ahLst/>
              <a:cxnLst/>
              <a:rect l="textAreaLeft" t="textAreaTop" r="textAreaRight" b="textAreaBottom"/>
              <a:pathLst>
                <a:path w="10164" h="6903">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40" name="Google Shape;7033;p55"/>
            <p:cNvSpPr/>
            <p:nvPr/>
          </p:nvSpPr>
          <p:spPr>
            <a:xfrm>
              <a:off x="4582800" y="228708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41" name="Google Shape;7034;p55"/>
          <p:cNvGrpSpPr/>
          <p:nvPr/>
        </p:nvGrpSpPr>
        <p:grpSpPr>
          <a:xfrm>
            <a:off x="821160" y="2731680"/>
            <a:ext cx="339840" cy="297720"/>
            <a:chOff x="821160" y="2731680"/>
            <a:chExt cx="339840" cy="297720"/>
          </a:xfrm>
        </p:grpSpPr>
        <p:sp>
          <p:nvSpPr>
            <p:cNvPr id="6842" name="Google Shape;7035;p55"/>
            <p:cNvSpPr/>
            <p:nvPr/>
          </p:nvSpPr>
          <p:spPr>
            <a:xfrm>
              <a:off x="1120680" y="2851200"/>
              <a:ext cx="39240" cy="19440"/>
            </a:xfrm>
            <a:custGeom>
              <a:avLst/>
              <a:gdLst>
                <a:gd name="textAreaLeft" fmla="*/ 0 w 39240"/>
                <a:gd name="textAreaRight" fmla="*/ 39600 w 39240"/>
                <a:gd name="textAreaTop" fmla="*/ 0 h 19440"/>
                <a:gd name="textAreaBottom" fmla="*/ 19800 h 19440"/>
              </a:gdLst>
              <a:ahLst/>
              <a:cxnLst/>
              <a:rect l="textAreaLeft" t="textAreaTop" r="textAreaRight" b="textAreaBottom"/>
              <a:pathLst>
                <a:path w="2257" h="1131">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43" name="Google Shape;7036;p55"/>
            <p:cNvSpPr/>
            <p:nvPr/>
          </p:nvSpPr>
          <p:spPr>
            <a:xfrm>
              <a:off x="1119600" y="2791440"/>
              <a:ext cx="41400" cy="39600"/>
            </a:xfrm>
            <a:custGeom>
              <a:avLst/>
              <a:gdLst>
                <a:gd name="textAreaLeft" fmla="*/ 0 w 41400"/>
                <a:gd name="textAreaRight" fmla="*/ 41760 w 41400"/>
                <a:gd name="textAreaTop" fmla="*/ 0 h 39600"/>
                <a:gd name="textAreaBottom" fmla="*/ 39960 h 39600"/>
              </a:gdLst>
              <a:ahLst/>
              <a:cxnLst/>
              <a:rect l="textAreaLeft" t="textAreaTop" r="textAreaRight" b="textAreaBottom"/>
              <a:pathLst>
                <a:path w="2371" h="226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44" name="Google Shape;7037;p55"/>
            <p:cNvSpPr/>
            <p:nvPr/>
          </p:nvSpPr>
          <p:spPr>
            <a:xfrm>
              <a:off x="1119600" y="2890800"/>
              <a:ext cx="41400" cy="39600"/>
            </a:xfrm>
            <a:custGeom>
              <a:avLst/>
              <a:gdLst>
                <a:gd name="textAreaLeft" fmla="*/ 0 w 41400"/>
                <a:gd name="textAreaRight" fmla="*/ 41760 w 41400"/>
                <a:gd name="textAreaTop" fmla="*/ 0 h 39600"/>
                <a:gd name="textAreaBottom" fmla="*/ 39960 h 39600"/>
              </a:gdLst>
              <a:ahLst/>
              <a:cxnLst/>
              <a:rect l="textAreaLeft" t="textAreaTop" r="textAreaRight" b="textAreaBottom"/>
              <a:pathLst>
                <a:path w="2371" h="226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45" name="Google Shape;7038;p55"/>
            <p:cNvSpPr/>
            <p:nvPr/>
          </p:nvSpPr>
          <p:spPr>
            <a:xfrm>
              <a:off x="821160" y="2731680"/>
              <a:ext cx="278640" cy="297720"/>
            </a:xfrm>
            <a:custGeom>
              <a:avLst/>
              <a:gdLst>
                <a:gd name="textAreaLeft" fmla="*/ 0 w 278640"/>
                <a:gd name="textAreaRight" fmla="*/ 279000 w 278640"/>
                <a:gd name="textAreaTop" fmla="*/ 0 h 297720"/>
                <a:gd name="textAreaBottom" fmla="*/ 298080 h 297720"/>
              </a:gdLst>
              <a:ahLst/>
              <a:cxnLst/>
              <a:rect l="textAreaLeft" t="textAreaTop" r="textAreaRight" b="textAreaBottom"/>
              <a:pathLst>
                <a:path w="15846" h="1693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6846" name="Google Shape;7039;p55"/>
          <p:cNvSpPr/>
          <p:nvPr/>
        </p:nvSpPr>
        <p:spPr>
          <a:xfrm>
            <a:off x="1258200" y="2711160"/>
            <a:ext cx="301680" cy="338760"/>
          </a:xfrm>
          <a:custGeom>
            <a:avLst/>
            <a:gdLst>
              <a:gd name="textAreaLeft" fmla="*/ 0 w 301680"/>
              <a:gd name="textAreaRight" fmla="*/ 302040 w 301680"/>
              <a:gd name="textAreaTop" fmla="*/ 0 h 338760"/>
              <a:gd name="textAreaBottom" fmla="*/ 339120 h 338760"/>
            </a:gdLst>
            <a:ahLst/>
            <a:cxnLst/>
            <a:rect l="textAreaLeft" t="textAreaTop" r="textAreaRight" b="textAreaBottom"/>
            <a:pathLst>
              <a:path w="17168" h="19273">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847" name="Google Shape;7040;p55"/>
          <p:cNvGrpSpPr/>
          <p:nvPr/>
        </p:nvGrpSpPr>
        <p:grpSpPr>
          <a:xfrm>
            <a:off x="1653480" y="2711160"/>
            <a:ext cx="340200" cy="339120"/>
            <a:chOff x="1653480" y="2711160"/>
            <a:chExt cx="340200" cy="339120"/>
          </a:xfrm>
        </p:grpSpPr>
        <p:sp>
          <p:nvSpPr>
            <p:cNvPr id="6848" name="Google Shape;7041;p55"/>
            <p:cNvSpPr/>
            <p:nvPr/>
          </p:nvSpPr>
          <p:spPr>
            <a:xfrm>
              <a:off x="1653480" y="2770920"/>
              <a:ext cx="340200" cy="279360"/>
            </a:xfrm>
            <a:custGeom>
              <a:avLst/>
              <a:gdLst>
                <a:gd name="textAreaLeft" fmla="*/ 0 w 340200"/>
                <a:gd name="textAreaRight" fmla="*/ 340560 w 340200"/>
                <a:gd name="textAreaTop" fmla="*/ 0 h 279360"/>
                <a:gd name="textAreaBottom" fmla="*/ 279720 h 279360"/>
              </a:gdLst>
              <a:ahLst/>
              <a:cxnLst/>
              <a:rect l="textAreaLeft" t="textAreaTop" r="textAreaRight" b="textAreaBottom"/>
              <a:pathLst>
                <a:path w="19345" h="15887">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49" name="Google Shape;7042;p55"/>
            <p:cNvSpPr/>
            <p:nvPr/>
          </p:nvSpPr>
          <p:spPr>
            <a:xfrm>
              <a:off x="1653480" y="2929320"/>
              <a:ext cx="100800" cy="61200"/>
            </a:xfrm>
            <a:custGeom>
              <a:avLst/>
              <a:gdLst>
                <a:gd name="textAreaLeft" fmla="*/ 0 w 100800"/>
                <a:gd name="textAreaRight" fmla="*/ 101160 w 100800"/>
                <a:gd name="textAreaTop" fmla="*/ 0 h 61200"/>
                <a:gd name="textAreaBottom" fmla="*/ 61560 h 61200"/>
              </a:gdLst>
              <a:ahLst/>
              <a:cxnLst/>
              <a:rect l="textAreaLeft" t="textAreaTop" r="textAreaRight" b="textAreaBottom"/>
              <a:pathLst>
                <a:path w="5746" h="3503">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50" name="Google Shape;7043;p55"/>
            <p:cNvSpPr/>
            <p:nvPr/>
          </p:nvSpPr>
          <p:spPr>
            <a:xfrm>
              <a:off x="1786680" y="2711160"/>
              <a:ext cx="207000" cy="138960"/>
            </a:xfrm>
            <a:custGeom>
              <a:avLst/>
              <a:gdLst>
                <a:gd name="textAreaLeft" fmla="*/ 0 w 207000"/>
                <a:gd name="textAreaRight" fmla="*/ 207360 w 207000"/>
                <a:gd name="textAreaTop" fmla="*/ 0 h 138960"/>
                <a:gd name="textAreaBottom" fmla="*/ 139320 h 138960"/>
              </a:gdLst>
              <a:ahLst/>
              <a:cxnLst/>
              <a:rect l="textAreaLeft" t="textAreaTop" r="textAreaRight" b="textAreaBottom"/>
              <a:pathLst>
                <a:path w="11775" h="7906">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51" name="Google Shape;7044;p55"/>
          <p:cNvGrpSpPr/>
          <p:nvPr/>
        </p:nvGrpSpPr>
        <p:grpSpPr>
          <a:xfrm>
            <a:off x="2081880" y="2711160"/>
            <a:ext cx="339120" cy="338760"/>
            <a:chOff x="2081880" y="2711160"/>
            <a:chExt cx="339120" cy="338760"/>
          </a:xfrm>
        </p:grpSpPr>
        <p:sp>
          <p:nvSpPr>
            <p:cNvPr id="6852" name="Google Shape;7045;p55"/>
            <p:cNvSpPr/>
            <p:nvPr/>
          </p:nvSpPr>
          <p:spPr>
            <a:xfrm>
              <a:off x="2081880" y="2711160"/>
              <a:ext cx="339120" cy="338760"/>
            </a:xfrm>
            <a:custGeom>
              <a:avLst/>
              <a:gdLst>
                <a:gd name="textAreaLeft" fmla="*/ 0 w 339120"/>
                <a:gd name="textAreaRight" fmla="*/ 339480 w 339120"/>
                <a:gd name="textAreaTop" fmla="*/ 0 h 338760"/>
                <a:gd name="textAreaBottom" fmla="*/ 339120 h 338760"/>
              </a:gdLst>
              <a:ahLst/>
              <a:cxnLst/>
              <a:rect l="textAreaLeft" t="textAreaTop" r="textAreaRight" b="textAreaBottom"/>
              <a:pathLst>
                <a:path w="19276" h="19273">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53" name="Google Shape;7046;p55"/>
            <p:cNvSpPr/>
            <p:nvPr/>
          </p:nvSpPr>
          <p:spPr>
            <a:xfrm>
              <a:off x="2175840" y="2811960"/>
              <a:ext cx="144360" cy="138960"/>
            </a:xfrm>
            <a:custGeom>
              <a:avLst/>
              <a:gdLst>
                <a:gd name="textAreaLeft" fmla="*/ 0 w 144360"/>
                <a:gd name="textAreaRight" fmla="*/ 144720 w 144360"/>
                <a:gd name="textAreaTop" fmla="*/ 0 h 138960"/>
                <a:gd name="textAreaBottom" fmla="*/ 139320 h 138960"/>
              </a:gdLst>
              <a:ahLst/>
              <a:cxnLst/>
              <a:rect l="textAreaLeft" t="textAreaTop" r="textAreaRight" b="textAreaBottom"/>
              <a:pathLst>
                <a:path w="8219" h="7905">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54" name="Google Shape;7047;p55"/>
          <p:cNvGrpSpPr/>
          <p:nvPr/>
        </p:nvGrpSpPr>
        <p:grpSpPr>
          <a:xfrm>
            <a:off x="2493360" y="2710800"/>
            <a:ext cx="350280" cy="339480"/>
            <a:chOff x="2493360" y="2710800"/>
            <a:chExt cx="350280" cy="339480"/>
          </a:xfrm>
        </p:grpSpPr>
        <p:sp>
          <p:nvSpPr>
            <p:cNvPr id="6855" name="Google Shape;7048;p55"/>
            <p:cNvSpPr/>
            <p:nvPr/>
          </p:nvSpPr>
          <p:spPr>
            <a:xfrm>
              <a:off x="2493360" y="2753280"/>
              <a:ext cx="314640" cy="297000"/>
            </a:xfrm>
            <a:custGeom>
              <a:avLst/>
              <a:gdLst>
                <a:gd name="textAreaLeft" fmla="*/ 0 w 314640"/>
                <a:gd name="textAreaRight" fmla="*/ 315000 w 314640"/>
                <a:gd name="textAreaTop" fmla="*/ 0 h 297000"/>
                <a:gd name="textAreaBottom" fmla="*/ 297360 h 297000"/>
              </a:gdLst>
              <a:ahLst/>
              <a:cxnLst/>
              <a:rect l="textAreaLeft" t="textAreaTop" r="textAreaRight" b="textAreaBottom"/>
              <a:pathLst>
                <a:path w="17885" h="16901">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56" name="Google Shape;7049;p55"/>
            <p:cNvSpPr/>
            <p:nvPr/>
          </p:nvSpPr>
          <p:spPr>
            <a:xfrm>
              <a:off x="2574360" y="2710800"/>
              <a:ext cx="196560" cy="155160"/>
            </a:xfrm>
            <a:custGeom>
              <a:avLst/>
              <a:gdLst>
                <a:gd name="textAreaLeft" fmla="*/ 0 w 196560"/>
                <a:gd name="textAreaRight" fmla="*/ 196920 w 196560"/>
                <a:gd name="textAreaTop" fmla="*/ 0 h 155160"/>
                <a:gd name="textAreaBottom" fmla="*/ 155520 h 155160"/>
              </a:gdLst>
              <a:ahLst/>
              <a:cxnLst/>
              <a:rect l="textAreaLeft" t="textAreaTop" r="textAreaRight" b="textAreaBottom"/>
              <a:pathLst>
                <a:path w="11188" h="8837">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w="0">
              <a:noFill/>
            </a:ln>
          </p:spPr>
          <p:style>
            <a:lnRef idx="0"/>
            <a:fillRef idx="0"/>
            <a:effectRef idx="0"/>
            <a:fontRef idx="minor"/>
          </p:style>
          <p:txBody>
            <a:bodyPr tIns="77760" bIns="77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57" name="Google Shape;7050;p55"/>
            <p:cNvSpPr/>
            <p:nvPr/>
          </p:nvSpPr>
          <p:spPr>
            <a:xfrm>
              <a:off x="2676240" y="2769480"/>
              <a:ext cx="167400" cy="175680"/>
            </a:xfrm>
            <a:custGeom>
              <a:avLst/>
              <a:gdLst>
                <a:gd name="textAreaLeft" fmla="*/ 0 w 167400"/>
                <a:gd name="textAreaRight" fmla="*/ 167760 w 167400"/>
                <a:gd name="textAreaTop" fmla="*/ 0 h 175680"/>
                <a:gd name="textAreaBottom" fmla="*/ 176040 h 175680"/>
              </a:gdLst>
              <a:ahLst/>
              <a:cxnLst/>
              <a:rect l="textAreaLeft" t="textAreaTop" r="textAreaRight" b="textAreaBottom"/>
              <a:pathLst>
                <a:path w="9531" h="10008">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w="0">
              <a:noFill/>
            </a:ln>
          </p:spPr>
          <p:style>
            <a:lnRef idx="0"/>
            <a:fillRef idx="0"/>
            <a:effectRef idx="0"/>
            <a:fontRef idx="minor"/>
          </p:style>
          <p:txBody>
            <a:bodyPr tIns="87840" bIns="878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6858" name="Google Shape;7051;p55"/>
          <p:cNvSpPr/>
          <p:nvPr/>
        </p:nvSpPr>
        <p:spPr>
          <a:xfrm>
            <a:off x="2911680" y="2721960"/>
            <a:ext cx="338760" cy="317880"/>
          </a:xfrm>
          <a:custGeom>
            <a:avLst/>
            <a:gdLst>
              <a:gd name="textAreaLeft" fmla="*/ 0 w 338760"/>
              <a:gd name="textAreaRight" fmla="*/ 339120 w 338760"/>
              <a:gd name="textAreaTop" fmla="*/ 0 h 317880"/>
              <a:gd name="textAreaBottom" fmla="*/ 318240 h 317880"/>
            </a:gdLst>
            <a:ahLst/>
            <a:cxnLst/>
            <a:rect l="textAreaLeft" t="textAreaTop" r="textAreaRight" b="textAreaBottom"/>
            <a:pathLst>
              <a:path w="19273" h="18069">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859" name="Google Shape;7052;p55"/>
          <p:cNvGrpSpPr/>
          <p:nvPr/>
        </p:nvGrpSpPr>
        <p:grpSpPr>
          <a:xfrm>
            <a:off x="3329640" y="2731680"/>
            <a:ext cx="338760" cy="297720"/>
            <a:chOff x="3329640" y="2731680"/>
            <a:chExt cx="338760" cy="297720"/>
          </a:xfrm>
        </p:grpSpPr>
        <p:sp>
          <p:nvSpPr>
            <p:cNvPr id="6860" name="Google Shape;7053;p55"/>
            <p:cNvSpPr/>
            <p:nvPr/>
          </p:nvSpPr>
          <p:spPr>
            <a:xfrm>
              <a:off x="3329640" y="2831040"/>
              <a:ext cx="338760" cy="198360"/>
            </a:xfrm>
            <a:custGeom>
              <a:avLst/>
              <a:gdLst>
                <a:gd name="textAreaLeft" fmla="*/ 0 w 338760"/>
                <a:gd name="textAreaRight" fmla="*/ 339120 w 338760"/>
                <a:gd name="textAreaTop" fmla="*/ 0 h 198360"/>
                <a:gd name="textAreaBottom" fmla="*/ 198720 h 198360"/>
              </a:gdLst>
              <a:ahLst/>
              <a:cxnLst/>
              <a:rect l="textAreaLeft" t="textAreaTop" r="textAreaRight" b="textAreaBottom"/>
              <a:pathLst>
                <a:path w="19273" h="11294">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61" name="Google Shape;7054;p55"/>
            <p:cNvSpPr/>
            <p:nvPr/>
          </p:nvSpPr>
          <p:spPr>
            <a:xfrm>
              <a:off x="3429000" y="2909520"/>
              <a:ext cx="31320" cy="42120"/>
            </a:xfrm>
            <a:custGeom>
              <a:avLst/>
              <a:gdLst>
                <a:gd name="textAreaLeft" fmla="*/ 0 w 31320"/>
                <a:gd name="textAreaRight" fmla="*/ 31680 w 31320"/>
                <a:gd name="textAreaTop" fmla="*/ 0 h 42120"/>
                <a:gd name="textAreaBottom" fmla="*/ 42480 h 42120"/>
              </a:gdLst>
              <a:ahLst/>
              <a:cxnLst/>
              <a:rect l="textAreaLeft" t="textAreaTop" r="textAreaRight" b="textAreaBottom"/>
              <a:pathLst>
                <a:path w="1805" h="2407">
                  <a:moveTo>
                    <a:pt x="0" y="0"/>
                  </a:moveTo>
                  <a:lnTo>
                    <a:pt x="0" y="2406"/>
                  </a:lnTo>
                  <a:lnTo>
                    <a:pt x="1804" y="1205"/>
                  </a:lnTo>
                  <a:lnTo>
                    <a:pt x="0"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62" name="Google Shape;7055;p55"/>
            <p:cNvSpPr/>
            <p:nvPr/>
          </p:nvSpPr>
          <p:spPr>
            <a:xfrm>
              <a:off x="3349440" y="2731680"/>
              <a:ext cx="99000" cy="99000"/>
            </a:xfrm>
            <a:custGeom>
              <a:avLst/>
              <a:gdLst>
                <a:gd name="textAreaLeft" fmla="*/ 0 w 99000"/>
                <a:gd name="textAreaRight" fmla="*/ 99360 w 99000"/>
                <a:gd name="textAreaTop" fmla="*/ 0 h 99000"/>
                <a:gd name="textAreaBottom" fmla="*/ 99360 h 99000"/>
              </a:gdLst>
              <a:ahLst/>
              <a:cxnLst/>
              <a:rect l="textAreaLeft" t="textAreaTop" r="textAreaRight" b="textAreaBottom"/>
              <a:pathLst>
                <a:path w="5647" h="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63" name="Google Shape;7056;p55"/>
            <p:cNvSpPr/>
            <p:nvPr/>
          </p:nvSpPr>
          <p:spPr>
            <a:xfrm>
              <a:off x="3449160" y="2731680"/>
              <a:ext cx="99000" cy="99000"/>
            </a:xfrm>
            <a:custGeom>
              <a:avLst/>
              <a:gdLst>
                <a:gd name="textAreaLeft" fmla="*/ 0 w 99000"/>
                <a:gd name="textAreaRight" fmla="*/ 99360 w 99000"/>
                <a:gd name="textAreaTop" fmla="*/ 0 h 99000"/>
                <a:gd name="textAreaBottom" fmla="*/ 99360 h 99000"/>
              </a:gdLst>
              <a:ahLst/>
              <a:cxnLst/>
              <a:rect l="textAreaLeft" t="textAreaTop" r="textAreaRight" b="textAreaBottom"/>
              <a:pathLst>
                <a:path w="5647" h="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64" name="Google Shape;7057;p55"/>
          <p:cNvGrpSpPr/>
          <p:nvPr/>
        </p:nvGrpSpPr>
        <p:grpSpPr>
          <a:xfrm>
            <a:off x="3744720" y="2711160"/>
            <a:ext cx="354240" cy="338760"/>
            <a:chOff x="3744720" y="2711160"/>
            <a:chExt cx="354240" cy="338760"/>
          </a:xfrm>
        </p:grpSpPr>
        <p:sp>
          <p:nvSpPr>
            <p:cNvPr id="6865" name="Google Shape;7058;p55"/>
            <p:cNvSpPr/>
            <p:nvPr/>
          </p:nvSpPr>
          <p:spPr>
            <a:xfrm>
              <a:off x="3744720" y="2711160"/>
              <a:ext cx="354240" cy="338760"/>
            </a:xfrm>
            <a:custGeom>
              <a:avLst/>
              <a:gdLst>
                <a:gd name="textAreaLeft" fmla="*/ 0 w 354240"/>
                <a:gd name="textAreaRight" fmla="*/ 354600 w 354240"/>
                <a:gd name="textAreaTop" fmla="*/ 0 h 338760"/>
                <a:gd name="textAreaBottom" fmla="*/ 339120 h 338760"/>
              </a:gdLst>
              <a:ahLst/>
              <a:cxnLst/>
              <a:rect l="textAreaLeft" t="textAreaTop" r="textAreaRight" b="textAreaBottom"/>
              <a:pathLst>
                <a:path w="20155" h="19274">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66" name="Google Shape;7059;p55"/>
            <p:cNvSpPr/>
            <p:nvPr/>
          </p:nvSpPr>
          <p:spPr>
            <a:xfrm>
              <a:off x="3868200" y="2750760"/>
              <a:ext cx="178560" cy="178560"/>
            </a:xfrm>
            <a:custGeom>
              <a:avLst/>
              <a:gdLst>
                <a:gd name="textAreaLeft" fmla="*/ 0 w 178560"/>
                <a:gd name="textAreaRight" fmla="*/ 178920 w 178560"/>
                <a:gd name="textAreaTop" fmla="*/ 0 h 178560"/>
                <a:gd name="textAreaBottom" fmla="*/ 178920 h 178560"/>
              </a:gdLst>
              <a:ahLst/>
              <a:cxnLst/>
              <a:rect l="textAreaLeft" t="textAreaTop" r="textAreaRight" b="textAreaBottom"/>
              <a:pathLst>
                <a:path w="10164" h="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67" name="Google Shape;7060;p55"/>
          <p:cNvGrpSpPr/>
          <p:nvPr/>
        </p:nvGrpSpPr>
        <p:grpSpPr>
          <a:xfrm>
            <a:off x="4167360" y="2737440"/>
            <a:ext cx="336600" cy="286560"/>
            <a:chOff x="4167360" y="2737440"/>
            <a:chExt cx="336600" cy="286560"/>
          </a:xfrm>
        </p:grpSpPr>
        <p:sp>
          <p:nvSpPr>
            <p:cNvPr id="6868" name="Google Shape;7061;p55"/>
            <p:cNvSpPr/>
            <p:nvPr/>
          </p:nvSpPr>
          <p:spPr>
            <a:xfrm>
              <a:off x="4420080" y="2875320"/>
              <a:ext cx="60120" cy="65520"/>
            </a:xfrm>
            <a:custGeom>
              <a:avLst/>
              <a:gdLst>
                <a:gd name="textAreaLeft" fmla="*/ 0 w 60120"/>
                <a:gd name="textAreaRight" fmla="*/ 60480 w 60120"/>
                <a:gd name="textAreaTop" fmla="*/ 0 h 65520"/>
                <a:gd name="textAreaBottom" fmla="*/ 65880 h 65520"/>
              </a:gdLst>
              <a:ahLst/>
              <a:cxnLst/>
              <a:rect l="textAreaLeft" t="textAreaTop" r="textAreaRight" b="textAreaBottom"/>
              <a:pathLst>
                <a:path w="3443" h="3738">
                  <a:moveTo>
                    <a:pt x="1" y="0"/>
                  </a:moveTo>
                  <a:lnTo>
                    <a:pt x="1" y="3737"/>
                  </a:lnTo>
                  <a:lnTo>
                    <a:pt x="1907" y="3737"/>
                  </a:lnTo>
                  <a:cubicBezTo>
                    <a:pt x="2157" y="3737"/>
                    <a:pt x="2377" y="3574"/>
                    <a:pt x="2449" y="3334"/>
                  </a:cubicBezTo>
                  <a:lnTo>
                    <a:pt x="3443" y="0"/>
                  </a:ln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69" name="Google Shape;7062;p55"/>
            <p:cNvSpPr/>
            <p:nvPr/>
          </p:nvSpPr>
          <p:spPr>
            <a:xfrm>
              <a:off x="4333320" y="2789280"/>
              <a:ext cx="66600" cy="65520"/>
            </a:xfrm>
            <a:custGeom>
              <a:avLst/>
              <a:gdLst>
                <a:gd name="textAreaLeft" fmla="*/ 0 w 66600"/>
                <a:gd name="textAreaRight" fmla="*/ 66960 w 66600"/>
                <a:gd name="textAreaTop" fmla="*/ 0 h 65520"/>
                <a:gd name="textAreaBottom" fmla="*/ 65880 h 65520"/>
              </a:gdLst>
              <a:ahLst/>
              <a:cxnLst/>
              <a:rect l="textAreaLeft" t="textAreaTop" r="textAreaRight" b="textAreaBottom"/>
              <a:pathLst>
                <a:path w="3804" h="3741">
                  <a:moveTo>
                    <a:pt x="0" y="1"/>
                  </a:moveTo>
                  <a:lnTo>
                    <a:pt x="0" y="3741"/>
                  </a:lnTo>
                  <a:lnTo>
                    <a:pt x="3804" y="3741"/>
                  </a:lnTo>
                  <a:lnTo>
                    <a:pt x="3804" y="1"/>
                  </a:ln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0" name="Google Shape;7063;p55"/>
            <p:cNvSpPr/>
            <p:nvPr/>
          </p:nvSpPr>
          <p:spPr>
            <a:xfrm>
              <a:off x="4420080" y="2789280"/>
              <a:ext cx="83880" cy="65520"/>
            </a:xfrm>
            <a:custGeom>
              <a:avLst/>
              <a:gdLst>
                <a:gd name="textAreaLeft" fmla="*/ 0 w 83880"/>
                <a:gd name="textAreaRight" fmla="*/ 84240 w 83880"/>
                <a:gd name="textAreaTop" fmla="*/ 0 h 65520"/>
                <a:gd name="textAreaBottom" fmla="*/ 65880 h 65520"/>
              </a:gdLst>
              <a:ahLst/>
              <a:cxnLst/>
              <a:rect l="textAreaLeft" t="textAreaTop" r="textAreaRight" b="textAreaBottom"/>
              <a:pathLst>
                <a:path w="4783" h="3741">
                  <a:moveTo>
                    <a:pt x="1" y="1"/>
                  </a:moveTo>
                  <a:lnTo>
                    <a:pt x="1" y="3741"/>
                  </a:lnTo>
                  <a:lnTo>
                    <a:pt x="3777" y="3741"/>
                  </a:lnTo>
                  <a:lnTo>
                    <a:pt x="4674" y="727"/>
                  </a:lnTo>
                  <a:cubicBezTo>
                    <a:pt x="4783" y="365"/>
                    <a:pt x="4512" y="1"/>
                    <a:pt x="4132" y="1"/>
                  </a:cubicBez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1" name="Google Shape;7064;p55"/>
            <p:cNvSpPr/>
            <p:nvPr/>
          </p:nvSpPr>
          <p:spPr>
            <a:xfrm>
              <a:off x="4333320" y="2875320"/>
              <a:ext cx="66600" cy="65520"/>
            </a:xfrm>
            <a:custGeom>
              <a:avLst/>
              <a:gdLst>
                <a:gd name="textAreaLeft" fmla="*/ 0 w 66600"/>
                <a:gd name="textAreaRight" fmla="*/ 66960 w 66600"/>
                <a:gd name="textAreaTop" fmla="*/ 0 h 65520"/>
                <a:gd name="textAreaBottom" fmla="*/ 65880 h 65520"/>
              </a:gdLst>
              <a:ahLst/>
              <a:cxnLst/>
              <a:rect l="textAreaLeft" t="textAreaTop" r="textAreaRight" b="textAreaBottom"/>
              <a:pathLst>
                <a:path w="3804" h="3738">
                  <a:moveTo>
                    <a:pt x="0" y="0"/>
                  </a:moveTo>
                  <a:lnTo>
                    <a:pt x="0" y="3737"/>
                  </a:lnTo>
                  <a:lnTo>
                    <a:pt x="3804" y="3737"/>
                  </a:lnTo>
                  <a:lnTo>
                    <a:pt x="3804" y="0"/>
                  </a:ln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2" name="Google Shape;7065;p55"/>
            <p:cNvSpPr/>
            <p:nvPr/>
          </p:nvSpPr>
          <p:spPr>
            <a:xfrm>
              <a:off x="4167360" y="2737440"/>
              <a:ext cx="145800" cy="117360"/>
            </a:xfrm>
            <a:custGeom>
              <a:avLst/>
              <a:gdLst>
                <a:gd name="textAreaLeft" fmla="*/ 0 w 145800"/>
                <a:gd name="textAreaRight" fmla="*/ 146160 w 145800"/>
                <a:gd name="textAreaTop" fmla="*/ 0 h 117360"/>
                <a:gd name="textAreaBottom" fmla="*/ 117720 h 117360"/>
              </a:gdLst>
              <a:ahLst/>
              <a:cxnLst/>
              <a:rect l="textAreaLeft" t="textAreaTop" r="textAreaRight" b="textAreaBottom"/>
              <a:pathLst>
                <a:path w="8300" h="6695">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3" name="Google Shape;7066;p55"/>
            <p:cNvSpPr/>
            <p:nvPr/>
          </p:nvSpPr>
          <p:spPr>
            <a:xfrm>
              <a:off x="4221720" y="2875320"/>
              <a:ext cx="260640" cy="148680"/>
            </a:xfrm>
            <a:custGeom>
              <a:avLst/>
              <a:gdLst>
                <a:gd name="textAreaLeft" fmla="*/ 0 w 260640"/>
                <a:gd name="textAreaRight" fmla="*/ 261000 w 260640"/>
                <a:gd name="textAreaTop" fmla="*/ 0 h 148680"/>
                <a:gd name="textAreaBottom" fmla="*/ 149040 h 148680"/>
              </a:gdLst>
              <a:ahLst/>
              <a:cxnLst/>
              <a:rect l="textAreaLeft" t="textAreaTop" r="textAreaRight" b="textAreaBottom"/>
              <a:pathLst>
                <a:path w="14835" h="8471">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w="0">
              <a:noFill/>
            </a:ln>
          </p:spPr>
          <p:style>
            <a:lnRef idx="0"/>
            <a:fillRef idx="0"/>
            <a:effectRef idx="0"/>
            <a:fontRef idx="minor"/>
          </p:style>
          <p:txBody>
            <a:bodyPr tIns="74520" bIns="74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74" name="Google Shape;7067;p55"/>
          <p:cNvGrpSpPr/>
          <p:nvPr/>
        </p:nvGrpSpPr>
        <p:grpSpPr>
          <a:xfrm>
            <a:off x="4603320" y="2711160"/>
            <a:ext cx="298080" cy="338760"/>
            <a:chOff x="4603320" y="2711160"/>
            <a:chExt cx="298080" cy="338760"/>
          </a:xfrm>
        </p:grpSpPr>
        <p:sp>
          <p:nvSpPr>
            <p:cNvPr id="6875" name="Google Shape;7068;p55"/>
            <p:cNvSpPr/>
            <p:nvPr/>
          </p:nvSpPr>
          <p:spPr>
            <a:xfrm>
              <a:off x="4603320" y="2845800"/>
              <a:ext cx="95040" cy="187200"/>
            </a:xfrm>
            <a:custGeom>
              <a:avLst/>
              <a:gdLst>
                <a:gd name="textAreaLeft" fmla="*/ 0 w 95040"/>
                <a:gd name="textAreaRight" fmla="*/ 95400 w 95040"/>
                <a:gd name="textAreaTop" fmla="*/ 0 h 187200"/>
                <a:gd name="textAreaBottom" fmla="*/ 187560 h 187200"/>
              </a:gdLst>
              <a:ahLst/>
              <a:cxnLst/>
              <a:rect l="textAreaLeft" t="textAreaTop" r="textAreaRight" b="textAreaBottom"/>
              <a:pathLst>
                <a:path w="5412" h="10658">
                  <a:moveTo>
                    <a:pt x="1" y="1"/>
                  </a:moveTo>
                  <a:lnTo>
                    <a:pt x="1" y="9932"/>
                  </a:lnTo>
                  <a:cubicBezTo>
                    <a:pt x="1" y="10182"/>
                    <a:pt x="61" y="10429"/>
                    <a:pt x="169" y="10658"/>
                  </a:cubicBezTo>
                  <a:lnTo>
                    <a:pt x="5412" y="5415"/>
                  </a:lnTo>
                  <a:lnTo>
                    <a:pt x="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6" name="Google Shape;7069;p55"/>
            <p:cNvSpPr/>
            <p:nvPr/>
          </p:nvSpPr>
          <p:spPr>
            <a:xfrm>
              <a:off x="4806360" y="2845800"/>
              <a:ext cx="95040" cy="187200"/>
            </a:xfrm>
            <a:custGeom>
              <a:avLst/>
              <a:gdLst>
                <a:gd name="textAreaLeft" fmla="*/ 0 w 95040"/>
                <a:gd name="textAreaRight" fmla="*/ 95400 w 95040"/>
                <a:gd name="textAreaTop" fmla="*/ 0 h 187200"/>
                <a:gd name="textAreaBottom" fmla="*/ 187560 h 187200"/>
              </a:gdLst>
              <a:ahLst/>
              <a:cxnLst/>
              <a:rect l="textAreaLeft" t="textAreaTop" r="textAreaRight" b="textAreaBottom"/>
              <a:pathLst>
                <a:path w="5413" h="10658">
                  <a:moveTo>
                    <a:pt x="5412" y="1"/>
                  </a:moveTo>
                  <a:lnTo>
                    <a:pt x="1" y="5415"/>
                  </a:lnTo>
                  <a:lnTo>
                    <a:pt x="5243" y="10658"/>
                  </a:lnTo>
                  <a:cubicBezTo>
                    <a:pt x="5352" y="10429"/>
                    <a:pt x="5412" y="10182"/>
                    <a:pt x="5412" y="9932"/>
                  </a:cubicBezTo>
                  <a:lnTo>
                    <a:pt x="541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7" name="Google Shape;7070;p55"/>
            <p:cNvSpPr/>
            <p:nvPr/>
          </p:nvSpPr>
          <p:spPr>
            <a:xfrm>
              <a:off x="4742640" y="28119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21" h="113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8" name="Google Shape;7071;p55"/>
            <p:cNvSpPr/>
            <p:nvPr/>
          </p:nvSpPr>
          <p:spPr>
            <a:xfrm>
              <a:off x="4620600" y="2950920"/>
              <a:ext cx="263880" cy="99000"/>
            </a:xfrm>
            <a:custGeom>
              <a:avLst/>
              <a:gdLst>
                <a:gd name="textAreaLeft" fmla="*/ 0 w 263880"/>
                <a:gd name="textAreaRight" fmla="*/ 264240 w 263880"/>
                <a:gd name="textAreaTop" fmla="*/ 0 h 99000"/>
                <a:gd name="textAreaBottom" fmla="*/ 99360 h 99000"/>
              </a:gdLst>
              <a:ahLst/>
              <a:cxnLst/>
              <a:rect l="textAreaLeft" t="textAreaTop" r="textAreaRight" b="textAreaBottom"/>
              <a:pathLst>
                <a:path w="15003" h="5647">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79" name="Google Shape;7072;p55"/>
            <p:cNvSpPr/>
            <p:nvPr/>
          </p:nvSpPr>
          <p:spPr>
            <a:xfrm>
              <a:off x="4613400" y="2797920"/>
              <a:ext cx="29520" cy="59400"/>
            </a:xfrm>
            <a:custGeom>
              <a:avLst/>
              <a:gdLst>
                <a:gd name="textAreaLeft" fmla="*/ 0 w 29520"/>
                <a:gd name="textAreaRight" fmla="*/ 29880 w 29520"/>
                <a:gd name="textAreaTop" fmla="*/ 0 h 59400"/>
                <a:gd name="textAreaBottom" fmla="*/ 59760 h 59400"/>
              </a:gdLst>
              <a:ahLst/>
              <a:cxnLst/>
              <a:rect l="textAreaLeft" t="textAreaTop" r="textAreaRight" b="textAreaBottom"/>
              <a:pathLst>
                <a:path w="1694" h="3389">
                  <a:moveTo>
                    <a:pt x="1693" y="1"/>
                  </a:moveTo>
                  <a:lnTo>
                    <a:pt x="1" y="1693"/>
                  </a:lnTo>
                  <a:lnTo>
                    <a:pt x="1693" y="3388"/>
                  </a:lnTo>
                  <a:lnTo>
                    <a:pt x="1693" y="1"/>
                  </a:ln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0" name="Google Shape;7073;p55"/>
            <p:cNvSpPr/>
            <p:nvPr/>
          </p:nvSpPr>
          <p:spPr>
            <a:xfrm>
              <a:off x="4861800" y="2797920"/>
              <a:ext cx="29520" cy="59400"/>
            </a:xfrm>
            <a:custGeom>
              <a:avLst/>
              <a:gdLst>
                <a:gd name="textAreaLeft" fmla="*/ 0 w 29520"/>
                <a:gd name="textAreaRight" fmla="*/ 29880 w 29520"/>
                <a:gd name="textAreaTop" fmla="*/ 0 h 59400"/>
                <a:gd name="textAreaBottom" fmla="*/ 59760 h 59400"/>
              </a:gdLst>
              <a:ahLst/>
              <a:cxnLst/>
              <a:rect l="textAreaLeft" t="textAreaTop" r="textAreaRight" b="textAreaBottom"/>
              <a:pathLst>
                <a:path w="1696" h="3389">
                  <a:moveTo>
                    <a:pt x="1" y="1"/>
                  </a:moveTo>
                  <a:lnTo>
                    <a:pt x="1" y="3388"/>
                  </a:lnTo>
                  <a:lnTo>
                    <a:pt x="1696" y="1693"/>
                  </a:lnTo>
                  <a:lnTo>
                    <a:pt x="1" y="1"/>
                  </a:ln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1" name="Google Shape;7074;p55"/>
            <p:cNvSpPr/>
            <p:nvPr/>
          </p:nvSpPr>
          <p:spPr>
            <a:xfrm>
              <a:off x="4663080" y="2711160"/>
              <a:ext cx="178560" cy="219600"/>
            </a:xfrm>
            <a:custGeom>
              <a:avLst/>
              <a:gdLst>
                <a:gd name="textAreaLeft" fmla="*/ 0 w 178560"/>
                <a:gd name="textAreaRight" fmla="*/ 178920 w 178560"/>
                <a:gd name="textAreaTop" fmla="*/ 0 h 219600"/>
                <a:gd name="textAreaBottom" fmla="*/ 219960 h 219600"/>
              </a:gdLst>
              <a:ahLst/>
              <a:cxnLst/>
              <a:rect l="textAreaLeft" t="textAreaTop" r="textAreaRight" b="textAreaBottom"/>
              <a:pathLst>
                <a:path w="10164" h="12497">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82" name="Google Shape;7075;p55"/>
          <p:cNvGrpSpPr/>
          <p:nvPr/>
        </p:nvGrpSpPr>
        <p:grpSpPr>
          <a:xfrm>
            <a:off x="821880" y="3125880"/>
            <a:ext cx="338760" cy="338760"/>
            <a:chOff x="821880" y="3125880"/>
            <a:chExt cx="338760" cy="338760"/>
          </a:xfrm>
        </p:grpSpPr>
        <p:sp>
          <p:nvSpPr>
            <p:cNvPr id="6883" name="Google Shape;7076;p55"/>
            <p:cNvSpPr/>
            <p:nvPr/>
          </p:nvSpPr>
          <p:spPr>
            <a:xfrm>
              <a:off x="821880" y="3260520"/>
              <a:ext cx="338760" cy="204120"/>
            </a:xfrm>
            <a:custGeom>
              <a:avLst/>
              <a:gdLst>
                <a:gd name="textAreaLeft" fmla="*/ 0 w 338760"/>
                <a:gd name="textAreaRight" fmla="*/ 339120 w 338760"/>
                <a:gd name="textAreaTop" fmla="*/ 0 h 204120"/>
                <a:gd name="textAreaBottom" fmla="*/ 204480 h 204120"/>
              </a:gdLst>
              <a:ahLst/>
              <a:cxnLst/>
              <a:rect l="textAreaLeft" t="textAreaTop" r="textAreaRight" b="textAreaBottom"/>
              <a:pathLst>
                <a:path w="19273" h="11616">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4" name="Google Shape;7077;p55"/>
            <p:cNvSpPr/>
            <p:nvPr/>
          </p:nvSpPr>
          <p:spPr>
            <a:xfrm>
              <a:off x="1100880" y="3206160"/>
              <a:ext cx="50040" cy="74160"/>
            </a:xfrm>
            <a:custGeom>
              <a:avLst/>
              <a:gdLst>
                <a:gd name="textAreaLeft" fmla="*/ 0 w 50040"/>
                <a:gd name="textAreaRight" fmla="*/ 50400 w 50040"/>
                <a:gd name="textAreaTop" fmla="*/ 0 h 74160"/>
                <a:gd name="textAreaBottom" fmla="*/ 74520 h 74160"/>
              </a:gdLst>
              <a:ahLst/>
              <a:cxnLst/>
              <a:rect l="textAreaLeft" t="textAreaTop" r="textAreaRight" b="textAreaBottom"/>
              <a:pathLst>
                <a:path w="2862" h="4234">
                  <a:moveTo>
                    <a:pt x="0" y="0"/>
                  </a:moveTo>
                  <a:lnTo>
                    <a:pt x="0" y="4234"/>
                  </a:lnTo>
                  <a:lnTo>
                    <a:pt x="2861" y="2117"/>
                  </a:lnTo>
                  <a:lnTo>
                    <a:pt x="0" y="0"/>
                  </a:lnTo>
                  <a:close/>
                </a:path>
              </a:pathLst>
            </a:custGeom>
            <a:solidFill>
              <a:schemeClr val="dk2"/>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5" name="Google Shape;7078;p55"/>
            <p:cNvSpPr/>
            <p:nvPr/>
          </p:nvSpPr>
          <p:spPr>
            <a:xfrm>
              <a:off x="831600" y="3206160"/>
              <a:ext cx="50040" cy="74160"/>
            </a:xfrm>
            <a:custGeom>
              <a:avLst/>
              <a:gdLst>
                <a:gd name="textAreaLeft" fmla="*/ 0 w 50040"/>
                <a:gd name="textAreaRight" fmla="*/ 50400 w 50040"/>
                <a:gd name="textAreaTop" fmla="*/ 0 h 74160"/>
                <a:gd name="textAreaBottom" fmla="*/ 74520 h 74160"/>
              </a:gdLst>
              <a:ahLst/>
              <a:cxnLst/>
              <a:rect l="textAreaLeft" t="textAreaTop" r="textAreaRight" b="textAreaBottom"/>
              <a:pathLst>
                <a:path w="2862" h="4234">
                  <a:moveTo>
                    <a:pt x="2861" y="0"/>
                  </a:moveTo>
                  <a:lnTo>
                    <a:pt x="0" y="2117"/>
                  </a:lnTo>
                  <a:lnTo>
                    <a:pt x="2861" y="4234"/>
                  </a:lnTo>
                  <a:lnTo>
                    <a:pt x="2861" y="0"/>
                  </a:lnTo>
                  <a:close/>
                </a:path>
              </a:pathLst>
            </a:custGeom>
            <a:solidFill>
              <a:schemeClr val="dk2"/>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6" name="Google Shape;7079;p55"/>
            <p:cNvSpPr/>
            <p:nvPr/>
          </p:nvSpPr>
          <p:spPr>
            <a:xfrm>
              <a:off x="901800" y="3125880"/>
              <a:ext cx="178560" cy="236160"/>
            </a:xfrm>
            <a:custGeom>
              <a:avLst/>
              <a:gdLst>
                <a:gd name="textAreaLeft" fmla="*/ 0 w 178560"/>
                <a:gd name="textAreaRight" fmla="*/ 178920 w 178560"/>
                <a:gd name="textAreaTop" fmla="*/ 0 h 236160"/>
                <a:gd name="textAreaBottom" fmla="*/ 236520 h 236160"/>
              </a:gdLst>
              <a:ahLst/>
              <a:cxnLst/>
              <a:rect l="textAreaLeft" t="textAreaTop" r="textAreaRight" b="textAreaBottom"/>
              <a:pathLst>
                <a:path w="10164" h="13446">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87" name="Google Shape;7080;p55"/>
          <p:cNvGrpSpPr/>
          <p:nvPr/>
        </p:nvGrpSpPr>
        <p:grpSpPr>
          <a:xfrm>
            <a:off x="1239480" y="3186360"/>
            <a:ext cx="338760" cy="218160"/>
            <a:chOff x="1239480" y="3186360"/>
            <a:chExt cx="338760" cy="218160"/>
          </a:xfrm>
        </p:grpSpPr>
        <p:sp>
          <p:nvSpPr>
            <p:cNvPr id="6888" name="Google Shape;7081;p55"/>
            <p:cNvSpPr/>
            <p:nvPr/>
          </p:nvSpPr>
          <p:spPr>
            <a:xfrm>
              <a:off x="1239480" y="3200040"/>
              <a:ext cx="338760" cy="204480"/>
            </a:xfrm>
            <a:custGeom>
              <a:avLst/>
              <a:gdLst>
                <a:gd name="textAreaLeft" fmla="*/ 0 w 338760"/>
                <a:gd name="textAreaRight" fmla="*/ 339120 w 338760"/>
                <a:gd name="textAreaTop" fmla="*/ 0 h 204480"/>
                <a:gd name="textAreaBottom" fmla="*/ 204840 h 204480"/>
              </a:gdLst>
              <a:ahLst/>
              <a:cxnLst/>
              <a:rect l="textAreaLeft" t="textAreaTop" r="textAreaRight" b="textAreaBottom"/>
              <a:pathLst>
                <a:path w="19273" h="11637">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89" name="Google Shape;7082;p55"/>
            <p:cNvSpPr/>
            <p:nvPr/>
          </p:nvSpPr>
          <p:spPr>
            <a:xfrm>
              <a:off x="1260720" y="3186360"/>
              <a:ext cx="296640" cy="116280"/>
            </a:xfrm>
            <a:custGeom>
              <a:avLst/>
              <a:gdLst>
                <a:gd name="textAreaLeft" fmla="*/ 0 w 296640"/>
                <a:gd name="textAreaRight" fmla="*/ 297000 w 296640"/>
                <a:gd name="textAreaTop" fmla="*/ 0 h 116280"/>
                <a:gd name="textAreaBottom" fmla="*/ 116640 h 116280"/>
              </a:gdLst>
              <a:ahLst/>
              <a:cxnLst/>
              <a:rect l="textAreaLeft" t="textAreaTop" r="textAreaRight" b="textAreaBottom"/>
              <a:pathLst>
                <a:path w="16879" h="6632">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90" name="Google Shape;7083;p55"/>
          <p:cNvGrpSpPr/>
          <p:nvPr/>
        </p:nvGrpSpPr>
        <p:grpSpPr>
          <a:xfrm>
            <a:off x="1647360" y="3125880"/>
            <a:ext cx="352080" cy="339120"/>
            <a:chOff x="1647360" y="3125880"/>
            <a:chExt cx="352080" cy="339120"/>
          </a:xfrm>
        </p:grpSpPr>
        <p:sp>
          <p:nvSpPr>
            <p:cNvPr id="6891" name="Google Shape;7084;p55"/>
            <p:cNvSpPr/>
            <p:nvPr/>
          </p:nvSpPr>
          <p:spPr>
            <a:xfrm>
              <a:off x="1896840" y="3325680"/>
              <a:ext cx="102600" cy="99360"/>
            </a:xfrm>
            <a:custGeom>
              <a:avLst/>
              <a:gdLst>
                <a:gd name="textAreaLeft" fmla="*/ 0 w 102600"/>
                <a:gd name="textAreaRight" fmla="*/ 102960 w 102600"/>
                <a:gd name="textAreaTop" fmla="*/ 0 h 99360"/>
                <a:gd name="textAreaBottom" fmla="*/ 99720 h 99360"/>
              </a:gdLst>
              <a:ahLst/>
              <a:cxnLst/>
              <a:rect l="textAreaLeft" t="textAreaTop" r="textAreaRight" b="textAreaBottom"/>
              <a:pathLst>
                <a:path w="5851" h="567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92" name="Google Shape;7085;p55"/>
            <p:cNvSpPr/>
            <p:nvPr/>
          </p:nvSpPr>
          <p:spPr>
            <a:xfrm>
              <a:off x="1647360" y="3156120"/>
              <a:ext cx="318600" cy="308880"/>
            </a:xfrm>
            <a:custGeom>
              <a:avLst/>
              <a:gdLst>
                <a:gd name="textAreaLeft" fmla="*/ 0 w 318600"/>
                <a:gd name="textAreaRight" fmla="*/ 318960 w 318600"/>
                <a:gd name="textAreaTop" fmla="*/ 0 h 308880"/>
                <a:gd name="textAreaBottom" fmla="*/ 309240 h 308880"/>
              </a:gdLst>
              <a:ahLst/>
              <a:cxnLst/>
              <a:rect l="textAreaLeft" t="textAreaTop" r="textAreaRight" b="textAreaBottom"/>
              <a:pathLst>
                <a:path w="18125" h="17562">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93" name="Google Shape;7086;p55"/>
            <p:cNvSpPr/>
            <p:nvPr/>
          </p:nvSpPr>
          <p:spPr>
            <a:xfrm>
              <a:off x="1697040" y="3125880"/>
              <a:ext cx="102600" cy="99360"/>
            </a:xfrm>
            <a:custGeom>
              <a:avLst/>
              <a:gdLst>
                <a:gd name="textAreaLeft" fmla="*/ 0 w 102600"/>
                <a:gd name="textAreaRight" fmla="*/ 102960 w 102600"/>
                <a:gd name="textAreaTop" fmla="*/ 0 h 99360"/>
                <a:gd name="textAreaBottom" fmla="*/ 99720 h 99360"/>
              </a:gdLst>
              <a:ahLst/>
              <a:cxnLst/>
              <a:rect l="textAreaLeft" t="textAreaTop" r="textAreaRight" b="textAreaBottom"/>
              <a:pathLst>
                <a:path w="5852" h="5674">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94" name="Google Shape;7087;p55"/>
          <p:cNvGrpSpPr/>
          <p:nvPr/>
        </p:nvGrpSpPr>
        <p:grpSpPr>
          <a:xfrm>
            <a:off x="2073600" y="3167640"/>
            <a:ext cx="351360" cy="297360"/>
            <a:chOff x="2073600" y="3167640"/>
            <a:chExt cx="351360" cy="297360"/>
          </a:xfrm>
        </p:grpSpPr>
        <p:sp>
          <p:nvSpPr>
            <p:cNvPr id="6895" name="Google Shape;7088;p55"/>
            <p:cNvSpPr/>
            <p:nvPr/>
          </p:nvSpPr>
          <p:spPr>
            <a:xfrm>
              <a:off x="2356920" y="3222720"/>
              <a:ext cx="68040" cy="187920"/>
            </a:xfrm>
            <a:custGeom>
              <a:avLst/>
              <a:gdLst>
                <a:gd name="textAreaLeft" fmla="*/ 0 w 68040"/>
                <a:gd name="textAreaRight" fmla="*/ 68400 w 68040"/>
                <a:gd name="textAreaTop" fmla="*/ 0 h 187920"/>
                <a:gd name="textAreaBottom" fmla="*/ 188280 h 187920"/>
              </a:gdLst>
              <a:ahLst/>
              <a:cxnLst/>
              <a:rect l="textAreaLeft" t="textAreaTop" r="textAreaRight" b="textAreaBottom"/>
              <a:pathLst>
                <a:path w="3882" h="10694">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96" name="Google Shape;7089;p55"/>
            <p:cNvSpPr/>
            <p:nvPr/>
          </p:nvSpPr>
          <p:spPr>
            <a:xfrm>
              <a:off x="2328840" y="3250800"/>
              <a:ext cx="52560" cy="131760"/>
            </a:xfrm>
            <a:custGeom>
              <a:avLst/>
              <a:gdLst>
                <a:gd name="textAreaLeft" fmla="*/ 0 w 52560"/>
                <a:gd name="textAreaRight" fmla="*/ 52920 w 52560"/>
                <a:gd name="textAreaTop" fmla="*/ 0 h 131760"/>
                <a:gd name="textAreaBottom" fmla="*/ 132120 h 131760"/>
              </a:gdLst>
              <a:ahLst/>
              <a:cxnLst/>
              <a:rect l="textAreaLeft" t="textAreaTop" r="textAreaRight" b="textAreaBottom"/>
              <a:pathLst>
                <a:path w="3003" h="7509">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897" name="Google Shape;7090;p55"/>
            <p:cNvSpPr/>
            <p:nvPr/>
          </p:nvSpPr>
          <p:spPr>
            <a:xfrm>
              <a:off x="2073600" y="3167640"/>
              <a:ext cx="238680" cy="297360"/>
            </a:xfrm>
            <a:custGeom>
              <a:avLst/>
              <a:gdLst>
                <a:gd name="textAreaLeft" fmla="*/ 0 w 238680"/>
                <a:gd name="textAreaRight" fmla="*/ 239040 w 238680"/>
                <a:gd name="textAreaTop" fmla="*/ 0 h 297360"/>
                <a:gd name="textAreaBottom" fmla="*/ 297720 h 297360"/>
              </a:gdLst>
              <a:ahLst/>
              <a:cxnLst/>
              <a:rect l="textAreaLeft" t="textAreaTop" r="textAreaRight" b="textAreaBottom"/>
              <a:pathLst>
                <a:path w="13588" h="1690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898" name="Google Shape;7091;p55"/>
          <p:cNvGrpSpPr/>
          <p:nvPr/>
        </p:nvGrpSpPr>
        <p:grpSpPr>
          <a:xfrm>
            <a:off x="2499120" y="3125880"/>
            <a:ext cx="338760" cy="338760"/>
            <a:chOff x="2499120" y="3125880"/>
            <a:chExt cx="338760" cy="338760"/>
          </a:xfrm>
        </p:grpSpPr>
        <p:sp>
          <p:nvSpPr>
            <p:cNvPr id="6899" name="Google Shape;7092;p55"/>
            <p:cNvSpPr/>
            <p:nvPr/>
          </p:nvSpPr>
          <p:spPr>
            <a:xfrm>
              <a:off x="2499120" y="312588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0" name="Google Shape;7093;p55"/>
            <p:cNvSpPr/>
            <p:nvPr/>
          </p:nvSpPr>
          <p:spPr>
            <a:xfrm>
              <a:off x="2559240" y="3186000"/>
              <a:ext cx="218520" cy="218520"/>
            </a:xfrm>
            <a:custGeom>
              <a:avLst/>
              <a:gdLst>
                <a:gd name="textAreaLeft" fmla="*/ 0 w 218520"/>
                <a:gd name="textAreaRight" fmla="*/ 218880 w 218520"/>
                <a:gd name="textAreaTop" fmla="*/ 0 h 218520"/>
                <a:gd name="textAreaBottom" fmla="*/ 218880 h 218520"/>
              </a:gdLst>
              <a:ahLst/>
              <a:cxnLst/>
              <a:rect l="textAreaLeft" t="textAreaTop" r="textAreaRight" b="textAreaBottom"/>
              <a:pathLst>
                <a:path w="12440" h="12441">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01" name="Google Shape;7094;p55"/>
          <p:cNvGrpSpPr/>
          <p:nvPr/>
        </p:nvGrpSpPr>
        <p:grpSpPr>
          <a:xfrm>
            <a:off x="2909520" y="3125880"/>
            <a:ext cx="343080" cy="338760"/>
            <a:chOff x="2909520" y="3125880"/>
            <a:chExt cx="343080" cy="338760"/>
          </a:xfrm>
        </p:grpSpPr>
        <p:sp>
          <p:nvSpPr>
            <p:cNvPr id="6902" name="Google Shape;7095;p55"/>
            <p:cNvSpPr/>
            <p:nvPr/>
          </p:nvSpPr>
          <p:spPr>
            <a:xfrm>
              <a:off x="2909520" y="3431160"/>
              <a:ext cx="38880" cy="33480"/>
            </a:xfrm>
            <a:custGeom>
              <a:avLst/>
              <a:gdLst>
                <a:gd name="textAreaLeft" fmla="*/ 0 w 38880"/>
                <a:gd name="textAreaRight" fmla="*/ 39240 w 38880"/>
                <a:gd name="textAreaTop" fmla="*/ 0 h 33480"/>
                <a:gd name="textAreaBottom" fmla="*/ 33840 h 33480"/>
              </a:gdLst>
              <a:ahLst/>
              <a:cxnLst/>
              <a:rect l="textAreaLeft" t="textAreaTop" r="textAreaRight" b="textAreaBottom"/>
              <a:pathLst>
                <a:path w="2223" h="1928">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3" name="Google Shape;7096;p55"/>
            <p:cNvSpPr/>
            <p:nvPr/>
          </p:nvSpPr>
          <p:spPr>
            <a:xfrm>
              <a:off x="2951640" y="3388680"/>
              <a:ext cx="42120" cy="33840"/>
            </a:xfrm>
            <a:custGeom>
              <a:avLst/>
              <a:gdLst>
                <a:gd name="textAreaLeft" fmla="*/ 0 w 42120"/>
                <a:gd name="textAreaRight" fmla="*/ 42480 w 42120"/>
                <a:gd name="textAreaTop" fmla="*/ 0 h 33840"/>
                <a:gd name="textAreaBottom" fmla="*/ 34200 h 33840"/>
              </a:gdLst>
              <a:ahLst/>
              <a:cxnLst/>
              <a:rect l="textAreaLeft" t="textAreaTop" r="textAreaRight" b="textAreaBottom"/>
              <a:pathLst>
                <a:path w="2414" h="1941">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4" name="Google Shape;7097;p55"/>
            <p:cNvSpPr/>
            <p:nvPr/>
          </p:nvSpPr>
          <p:spPr>
            <a:xfrm>
              <a:off x="2922480" y="3125880"/>
              <a:ext cx="316800" cy="176400"/>
            </a:xfrm>
            <a:custGeom>
              <a:avLst/>
              <a:gdLst>
                <a:gd name="textAreaLeft" fmla="*/ 0 w 316800"/>
                <a:gd name="textAreaRight" fmla="*/ 317160 w 316800"/>
                <a:gd name="textAreaTop" fmla="*/ 0 h 176400"/>
                <a:gd name="textAreaBottom" fmla="*/ 176760 h 176400"/>
              </a:gdLst>
              <a:ahLst/>
              <a:cxnLst/>
              <a:rect l="textAreaLeft" t="textAreaTop" r="textAreaRight" b="textAreaBottom"/>
              <a:pathLst>
                <a:path w="18015" h="10050">
                  <a:moveTo>
                    <a:pt x="18014" y="1"/>
                  </a:moveTo>
                  <a:lnTo>
                    <a:pt x="561" y="4762"/>
                  </a:lnTo>
                  <a:cubicBezTo>
                    <a:pt x="121" y="4882"/>
                    <a:pt x="1" y="5448"/>
                    <a:pt x="350" y="5740"/>
                  </a:cubicBezTo>
                  <a:lnTo>
                    <a:pt x="5584" y="10049"/>
                  </a:lnTo>
                  <a:lnTo>
                    <a:pt x="18014" y="1"/>
                  </a:lnTo>
                  <a:close/>
                </a:path>
              </a:pathLst>
            </a:custGeom>
            <a:solidFill>
              <a:schemeClr val="dk2"/>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5" name="Google Shape;7098;p55"/>
            <p:cNvSpPr/>
            <p:nvPr/>
          </p:nvSpPr>
          <p:spPr>
            <a:xfrm>
              <a:off x="3076200" y="3140640"/>
              <a:ext cx="176400" cy="313200"/>
            </a:xfrm>
            <a:custGeom>
              <a:avLst/>
              <a:gdLst>
                <a:gd name="textAreaLeft" fmla="*/ 0 w 176400"/>
                <a:gd name="textAreaRight" fmla="*/ 176760 w 176400"/>
                <a:gd name="textAreaTop" fmla="*/ 0 h 313200"/>
                <a:gd name="textAreaBottom" fmla="*/ 313560 h 313200"/>
              </a:gdLst>
              <a:ahLst/>
              <a:cxnLst/>
              <a:rect l="textAreaLeft" t="textAreaTop" r="textAreaRight" b="textAreaBottom"/>
              <a:pathLst>
                <a:path w="10038" h="1781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6" name="Google Shape;7099;p55"/>
            <p:cNvSpPr/>
            <p:nvPr/>
          </p:nvSpPr>
          <p:spPr>
            <a:xfrm>
              <a:off x="3004920" y="3201840"/>
              <a:ext cx="172080" cy="170280"/>
            </a:xfrm>
            <a:custGeom>
              <a:avLst/>
              <a:gdLst>
                <a:gd name="textAreaLeft" fmla="*/ 0 w 172080"/>
                <a:gd name="textAreaRight" fmla="*/ 172440 w 172080"/>
                <a:gd name="textAreaTop" fmla="*/ 0 h 170280"/>
                <a:gd name="textAreaBottom" fmla="*/ 170640 h 170280"/>
              </a:gdLst>
              <a:ahLst/>
              <a:cxnLst/>
              <a:rect l="textAreaLeft" t="textAreaTop" r="textAreaRight" b="textAreaBottom"/>
              <a:pathLst>
                <a:path w="9801" h="97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07" name="Google Shape;7100;p55"/>
          <p:cNvGrpSpPr/>
          <p:nvPr/>
        </p:nvGrpSpPr>
        <p:grpSpPr>
          <a:xfrm>
            <a:off x="3329640" y="3125880"/>
            <a:ext cx="339120" cy="338760"/>
            <a:chOff x="3329640" y="3125880"/>
            <a:chExt cx="339120" cy="338760"/>
          </a:xfrm>
        </p:grpSpPr>
        <p:sp>
          <p:nvSpPr>
            <p:cNvPr id="6908" name="Google Shape;7101;p55"/>
            <p:cNvSpPr/>
            <p:nvPr/>
          </p:nvSpPr>
          <p:spPr>
            <a:xfrm>
              <a:off x="3448080" y="3147120"/>
              <a:ext cx="39600" cy="60120"/>
            </a:xfrm>
            <a:custGeom>
              <a:avLst/>
              <a:gdLst>
                <a:gd name="textAreaLeft" fmla="*/ 0 w 39600"/>
                <a:gd name="textAreaRight" fmla="*/ 39960 w 39600"/>
                <a:gd name="textAreaTop" fmla="*/ 0 h 60120"/>
                <a:gd name="textAreaBottom" fmla="*/ 60480 h 60120"/>
              </a:gdLst>
              <a:ahLst/>
              <a:cxnLst/>
              <a:rect l="textAreaLeft" t="textAreaTop" r="textAreaRight" b="textAreaBottom"/>
              <a:pathLst>
                <a:path w="2266" h="344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09" name="Google Shape;7102;p55"/>
            <p:cNvSpPr/>
            <p:nvPr/>
          </p:nvSpPr>
          <p:spPr>
            <a:xfrm>
              <a:off x="3441240" y="3381120"/>
              <a:ext cx="46440" cy="62640"/>
            </a:xfrm>
            <a:custGeom>
              <a:avLst/>
              <a:gdLst>
                <a:gd name="textAreaLeft" fmla="*/ 0 w 46440"/>
                <a:gd name="textAreaRight" fmla="*/ 46800 w 46440"/>
                <a:gd name="textAreaTop" fmla="*/ 0 h 62640"/>
                <a:gd name="textAreaBottom" fmla="*/ 63000 h 62640"/>
              </a:gdLst>
              <a:ahLst/>
              <a:cxnLst/>
              <a:rect l="textAreaLeft" t="textAreaTop" r="textAreaRight" b="textAreaBottom"/>
              <a:pathLst>
                <a:path w="2654" h="3575">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0" name="Google Shape;7103;p55"/>
            <p:cNvSpPr/>
            <p:nvPr/>
          </p:nvSpPr>
          <p:spPr>
            <a:xfrm>
              <a:off x="3418560" y="32047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1" name="Google Shape;7104;p55"/>
            <p:cNvSpPr/>
            <p:nvPr/>
          </p:nvSpPr>
          <p:spPr>
            <a:xfrm>
              <a:off x="3429000" y="3225240"/>
              <a:ext cx="58680" cy="61200"/>
            </a:xfrm>
            <a:custGeom>
              <a:avLst/>
              <a:gdLst>
                <a:gd name="textAreaLeft" fmla="*/ 0 w 58680"/>
                <a:gd name="textAreaRight" fmla="*/ 59040 w 58680"/>
                <a:gd name="textAreaTop" fmla="*/ 0 h 61200"/>
                <a:gd name="textAreaBottom" fmla="*/ 61560 h 61200"/>
              </a:gdLst>
              <a:ahLst/>
              <a:cxnLst/>
              <a:rect l="textAreaLeft" t="textAreaTop" r="textAreaRight" b="textAreaBottom"/>
              <a:pathLst>
                <a:path w="3347" h="3501">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2" name="Google Shape;7105;p55"/>
            <p:cNvSpPr/>
            <p:nvPr/>
          </p:nvSpPr>
          <p:spPr>
            <a:xfrm>
              <a:off x="3428640" y="3306960"/>
              <a:ext cx="58680" cy="57600"/>
            </a:xfrm>
            <a:custGeom>
              <a:avLst/>
              <a:gdLst>
                <a:gd name="textAreaLeft" fmla="*/ 0 w 58680"/>
                <a:gd name="textAreaRight" fmla="*/ 59040 w 58680"/>
                <a:gd name="textAreaTop" fmla="*/ 0 h 57600"/>
                <a:gd name="textAreaBottom" fmla="*/ 57960 h 57600"/>
              </a:gdLst>
              <a:ahLst/>
              <a:cxnLst/>
              <a:rect l="textAreaLeft" t="textAreaTop" r="textAreaRight" b="textAreaBottom"/>
              <a:pathLst>
                <a:path w="3359" h="3298">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3" name="Google Shape;7106;p55"/>
            <p:cNvSpPr/>
            <p:nvPr/>
          </p:nvSpPr>
          <p:spPr>
            <a:xfrm>
              <a:off x="3569760" y="3286800"/>
              <a:ext cx="19800" cy="19440"/>
            </a:xfrm>
            <a:custGeom>
              <a:avLst/>
              <a:gdLst>
                <a:gd name="textAreaLeft" fmla="*/ 0 w 19800"/>
                <a:gd name="textAreaRight" fmla="*/ 20160 w 19800"/>
                <a:gd name="textAreaTop" fmla="*/ 0 h 19440"/>
                <a:gd name="textAreaBottom" fmla="*/ 19800 h 19440"/>
              </a:gdLst>
              <a:ahLst/>
              <a:cxnLst/>
              <a:rect l="textAreaLeft" t="textAreaTop" r="textAreaRight" b="textAreaBottom"/>
              <a:pathLst>
                <a:path w="1139" h="113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4" name="Google Shape;7107;p55"/>
            <p:cNvSpPr/>
            <p:nvPr/>
          </p:nvSpPr>
          <p:spPr>
            <a:xfrm>
              <a:off x="3508200" y="3125880"/>
              <a:ext cx="160560" cy="160560"/>
            </a:xfrm>
            <a:custGeom>
              <a:avLst/>
              <a:gdLst>
                <a:gd name="textAreaLeft" fmla="*/ 0 w 160560"/>
                <a:gd name="textAreaRight" fmla="*/ 160920 w 160560"/>
                <a:gd name="textAreaTop" fmla="*/ 0 h 160560"/>
                <a:gd name="textAreaBottom" fmla="*/ 160920 h 160560"/>
              </a:gdLst>
              <a:ahLst/>
              <a:cxnLst/>
              <a:rect l="textAreaLeft" t="textAreaTop" r="textAreaRight" b="textAreaBottom"/>
              <a:pathLst>
                <a:path w="9140" h="9141">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5" name="Google Shape;7108;p55"/>
            <p:cNvSpPr/>
            <p:nvPr/>
          </p:nvSpPr>
          <p:spPr>
            <a:xfrm>
              <a:off x="3584880" y="3237480"/>
              <a:ext cx="62640" cy="48960"/>
            </a:xfrm>
            <a:custGeom>
              <a:avLst/>
              <a:gdLst>
                <a:gd name="textAreaLeft" fmla="*/ 0 w 62640"/>
                <a:gd name="textAreaRight" fmla="*/ 63000 w 62640"/>
                <a:gd name="textAreaTop" fmla="*/ 0 h 48960"/>
                <a:gd name="textAreaBottom" fmla="*/ 49320 h 48960"/>
              </a:gdLst>
              <a:ahLst/>
              <a:cxnLst/>
              <a:rect l="textAreaLeft" t="textAreaTop" r="textAreaRight" b="textAreaBottom"/>
              <a:pathLst>
                <a:path w="3576" h="2805">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6" name="Google Shape;7109;p55"/>
            <p:cNvSpPr/>
            <p:nvPr/>
          </p:nvSpPr>
          <p:spPr>
            <a:xfrm>
              <a:off x="3584880" y="3306960"/>
              <a:ext cx="62640" cy="46440"/>
            </a:xfrm>
            <a:custGeom>
              <a:avLst/>
              <a:gdLst>
                <a:gd name="textAreaLeft" fmla="*/ 0 w 62640"/>
                <a:gd name="textAreaRight" fmla="*/ 63000 w 62640"/>
                <a:gd name="textAreaTop" fmla="*/ 0 h 46440"/>
                <a:gd name="textAreaBottom" fmla="*/ 46800 h 46440"/>
              </a:gdLst>
              <a:ahLst/>
              <a:cxnLst/>
              <a:rect l="textAreaLeft" t="textAreaTop" r="textAreaRight" b="textAreaBottom"/>
              <a:pathLst>
                <a:path w="3579" h="2651">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7" name="Google Shape;7110;p55"/>
            <p:cNvSpPr/>
            <p:nvPr/>
          </p:nvSpPr>
          <p:spPr>
            <a:xfrm>
              <a:off x="3329640" y="3306600"/>
              <a:ext cx="158040" cy="158040"/>
            </a:xfrm>
            <a:custGeom>
              <a:avLst/>
              <a:gdLst>
                <a:gd name="textAreaLeft" fmla="*/ 0 w 158040"/>
                <a:gd name="textAreaRight" fmla="*/ 158400 w 158040"/>
                <a:gd name="textAreaTop" fmla="*/ 0 h 158040"/>
                <a:gd name="textAreaBottom" fmla="*/ 158400 h 158040"/>
              </a:gdLst>
              <a:ahLst/>
              <a:cxnLst/>
              <a:rect l="textAreaLeft" t="textAreaTop" r="textAreaRight" b="textAreaBottom"/>
              <a:pathLst>
                <a:path w="9005" h="9004">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8" name="Google Shape;7111;p55"/>
            <p:cNvSpPr/>
            <p:nvPr/>
          </p:nvSpPr>
          <p:spPr>
            <a:xfrm>
              <a:off x="3350880" y="3238560"/>
              <a:ext cx="62280" cy="47880"/>
            </a:xfrm>
            <a:custGeom>
              <a:avLst/>
              <a:gdLst>
                <a:gd name="textAreaLeft" fmla="*/ 0 w 62280"/>
                <a:gd name="textAreaRight" fmla="*/ 62640 w 62280"/>
                <a:gd name="textAreaTop" fmla="*/ 0 h 47880"/>
                <a:gd name="textAreaBottom" fmla="*/ 48240 h 47880"/>
              </a:gdLst>
              <a:ahLst/>
              <a:cxnLst/>
              <a:rect l="textAreaLeft" t="textAreaTop" r="textAreaRight" b="textAreaBottom"/>
              <a:pathLst>
                <a:path w="3557" h="2739">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19" name="Google Shape;7112;p55"/>
            <p:cNvSpPr/>
            <p:nvPr/>
          </p:nvSpPr>
          <p:spPr>
            <a:xfrm>
              <a:off x="3350880" y="3306960"/>
              <a:ext cx="62640" cy="46440"/>
            </a:xfrm>
            <a:custGeom>
              <a:avLst/>
              <a:gdLst>
                <a:gd name="textAreaLeft" fmla="*/ 0 w 62640"/>
                <a:gd name="textAreaRight" fmla="*/ 63000 w 62640"/>
                <a:gd name="textAreaTop" fmla="*/ 0 h 46440"/>
                <a:gd name="textAreaBottom" fmla="*/ 46800 h 46440"/>
              </a:gdLst>
              <a:ahLst/>
              <a:cxnLst/>
              <a:rect l="textAreaLeft" t="textAreaTop" r="textAreaRight" b="textAreaBottom"/>
              <a:pathLst>
                <a:path w="3578" h="2654">
                  <a:moveTo>
                    <a:pt x="0" y="0"/>
                  </a:moveTo>
                  <a:cubicBezTo>
                    <a:pt x="352" y="1078"/>
                    <a:pt x="1689" y="2030"/>
                    <a:pt x="3578" y="2653"/>
                  </a:cubicBezTo>
                  <a:cubicBezTo>
                    <a:pt x="3418" y="1777"/>
                    <a:pt x="3325" y="889"/>
                    <a:pt x="3300" y="0"/>
                  </a:cubicBezTo>
                  <a:close/>
                </a:path>
              </a:pathLst>
            </a:custGeom>
            <a:solidFill>
              <a:schemeClr val="dk2"/>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0" name="Google Shape;7113;p55"/>
            <p:cNvSpPr/>
            <p:nvPr/>
          </p:nvSpPr>
          <p:spPr>
            <a:xfrm>
              <a:off x="3329640" y="3125880"/>
              <a:ext cx="158040" cy="160560"/>
            </a:xfrm>
            <a:custGeom>
              <a:avLst/>
              <a:gdLst>
                <a:gd name="textAreaLeft" fmla="*/ 0 w 158040"/>
                <a:gd name="textAreaRight" fmla="*/ 158400 w 158040"/>
                <a:gd name="textAreaTop" fmla="*/ 0 h 160560"/>
                <a:gd name="textAreaBottom" fmla="*/ 160920 h 160560"/>
              </a:gdLst>
              <a:ahLst/>
              <a:cxnLst/>
              <a:rect l="textAreaLeft" t="textAreaTop" r="textAreaRight" b="textAreaBottom"/>
              <a:pathLst>
                <a:path w="9005" h="9141">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1" name="Google Shape;7114;p55"/>
            <p:cNvSpPr/>
            <p:nvPr/>
          </p:nvSpPr>
          <p:spPr>
            <a:xfrm>
              <a:off x="3508200" y="3306600"/>
              <a:ext cx="160560" cy="158040"/>
            </a:xfrm>
            <a:custGeom>
              <a:avLst/>
              <a:gdLst>
                <a:gd name="textAreaLeft" fmla="*/ 0 w 160560"/>
                <a:gd name="textAreaRight" fmla="*/ 160920 w 160560"/>
                <a:gd name="textAreaTop" fmla="*/ 0 h 158040"/>
                <a:gd name="textAreaBottom" fmla="*/ 158400 h 158040"/>
              </a:gdLst>
              <a:ahLst/>
              <a:cxnLst/>
              <a:rect l="textAreaLeft" t="textAreaTop" r="textAreaRight" b="textAreaBottom"/>
              <a:pathLst>
                <a:path w="9140" h="9004">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2" name="Google Shape;7115;p55"/>
            <p:cNvSpPr/>
            <p:nvPr/>
          </p:nvSpPr>
          <p:spPr>
            <a:xfrm>
              <a:off x="3508200" y="3147120"/>
              <a:ext cx="48960" cy="62640"/>
            </a:xfrm>
            <a:custGeom>
              <a:avLst/>
              <a:gdLst>
                <a:gd name="textAreaLeft" fmla="*/ 0 w 48960"/>
                <a:gd name="textAreaRight" fmla="*/ 49320 w 48960"/>
                <a:gd name="textAreaTop" fmla="*/ 0 h 62640"/>
                <a:gd name="textAreaBottom" fmla="*/ 63000 h 62640"/>
              </a:gdLst>
              <a:ahLst/>
              <a:cxnLst/>
              <a:rect l="textAreaLeft" t="textAreaTop" r="textAreaRight" b="textAreaBottom"/>
              <a:pathLst>
                <a:path w="2801" h="3575">
                  <a:moveTo>
                    <a:pt x="1" y="0"/>
                  </a:moveTo>
                  <a:lnTo>
                    <a:pt x="1" y="3298"/>
                  </a:lnTo>
                  <a:cubicBezTo>
                    <a:pt x="937" y="3328"/>
                    <a:pt x="1961" y="3421"/>
                    <a:pt x="2801" y="3575"/>
                  </a:cubicBezTo>
                  <a:cubicBezTo>
                    <a:pt x="2181" y="1687"/>
                    <a:pt x="1082" y="350"/>
                    <a:pt x="1"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3" name="Google Shape;7116;p55"/>
            <p:cNvSpPr/>
            <p:nvPr/>
          </p:nvSpPr>
          <p:spPr>
            <a:xfrm>
              <a:off x="3508200" y="3224880"/>
              <a:ext cx="60120" cy="61560"/>
            </a:xfrm>
            <a:custGeom>
              <a:avLst/>
              <a:gdLst>
                <a:gd name="textAreaLeft" fmla="*/ 0 w 60120"/>
                <a:gd name="textAreaRight" fmla="*/ 60480 w 60120"/>
                <a:gd name="textAreaTop" fmla="*/ 0 h 61560"/>
                <a:gd name="textAreaBottom" fmla="*/ 61920 h 61560"/>
              </a:gdLst>
              <a:ahLst/>
              <a:cxnLst/>
              <a:rect l="textAreaLeft" t="textAreaTop" r="textAreaRight" b="textAreaBottom"/>
              <a:pathLst>
                <a:path w="3446" h="351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4" name="Google Shape;7117;p55"/>
            <p:cNvSpPr/>
            <p:nvPr/>
          </p:nvSpPr>
          <p:spPr>
            <a:xfrm>
              <a:off x="3508200" y="3381120"/>
              <a:ext cx="48960" cy="62640"/>
            </a:xfrm>
            <a:custGeom>
              <a:avLst/>
              <a:gdLst>
                <a:gd name="textAreaLeft" fmla="*/ 0 w 48960"/>
                <a:gd name="textAreaRight" fmla="*/ 49320 w 48960"/>
                <a:gd name="textAreaTop" fmla="*/ 0 h 62640"/>
                <a:gd name="textAreaBottom" fmla="*/ 63000 h 62640"/>
              </a:gdLst>
              <a:ahLst/>
              <a:cxnLst/>
              <a:rect l="textAreaLeft" t="textAreaTop" r="textAreaRight" b="textAreaBottom"/>
              <a:pathLst>
                <a:path w="2801" h="3575">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5" name="Google Shape;7118;p55"/>
            <p:cNvSpPr/>
            <p:nvPr/>
          </p:nvSpPr>
          <p:spPr>
            <a:xfrm>
              <a:off x="3488040" y="33663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4">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6" name="Google Shape;7119;p55"/>
            <p:cNvSpPr/>
            <p:nvPr/>
          </p:nvSpPr>
          <p:spPr>
            <a:xfrm>
              <a:off x="3508200" y="3306960"/>
              <a:ext cx="60120" cy="57600"/>
            </a:xfrm>
            <a:custGeom>
              <a:avLst/>
              <a:gdLst>
                <a:gd name="textAreaLeft" fmla="*/ 0 w 60120"/>
                <a:gd name="textAreaRight" fmla="*/ 60480 w 60120"/>
                <a:gd name="textAreaTop" fmla="*/ 0 h 57600"/>
                <a:gd name="textAreaBottom" fmla="*/ 57960 h 57600"/>
              </a:gdLst>
              <a:ahLst/>
              <a:cxnLst/>
              <a:rect l="textAreaLeft" t="textAreaTop" r="textAreaRight" b="textAreaBottom"/>
              <a:pathLst>
                <a:path w="3446" h="3298">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27" name="Google Shape;7120;p55"/>
          <p:cNvGrpSpPr/>
          <p:nvPr/>
        </p:nvGrpSpPr>
        <p:grpSpPr>
          <a:xfrm>
            <a:off x="3750840" y="3125880"/>
            <a:ext cx="342000" cy="338760"/>
            <a:chOff x="3750840" y="3125880"/>
            <a:chExt cx="342000" cy="338760"/>
          </a:xfrm>
        </p:grpSpPr>
        <p:sp>
          <p:nvSpPr>
            <p:cNvPr id="6928" name="Google Shape;7121;p55"/>
            <p:cNvSpPr/>
            <p:nvPr/>
          </p:nvSpPr>
          <p:spPr>
            <a:xfrm>
              <a:off x="3811680" y="3185640"/>
              <a:ext cx="218160" cy="218160"/>
            </a:xfrm>
            <a:custGeom>
              <a:avLst/>
              <a:gdLst>
                <a:gd name="textAreaLeft" fmla="*/ 0 w 218160"/>
                <a:gd name="textAreaRight" fmla="*/ 218520 w 218160"/>
                <a:gd name="textAreaTop" fmla="*/ 0 h 218160"/>
                <a:gd name="textAreaBottom" fmla="*/ 218520 h 218160"/>
              </a:gdLst>
              <a:ahLst/>
              <a:cxnLst/>
              <a:rect l="textAreaLeft" t="textAreaTop" r="textAreaRight" b="textAreaBottom"/>
              <a:pathLst>
                <a:path w="12422" h="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29" name="Google Shape;7122;p55"/>
            <p:cNvSpPr/>
            <p:nvPr/>
          </p:nvSpPr>
          <p:spPr>
            <a:xfrm>
              <a:off x="3845880" y="3225240"/>
              <a:ext cx="144360" cy="138960"/>
            </a:xfrm>
            <a:custGeom>
              <a:avLst/>
              <a:gdLst>
                <a:gd name="textAreaLeft" fmla="*/ 0 w 144360"/>
                <a:gd name="textAreaRight" fmla="*/ 144720 w 144360"/>
                <a:gd name="textAreaTop" fmla="*/ 0 h 138960"/>
                <a:gd name="textAreaBottom" fmla="*/ 139320 h 138960"/>
              </a:gdLst>
              <a:ahLst/>
              <a:cxnLst/>
              <a:rect l="textAreaLeft" t="textAreaTop" r="textAreaRight" b="textAreaBottom"/>
              <a:pathLst>
                <a:path w="8219" h="7905">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0" name="Google Shape;7123;p55"/>
            <p:cNvSpPr/>
            <p:nvPr/>
          </p:nvSpPr>
          <p:spPr>
            <a:xfrm>
              <a:off x="3750840" y="312588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1" name="Google Shape;7124;p55"/>
            <p:cNvSpPr/>
            <p:nvPr/>
          </p:nvSpPr>
          <p:spPr>
            <a:xfrm>
              <a:off x="3888720" y="3125880"/>
              <a:ext cx="204120" cy="198360"/>
            </a:xfrm>
            <a:custGeom>
              <a:avLst/>
              <a:gdLst>
                <a:gd name="textAreaLeft" fmla="*/ 0 w 204120"/>
                <a:gd name="textAreaRight" fmla="*/ 204480 w 204120"/>
                <a:gd name="textAreaTop" fmla="*/ 0 h 198360"/>
                <a:gd name="textAreaBottom" fmla="*/ 198720 h 198360"/>
              </a:gdLst>
              <a:ahLst/>
              <a:cxnLst/>
              <a:rect l="textAreaLeft" t="textAreaTop" r="textAreaRight" b="textAreaBottom"/>
              <a:pathLst>
                <a:path w="11618" h="11294">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32" name="Google Shape;7125;p55"/>
          <p:cNvGrpSpPr/>
          <p:nvPr/>
        </p:nvGrpSpPr>
        <p:grpSpPr>
          <a:xfrm>
            <a:off x="4166280" y="3125880"/>
            <a:ext cx="339120" cy="339120"/>
            <a:chOff x="4166280" y="3125880"/>
            <a:chExt cx="339120" cy="339120"/>
          </a:xfrm>
        </p:grpSpPr>
        <p:sp>
          <p:nvSpPr>
            <p:cNvPr id="6933" name="Google Shape;7126;p55"/>
            <p:cNvSpPr/>
            <p:nvPr/>
          </p:nvSpPr>
          <p:spPr>
            <a:xfrm>
              <a:off x="4166280" y="3125880"/>
              <a:ext cx="339120" cy="239400"/>
            </a:xfrm>
            <a:custGeom>
              <a:avLst/>
              <a:gdLst>
                <a:gd name="textAreaLeft" fmla="*/ 0 w 339120"/>
                <a:gd name="textAreaRight" fmla="*/ 339480 w 339120"/>
                <a:gd name="textAreaTop" fmla="*/ 0 h 239400"/>
                <a:gd name="textAreaBottom" fmla="*/ 239760 h 239400"/>
              </a:gdLst>
              <a:ahLst/>
              <a:cxnLst/>
              <a:rect l="textAreaLeft" t="textAreaTop" r="textAreaRight" b="textAreaBottom"/>
              <a:pathLst>
                <a:path w="19279" h="13627">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4" name="Google Shape;7127;p55"/>
            <p:cNvSpPr/>
            <p:nvPr/>
          </p:nvSpPr>
          <p:spPr>
            <a:xfrm>
              <a:off x="4246560" y="3385800"/>
              <a:ext cx="178560" cy="79200"/>
            </a:xfrm>
            <a:custGeom>
              <a:avLst/>
              <a:gdLst>
                <a:gd name="textAreaLeft" fmla="*/ 0 w 178560"/>
                <a:gd name="textAreaRight" fmla="*/ 178920 w 178560"/>
                <a:gd name="textAreaTop" fmla="*/ 0 h 79200"/>
                <a:gd name="textAreaBottom" fmla="*/ 79560 h 79200"/>
              </a:gdLst>
              <a:ahLst/>
              <a:cxnLst/>
              <a:rect l="textAreaLeft" t="textAreaTop" r="textAreaRight" b="textAreaBottom"/>
              <a:pathLst>
                <a:path w="10164" h="4517">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5" name="Google Shape;7128;p55"/>
            <p:cNvSpPr/>
            <p:nvPr/>
          </p:nvSpPr>
          <p:spPr>
            <a:xfrm>
              <a:off x="4307760" y="3197880"/>
              <a:ext cx="55800" cy="53280"/>
            </a:xfrm>
            <a:custGeom>
              <a:avLst/>
              <a:gdLst>
                <a:gd name="textAreaLeft" fmla="*/ 0 w 55800"/>
                <a:gd name="textAreaRight" fmla="*/ 56160 w 55800"/>
                <a:gd name="textAreaTop" fmla="*/ 0 h 53280"/>
                <a:gd name="textAreaBottom" fmla="*/ 53640 h 53280"/>
              </a:gdLst>
              <a:ahLst/>
              <a:cxnLst/>
              <a:rect l="textAreaLeft" t="textAreaTop" r="textAreaRight" b="textAreaBottom"/>
              <a:pathLst>
                <a:path w="3199" h="3045">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36" name="Google Shape;7129;p55"/>
          <p:cNvGrpSpPr/>
          <p:nvPr/>
        </p:nvGrpSpPr>
        <p:grpSpPr>
          <a:xfrm>
            <a:off x="4580640" y="3125880"/>
            <a:ext cx="343440" cy="339120"/>
            <a:chOff x="4580640" y="3125880"/>
            <a:chExt cx="343440" cy="339120"/>
          </a:xfrm>
        </p:grpSpPr>
        <p:sp>
          <p:nvSpPr>
            <p:cNvPr id="6937" name="Google Shape;7130;p55"/>
            <p:cNvSpPr/>
            <p:nvPr/>
          </p:nvSpPr>
          <p:spPr>
            <a:xfrm>
              <a:off x="4824360" y="3145680"/>
              <a:ext cx="58320" cy="54720"/>
            </a:xfrm>
            <a:custGeom>
              <a:avLst/>
              <a:gdLst>
                <a:gd name="textAreaLeft" fmla="*/ 0 w 58320"/>
                <a:gd name="textAreaRight" fmla="*/ 58680 w 58320"/>
                <a:gd name="textAreaTop" fmla="*/ 0 h 54720"/>
                <a:gd name="textAreaBottom" fmla="*/ 55080 h 54720"/>
              </a:gdLst>
              <a:ahLst/>
              <a:cxnLst/>
              <a:rect l="textAreaLeft" t="textAreaTop" r="textAreaRight" b="textAreaBottom"/>
              <a:pathLst>
                <a:path w="3326" h="313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8" name="Google Shape;7131;p55"/>
            <p:cNvSpPr/>
            <p:nvPr/>
          </p:nvSpPr>
          <p:spPr>
            <a:xfrm>
              <a:off x="4714200" y="3364560"/>
              <a:ext cx="79200" cy="100440"/>
            </a:xfrm>
            <a:custGeom>
              <a:avLst/>
              <a:gdLst>
                <a:gd name="textAreaLeft" fmla="*/ 0 w 79200"/>
                <a:gd name="textAreaRight" fmla="*/ 79560 w 79200"/>
                <a:gd name="textAreaTop" fmla="*/ 0 h 100440"/>
                <a:gd name="textAreaBottom" fmla="*/ 100800 h 100440"/>
              </a:gdLst>
              <a:ahLst/>
              <a:cxnLst/>
              <a:rect l="textAreaLeft" t="textAreaTop" r="textAreaRight" b="textAreaBottom"/>
              <a:pathLst>
                <a:path w="4518" h="5722">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39" name="Google Shape;7132;p55"/>
            <p:cNvSpPr/>
            <p:nvPr/>
          </p:nvSpPr>
          <p:spPr>
            <a:xfrm>
              <a:off x="4733640" y="3265200"/>
              <a:ext cx="39240" cy="39240"/>
            </a:xfrm>
            <a:custGeom>
              <a:avLst/>
              <a:gdLst>
                <a:gd name="textAreaLeft" fmla="*/ 0 w 39240"/>
                <a:gd name="textAreaRight" fmla="*/ 39600 w 39240"/>
                <a:gd name="textAreaTop" fmla="*/ 0 h 39240"/>
                <a:gd name="textAreaBottom" fmla="*/ 39600 h 39240"/>
              </a:gdLst>
              <a:ahLst/>
              <a:cxnLst/>
              <a:rect l="textAreaLeft" t="textAreaTop" r="textAreaRight" b="textAreaBottom"/>
              <a:pathLst>
                <a:path w="2259" h="2259">
                  <a:moveTo>
                    <a:pt x="0" y="0"/>
                  </a:moveTo>
                  <a:lnTo>
                    <a:pt x="0" y="2259"/>
                  </a:lnTo>
                  <a:lnTo>
                    <a:pt x="2259" y="2259"/>
                  </a:lnTo>
                  <a:lnTo>
                    <a:pt x="2259" y="0"/>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0" name="Google Shape;7133;p55"/>
            <p:cNvSpPr/>
            <p:nvPr/>
          </p:nvSpPr>
          <p:spPr>
            <a:xfrm>
              <a:off x="4580640" y="3125880"/>
              <a:ext cx="343440" cy="167040"/>
            </a:xfrm>
            <a:custGeom>
              <a:avLst/>
              <a:gdLst>
                <a:gd name="textAreaLeft" fmla="*/ 0 w 343440"/>
                <a:gd name="textAreaRight" fmla="*/ 343800 w 343440"/>
                <a:gd name="textAreaTop" fmla="*/ 0 h 167040"/>
                <a:gd name="textAreaBottom" fmla="*/ 167400 h 167040"/>
              </a:gdLst>
              <a:ahLst/>
              <a:cxnLst/>
              <a:rect l="textAreaLeft" t="textAreaTop" r="textAreaRight" b="textAreaBottom"/>
              <a:pathLst>
                <a:path w="19529" h="9513">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1" name="Google Shape;7134;p55"/>
            <p:cNvSpPr/>
            <p:nvPr/>
          </p:nvSpPr>
          <p:spPr>
            <a:xfrm>
              <a:off x="4622400" y="3198240"/>
              <a:ext cx="259920" cy="266760"/>
            </a:xfrm>
            <a:custGeom>
              <a:avLst/>
              <a:gdLst>
                <a:gd name="textAreaLeft" fmla="*/ 0 w 259920"/>
                <a:gd name="textAreaRight" fmla="*/ 260280 w 259920"/>
                <a:gd name="textAreaTop" fmla="*/ 0 h 266760"/>
                <a:gd name="textAreaBottom" fmla="*/ 267120 h 266760"/>
              </a:gdLst>
              <a:ahLst/>
              <a:cxnLst/>
              <a:rect l="textAreaLeft" t="textAreaTop" r="textAreaRight" b="textAreaBottom"/>
              <a:pathLst>
                <a:path w="14792" h="15168">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42" name="Google Shape;7135;p55"/>
          <p:cNvGrpSpPr/>
          <p:nvPr/>
        </p:nvGrpSpPr>
        <p:grpSpPr>
          <a:xfrm>
            <a:off x="841320" y="3539520"/>
            <a:ext cx="299880" cy="337320"/>
            <a:chOff x="841320" y="3539520"/>
            <a:chExt cx="299880" cy="337320"/>
          </a:xfrm>
        </p:grpSpPr>
        <p:sp>
          <p:nvSpPr>
            <p:cNvPr id="6943" name="Google Shape;7136;p55"/>
            <p:cNvSpPr/>
            <p:nvPr/>
          </p:nvSpPr>
          <p:spPr>
            <a:xfrm>
              <a:off x="919800" y="3539520"/>
              <a:ext cx="221400" cy="107280"/>
            </a:xfrm>
            <a:custGeom>
              <a:avLst/>
              <a:gdLst>
                <a:gd name="textAreaLeft" fmla="*/ 0 w 221400"/>
                <a:gd name="textAreaRight" fmla="*/ 221760 w 221400"/>
                <a:gd name="textAreaTop" fmla="*/ 0 h 107280"/>
                <a:gd name="textAreaBottom" fmla="*/ 107640 h 107280"/>
              </a:gdLst>
              <a:ahLst/>
              <a:cxnLst/>
              <a:rect l="textAreaLeft" t="textAreaTop" r="textAreaRight" b="textAreaBottom"/>
              <a:pathLst>
                <a:path w="12597" h="6123">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4" name="Google Shape;7137;p55"/>
            <p:cNvSpPr/>
            <p:nvPr/>
          </p:nvSpPr>
          <p:spPr>
            <a:xfrm>
              <a:off x="1044360" y="3615840"/>
              <a:ext cx="96840" cy="213840"/>
            </a:xfrm>
            <a:custGeom>
              <a:avLst/>
              <a:gdLst>
                <a:gd name="textAreaLeft" fmla="*/ 0 w 96840"/>
                <a:gd name="textAreaRight" fmla="*/ 97200 w 96840"/>
                <a:gd name="textAreaTop" fmla="*/ 0 h 213840"/>
                <a:gd name="textAreaBottom" fmla="*/ 214200 h 213840"/>
              </a:gdLst>
              <a:ahLst/>
              <a:cxnLst/>
              <a:rect l="textAreaLeft" t="textAreaTop" r="textAreaRight" b="textAreaBottom"/>
              <a:pathLst>
                <a:path w="5518" h="12171">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5" name="Google Shape;7138;p55"/>
            <p:cNvSpPr/>
            <p:nvPr/>
          </p:nvSpPr>
          <p:spPr>
            <a:xfrm>
              <a:off x="841320" y="3663000"/>
              <a:ext cx="97560" cy="213840"/>
            </a:xfrm>
            <a:custGeom>
              <a:avLst/>
              <a:gdLst>
                <a:gd name="textAreaLeft" fmla="*/ 0 w 97560"/>
                <a:gd name="textAreaRight" fmla="*/ 97920 w 97560"/>
                <a:gd name="textAreaTop" fmla="*/ 0 h 213840"/>
                <a:gd name="textAreaBottom" fmla="*/ 214200 h 213840"/>
              </a:gdLst>
              <a:ahLst/>
              <a:cxnLst/>
              <a:rect l="textAreaLeft" t="textAreaTop" r="textAreaRight" b="textAreaBottom"/>
              <a:pathLst>
                <a:path w="5572" h="12171">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46" name="Google Shape;7139;p55"/>
          <p:cNvGrpSpPr/>
          <p:nvPr/>
        </p:nvGrpSpPr>
        <p:grpSpPr>
          <a:xfrm>
            <a:off x="1653840" y="3559320"/>
            <a:ext cx="339120" cy="297720"/>
            <a:chOff x="1653840" y="3559320"/>
            <a:chExt cx="339120" cy="297720"/>
          </a:xfrm>
        </p:grpSpPr>
        <p:sp>
          <p:nvSpPr>
            <p:cNvPr id="6947" name="Google Shape;7140;p55"/>
            <p:cNvSpPr/>
            <p:nvPr/>
          </p:nvSpPr>
          <p:spPr>
            <a:xfrm>
              <a:off x="1653840" y="3562560"/>
              <a:ext cx="99000" cy="294480"/>
            </a:xfrm>
            <a:custGeom>
              <a:avLst/>
              <a:gdLst>
                <a:gd name="textAreaLeft" fmla="*/ 0 w 99000"/>
                <a:gd name="textAreaRight" fmla="*/ 99360 w 99000"/>
                <a:gd name="textAreaTop" fmla="*/ 0 h 294480"/>
                <a:gd name="textAreaBottom" fmla="*/ 294840 h 294480"/>
              </a:gdLst>
              <a:ahLst/>
              <a:cxnLst/>
              <a:rect l="textAreaLeft" t="textAreaTop" r="textAreaRight" b="textAreaBottom"/>
              <a:pathLst>
                <a:path w="5650" h="16758">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8" name="Google Shape;7141;p55"/>
            <p:cNvSpPr/>
            <p:nvPr/>
          </p:nvSpPr>
          <p:spPr>
            <a:xfrm>
              <a:off x="1773360" y="3562200"/>
              <a:ext cx="100440" cy="292320"/>
            </a:xfrm>
            <a:custGeom>
              <a:avLst/>
              <a:gdLst>
                <a:gd name="textAreaLeft" fmla="*/ 0 w 100440"/>
                <a:gd name="textAreaRight" fmla="*/ 100800 w 100440"/>
                <a:gd name="textAreaTop" fmla="*/ 0 h 292320"/>
                <a:gd name="textAreaBottom" fmla="*/ 292680 h 292320"/>
              </a:gdLst>
              <a:ahLst/>
              <a:cxnLst/>
              <a:rect l="textAreaLeft" t="textAreaTop" r="textAreaRight" b="textAreaBottom"/>
              <a:pathLst>
                <a:path w="5722" h="16626">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49" name="Google Shape;7142;p55"/>
            <p:cNvSpPr/>
            <p:nvPr/>
          </p:nvSpPr>
          <p:spPr>
            <a:xfrm>
              <a:off x="1893960" y="3559320"/>
              <a:ext cx="99000" cy="294480"/>
            </a:xfrm>
            <a:custGeom>
              <a:avLst/>
              <a:gdLst>
                <a:gd name="textAreaLeft" fmla="*/ 0 w 99000"/>
                <a:gd name="textAreaRight" fmla="*/ 99360 w 99000"/>
                <a:gd name="textAreaTop" fmla="*/ 0 h 294480"/>
                <a:gd name="textAreaBottom" fmla="*/ 294840 h 294480"/>
              </a:gdLst>
              <a:ahLst/>
              <a:cxnLst/>
              <a:rect l="textAreaLeft" t="textAreaTop" r="textAreaRight" b="textAreaBottom"/>
              <a:pathLst>
                <a:path w="5647" h="1675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50" name="Google Shape;7143;p55"/>
          <p:cNvGrpSpPr/>
          <p:nvPr/>
        </p:nvGrpSpPr>
        <p:grpSpPr>
          <a:xfrm>
            <a:off x="2081880" y="3582720"/>
            <a:ext cx="339120" cy="251280"/>
            <a:chOff x="2081880" y="3582720"/>
            <a:chExt cx="339120" cy="251280"/>
          </a:xfrm>
        </p:grpSpPr>
        <p:sp>
          <p:nvSpPr>
            <p:cNvPr id="6951" name="Google Shape;7144;p55"/>
            <p:cNvSpPr/>
            <p:nvPr/>
          </p:nvSpPr>
          <p:spPr>
            <a:xfrm>
              <a:off x="2237760" y="3694680"/>
              <a:ext cx="27360" cy="27360"/>
            </a:xfrm>
            <a:custGeom>
              <a:avLst/>
              <a:gdLst>
                <a:gd name="textAreaLeft" fmla="*/ 0 w 27360"/>
                <a:gd name="textAreaRight" fmla="*/ 27720 w 27360"/>
                <a:gd name="textAreaTop" fmla="*/ 0 h 27360"/>
                <a:gd name="textAreaBottom" fmla="*/ 27720 h 27360"/>
              </a:gdLst>
              <a:ahLst/>
              <a:cxnLst/>
              <a:rect l="textAreaLeft" t="textAreaTop" r="textAreaRight" b="textAreaBottom"/>
              <a:pathLst>
                <a:path w="1582" h="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2" name="Google Shape;7145;p55"/>
            <p:cNvSpPr/>
            <p:nvPr/>
          </p:nvSpPr>
          <p:spPr>
            <a:xfrm>
              <a:off x="2373480" y="3694680"/>
              <a:ext cx="27360" cy="27360"/>
            </a:xfrm>
            <a:custGeom>
              <a:avLst/>
              <a:gdLst>
                <a:gd name="textAreaLeft" fmla="*/ 0 w 27360"/>
                <a:gd name="textAreaRight" fmla="*/ 27720 w 27360"/>
                <a:gd name="textAreaTop" fmla="*/ 0 h 27360"/>
                <a:gd name="textAreaBottom" fmla="*/ 27720 h 27360"/>
              </a:gdLst>
              <a:ahLst/>
              <a:cxnLst/>
              <a:rect l="textAreaLeft" t="textAreaTop" r="textAreaRight" b="textAreaBottom"/>
              <a:pathLst>
                <a:path w="1582" h="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3" name="Google Shape;7146;p55"/>
            <p:cNvSpPr/>
            <p:nvPr/>
          </p:nvSpPr>
          <p:spPr>
            <a:xfrm>
              <a:off x="2081880" y="3793320"/>
              <a:ext cx="338760" cy="40680"/>
            </a:xfrm>
            <a:custGeom>
              <a:avLst/>
              <a:gdLst>
                <a:gd name="textAreaLeft" fmla="*/ 0 w 338760"/>
                <a:gd name="textAreaRight" fmla="*/ 339120 w 338760"/>
                <a:gd name="textAreaTop" fmla="*/ 0 h 40680"/>
                <a:gd name="textAreaBottom" fmla="*/ 41040 h 40680"/>
              </a:gdLst>
              <a:ahLst/>
              <a:cxnLst/>
              <a:rect l="textAreaLeft" t="textAreaTop" r="textAreaRight" b="textAreaBottom"/>
              <a:pathLst>
                <a:path w="19273" h="2326">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4" name="Google Shape;7147;p55"/>
            <p:cNvSpPr/>
            <p:nvPr/>
          </p:nvSpPr>
          <p:spPr>
            <a:xfrm>
              <a:off x="2101680" y="3694680"/>
              <a:ext cx="27360" cy="27360"/>
            </a:xfrm>
            <a:custGeom>
              <a:avLst/>
              <a:gdLst>
                <a:gd name="textAreaLeft" fmla="*/ 0 w 27360"/>
                <a:gd name="textAreaRight" fmla="*/ 27720 w 27360"/>
                <a:gd name="textAreaTop" fmla="*/ 0 h 27360"/>
                <a:gd name="textAreaBottom" fmla="*/ 27720 h 27360"/>
              </a:gdLst>
              <a:ahLst/>
              <a:cxnLst/>
              <a:rect l="textAreaLeft" t="textAreaTop" r="textAreaRight" b="textAreaBottom"/>
              <a:pathLst>
                <a:path w="1582" h="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5" name="Google Shape;7148;p55"/>
            <p:cNvSpPr/>
            <p:nvPr/>
          </p:nvSpPr>
          <p:spPr>
            <a:xfrm>
              <a:off x="2081880" y="3582720"/>
              <a:ext cx="339120" cy="190440"/>
            </a:xfrm>
            <a:custGeom>
              <a:avLst/>
              <a:gdLst>
                <a:gd name="textAreaLeft" fmla="*/ 0 w 339120"/>
                <a:gd name="textAreaRight" fmla="*/ 339480 w 339120"/>
                <a:gd name="textAreaTop" fmla="*/ 0 h 190440"/>
                <a:gd name="textAreaBottom" fmla="*/ 190800 h 190440"/>
              </a:gdLst>
              <a:ahLst/>
              <a:cxnLst/>
              <a:rect l="textAreaLeft" t="textAreaTop" r="textAreaRight" b="textAreaBottom"/>
              <a:pathLst>
                <a:path w="19276" h="10845">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56" name="Google Shape;7149;p55"/>
          <p:cNvGrpSpPr/>
          <p:nvPr/>
        </p:nvGrpSpPr>
        <p:grpSpPr>
          <a:xfrm>
            <a:off x="2559240" y="3594960"/>
            <a:ext cx="218880" cy="226800"/>
            <a:chOff x="2559240" y="3594960"/>
            <a:chExt cx="218880" cy="226800"/>
          </a:xfrm>
        </p:grpSpPr>
        <p:sp>
          <p:nvSpPr>
            <p:cNvPr id="6957" name="Google Shape;7150;p55"/>
            <p:cNvSpPr/>
            <p:nvPr/>
          </p:nvSpPr>
          <p:spPr>
            <a:xfrm>
              <a:off x="2559240" y="3677040"/>
              <a:ext cx="60120" cy="144360"/>
            </a:xfrm>
            <a:custGeom>
              <a:avLst/>
              <a:gdLst>
                <a:gd name="textAreaLeft" fmla="*/ 0 w 60120"/>
                <a:gd name="textAreaRight" fmla="*/ 60480 w 60120"/>
                <a:gd name="textAreaTop" fmla="*/ 0 h 144360"/>
                <a:gd name="textAreaBottom" fmla="*/ 144720 h 144360"/>
              </a:gdLst>
              <a:ahLst/>
              <a:cxnLst/>
              <a:rect l="textAreaLeft" t="textAreaTop" r="textAreaRight" b="textAreaBottom"/>
              <a:pathLst>
                <a:path w="3428" h="8231">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8" name="Google Shape;7151;p55"/>
            <p:cNvSpPr/>
            <p:nvPr/>
          </p:nvSpPr>
          <p:spPr>
            <a:xfrm>
              <a:off x="2639160" y="3636000"/>
              <a:ext cx="59400" cy="185760"/>
            </a:xfrm>
            <a:custGeom>
              <a:avLst/>
              <a:gdLst>
                <a:gd name="textAreaLeft" fmla="*/ 0 w 59400"/>
                <a:gd name="textAreaRight" fmla="*/ 59760 w 59400"/>
                <a:gd name="textAreaTop" fmla="*/ 0 h 185760"/>
                <a:gd name="textAreaBottom" fmla="*/ 186120 h 185760"/>
              </a:gdLst>
              <a:ahLst/>
              <a:cxnLst/>
              <a:rect l="textAreaLeft" t="textAreaTop" r="textAreaRight" b="textAreaBottom"/>
              <a:pathLst>
                <a:path w="3389" h="1057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59" name="Google Shape;7152;p55"/>
            <p:cNvSpPr/>
            <p:nvPr/>
          </p:nvSpPr>
          <p:spPr>
            <a:xfrm>
              <a:off x="2718720" y="3594960"/>
              <a:ext cx="59400" cy="226800"/>
            </a:xfrm>
            <a:custGeom>
              <a:avLst/>
              <a:gdLst>
                <a:gd name="textAreaLeft" fmla="*/ 0 w 59400"/>
                <a:gd name="textAreaRight" fmla="*/ 59760 w 59400"/>
                <a:gd name="textAreaTop" fmla="*/ 0 h 226800"/>
                <a:gd name="textAreaBottom" fmla="*/ 227160 h 226800"/>
              </a:gdLst>
              <a:ahLst/>
              <a:cxnLst/>
              <a:rect l="textAreaLeft" t="textAreaTop" r="textAreaRight" b="textAreaBottom"/>
              <a:pathLst>
                <a:path w="3388" h="12913">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6960" name="Google Shape;7153;p55"/>
          <p:cNvSpPr/>
          <p:nvPr/>
        </p:nvSpPr>
        <p:spPr>
          <a:xfrm>
            <a:off x="2914200" y="3550320"/>
            <a:ext cx="333360" cy="315360"/>
          </a:xfrm>
          <a:custGeom>
            <a:avLst/>
            <a:gdLst>
              <a:gd name="textAreaLeft" fmla="*/ 0 w 333360"/>
              <a:gd name="textAreaRight" fmla="*/ 333720 w 333360"/>
              <a:gd name="textAreaTop" fmla="*/ 0 h 315360"/>
              <a:gd name="textAreaBottom" fmla="*/ 315720 h 315360"/>
            </a:gdLst>
            <a:ahLst/>
            <a:cxnLst/>
            <a:rect l="textAreaLeft" t="textAreaTop" r="textAreaRight" b="textAreaBottom"/>
            <a:pathLst>
              <a:path w="18956" h="17942">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961" name="Google Shape;7154;p55"/>
          <p:cNvGrpSpPr/>
          <p:nvPr/>
        </p:nvGrpSpPr>
        <p:grpSpPr>
          <a:xfrm>
            <a:off x="3353400" y="3538800"/>
            <a:ext cx="291600" cy="338760"/>
            <a:chOff x="3353400" y="3538800"/>
            <a:chExt cx="291600" cy="338760"/>
          </a:xfrm>
        </p:grpSpPr>
        <p:sp>
          <p:nvSpPr>
            <p:cNvPr id="6962" name="Google Shape;7155;p55"/>
            <p:cNvSpPr/>
            <p:nvPr/>
          </p:nvSpPr>
          <p:spPr>
            <a:xfrm>
              <a:off x="3353400" y="3538800"/>
              <a:ext cx="38160" cy="338760"/>
            </a:xfrm>
            <a:custGeom>
              <a:avLst/>
              <a:gdLst>
                <a:gd name="textAreaLeft" fmla="*/ 0 w 38160"/>
                <a:gd name="textAreaRight" fmla="*/ 38520 w 38160"/>
                <a:gd name="textAreaTop" fmla="*/ 0 h 338760"/>
                <a:gd name="textAreaBottom" fmla="*/ 339120 h 338760"/>
              </a:gdLst>
              <a:ahLst/>
              <a:cxnLst/>
              <a:rect l="textAreaLeft" t="textAreaTop" r="textAreaRight" b="textAreaBottom"/>
              <a:pathLst>
                <a:path w="2184" h="19273">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63" name="Google Shape;7156;p55"/>
            <p:cNvSpPr/>
            <p:nvPr/>
          </p:nvSpPr>
          <p:spPr>
            <a:xfrm>
              <a:off x="3411720" y="3555360"/>
              <a:ext cx="233280" cy="184320"/>
            </a:xfrm>
            <a:custGeom>
              <a:avLst/>
              <a:gdLst>
                <a:gd name="textAreaLeft" fmla="*/ 0 w 233280"/>
                <a:gd name="textAreaRight" fmla="*/ 233640 w 233280"/>
                <a:gd name="textAreaTop" fmla="*/ 0 h 184320"/>
                <a:gd name="textAreaBottom" fmla="*/ 184680 h 184320"/>
              </a:gdLst>
              <a:ahLst/>
              <a:cxnLst/>
              <a:rect l="textAreaLeft" t="textAreaTop" r="textAreaRight" b="textAreaBottom"/>
              <a:pathLst>
                <a:path w="13281" h="10498">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64" name="Google Shape;7157;p55"/>
          <p:cNvGrpSpPr/>
          <p:nvPr/>
        </p:nvGrpSpPr>
        <p:grpSpPr>
          <a:xfrm>
            <a:off x="3752280" y="3538800"/>
            <a:ext cx="338760" cy="339120"/>
            <a:chOff x="3752280" y="3538800"/>
            <a:chExt cx="338760" cy="339120"/>
          </a:xfrm>
        </p:grpSpPr>
        <p:sp>
          <p:nvSpPr>
            <p:cNvPr id="6965" name="Google Shape;7158;p55"/>
            <p:cNvSpPr/>
            <p:nvPr/>
          </p:nvSpPr>
          <p:spPr>
            <a:xfrm>
              <a:off x="3852360" y="3797280"/>
              <a:ext cx="138960" cy="80640"/>
            </a:xfrm>
            <a:custGeom>
              <a:avLst/>
              <a:gdLst>
                <a:gd name="textAreaLeft" fmla="*/ 0 w 138960"/>
                <a:gd name="textAreaRight" fmla="*/ 139320 w 138960"/>
                <a:gd name="textAreaTop" fmla="*/ 0 h 80640"/>
                <a:gd name="textAreaBottom" fmla="*/ 81000 h 80640"/>
              </a:gdLst>
              <a:ahLst/>
              <a:cxnLst/>
              <a:rect l="textAreaLeft" t="textAreaTop" r="textAreaRight" b="textAreaBottom"/>
              <a:pathLst>
                <a:path w="7905" h="4593">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66" name="Google Shape;7159;p55"/>
            <p:cNvSpPr/>
            <p:nvPr/>
          </p:nvSpPr>
          <p:spPr>
            <a:xfrm>
              <a:off x="3797280" y="3538800"/>
              <a:ext cx="244080" cy="238320"/>
            </a:xfrm>
            <a:custGeom>
              <a:avLst/>
              <a:gdLst>
                <a:gd name="textAreaLeft" fmla="*/ 0 w 244080"/>
                <a:gd name="textAreaRight" fmla="*/ 244440 w 244080"/>
                <a:gd name="textAreaTop" fmla="*/ 0 h 238320"/>
                <a:gd name="textAreaBottom" fmla="*/ 238680 h 238320"/>
              </a:gdLst>
              <a:ahLst/>
              <a:cxnLst/>
              <a:rect l="textAreaLeft" t="textAreaTop" r="textAreaRight" b="textAreaBottom"/>
              <a:pathLst>
                <a:path w="13892" h="13553">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67" name="Google Shape;7160;p55"/>
            <p:cNvSpPr/>
            <p:nvPr/>
          </p:nvSpPr>
          <p:spPr>
            <a:xfrm>
              <a:off x="3752280" y="3657960"/>
              <a:ext cx="39240" cy="19440"/>
            </a:xfrm>
            <a:custGeom>
              <a:avLst/>
              <a:gdLst>
                <a:gd name="textAreaLeft" fmla="*/ 0 w 39240"/>
                <a:gd name="textAreaRight" fmla="*/ 39600 w 39240"/>
                <a:gd name="textAreaTop" fmla="*/ 0 h 19440"/>
                <a:gd name="textAreaBottom" fmla="*/ 19800 h 19440"/>
              </a:gdLst>
              <a:ahLst/>
              <a:cxnLst/>
              <a:rect l="textAreaLeft" t="textAreaTop" r="textAreaRight" b="textAreaBottom"/>
              <a:pathLst>
                <a:path w="2256" h="1131">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68" name="Google Shape;7161;p55"/>
            <p:cNvSpPr/>
            <p:nvPr/>
          </p:nvSpPr>
          <p:spPr>
            <a:xfrm>
              <a:off x="3754440" y="3591720"/>
              <a:ext cx="35280" cy="33480"/>
            </a:xfrm>
            <a:custGeom>
              <a:avLst/>
              <a:gdLst>
                <a:gd name="textAreaLeft" fmla="*/ 0 w 35280"/>
                <a:gd name="textAreaRight" fmla="*/ 35640 w 35280"/>
                <a:gd name="textAreaTop" fmla="*/ 0 h 33480"/>
                <a:gd name="textAreaBottom" fmla="*/ 33840 h 33480"/>
              </a:gdLst>
              <a:ahLst/>
              <a:cxnLst/>
              <a:rect l="textAreaLeft" t="textAreaTop" r="textAreaRight" b="textAreaBottom"/>
              <a:pathLst>
                <a:path w="2034" h="1923">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69" name="Google Shape;7162;p55"/>
            <p:cNvSpPr/>
            <p:nvPr/>
          </p:nvSpPr>
          <p:spPr>
            <a:xfrm>
              <a:off x="3754440" y="3710880"/>
              <a:ext cx="35280" cy="33480"/>
            </a:xfrm>
            <a:custGeom>
              <a:avLst/>
              <a:gdLst>
                <a:gd name="textAreaLeft" fmla="*/ 0 w 35280"/>
                <a:gd name="textAreaRight" fmla="*/ 35640 w 35280"/>
                <a:gd name="textAreaTop" fmla="*/ 0 h 33480"/>
                <a:gd name="textAreaBottom" fmla="*/ 33840 h 33480"/>
              </a:gdLst>
              <a:ahLst/>
              <a:cxnLst/>
              <a:rect l="textAreaLeft" t="textAreaTop" r="textAreaRight" b="textAreaBottom"/>
              <a:pathLst>
                <a:path w="2028" h="1916">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0" name="Google Shape;7163;p55"/>
            <p:cNvSpPr/>
            <p:nvPr/>
          </p:nvSpPr>
          <p:spPr>
            <a:xfrm>
              <a:off x="4051800" y="3657960"/>
              <a:ext cx="39240" cy="19440"/>
            </a:xfrm>
            <a:custGeom>
              <a:avLst/>
              <a:gdLst>
                <a:gd name="textAreaLeft" fmla="*/ 0 w 39240"/>
                <a:gd name="textAreaRight" fmla="*/ 39600 w 39240"/>
                <a:gd name="textAreaTop" fmla="*/ 0 h 19440"/>
                <a:gd name="textAreaBottom" fmla="*/ 19800 h 19440"/>
              </a:gdLst>
              <a:ahLst/>
              <a:cxnLst/>
              <a:rect l="textAreaLeft" t="textAreaTop" r="textAreaRight" b="textAreaBottom"/>
              <a:pathLst>
                <a:path w="2257" h="1131">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1" name="Google Shape;7164;p55"/>
            <p:cNvSpPr/>
            <p:nvPr/>
          </p:nvSpPr>
          <p:spPr>
            <a:xfrm>
              <a:off x="4053960" y="3591720"/>
              <a:ext cx="35280" cy="33480"/>
            </a:xfrm>
            <a:custGeom>
              <a:avLst/>
              <a:gdLst>
                <a:gd name="textAreaLeft" fmla="*/ 0 w 35280"/>
                <a:gd name="textAreaRight" fmla="*/ 35640 w 35280"/>
                <a:gd name="textAreaTop" fmla="*/ 0 h 33480"/>
                <a:gd name="textAreaBottom" fmla="*/ 33840 h 33480"/>
              </a:gdLst>
              <a:ahLst/>
              <a:cxnLst/>
              <a:rect l="textAreaLeft" t="textAreaTop" r="textAreaRight" b="textAreaBottom"/>
              <a:pathLst>
                <a:path w="2027" h="1916">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2" name="Google Shape;7165;p55"/>
            <p:cNvSpPr/>
            <p:nvPr/>
          </p:nvSpPr>
          <p:spPr>
            <a:xfrm>
              <a:off x="4053600" y="3710520"/>
              <a:ext cx="35280" cy="33480"/>
            </a:xfrm>
            <a:custGeom>
              <a:avLst/>
              <a:gdLst>
                <a:gd name="textAreaLeft" fmla="*/ 0 w 35280"/>
                <a:gd name="textAreaRight" fmla="*/ 35640 w 35280"/>
                <a:gd name="textAreaTop" fmla="*/ 0 h 33480"/>
                <a:gd name="textAreaBottom" fmla="*/ 33840 h 33480"/>
              </a:gdLst>
              <a:ahLst/>
              <a:cxnLst/>
              <a:rect l="textAreaLeft" t="textAreaTop" r="textAreaRight" b="textAreaBottom"/>
              <a:pathLst>
                <a:path w="2033" h="192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w="0">
              <a:noFill/>
            </a:ln>
          </p:spPr>
          <p:style>
            <a:lnRef idx="0"/>
            <a:fillRef idx="0"/>
            <a:effectRef idx="0"/>
            <a:fontRef idx="minor"/>
          </p:style>
          <p:txBody>
            <a:bodyPr tIns="16920" bIns="16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73" name="Google Shape;7166;p55"/>
          <p:cNvGrpSpPr/>
          <p:nvPr/>
        </p:nvGrpSpPr>
        <p:grpSpPr>
          <a:xfrm>
            <a:off x="4226040" y="3538800"/>
            <a:ext cx="219600" cy="339120"/>
            <a:chOff x="4226040" y="3538800"/>
            <a:chExt cx="219600" cy="339120"/>
          </a:xfrm>
        </p:grpSpPr>
        <p:sp>
          <p:nvSpPr>
            <p:cNvPr id="6974" name="Google Shape;7167;p55"/>
            <p:cNvSpPr/>
            <p:nvPr/>
          </p:nvSpPr>
          <p:spPr>
            <a:xfrm>
              <a:off x="4246920" y="3538800"/>
              <a:ext cx="177480" cy="58320"/>
            </a:xfrm>
            <a:custGeom>
              <a:avLst/>
              <a:gdLst>
                <a:gd name="textAreaLeft" fmla="*/ 0 w 177480"/>
                <a:gd name="textAreaRight" fmla="*/ 177840 w 177480"/>
                <a:gd name="textAreaTop" fmla="*/ 0 h 58320"/>
                <a:gd name="textAreaBottom" fmla="*/ 58680 h 58320"/>
              </a:gdLst>
              <a:ahLst/>
              <a:cxnLst/>
              <a:rect l="textAreaLeft" t="textAreaTop" r="textAreaRight" b="textAreaBottom"/>
              <a:pathLst>
                <a:path w="10113" h="3331">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5" name="Google Shape;7168;p55"/>
            <p:cNvSpPr/>
            <p:nvPr/>
          </p:nvSpPr>
          <p:spPr>
            <a:xfrm>
              <a:off x="4226040" y="3617280"/>
              <a:ext cx="219600" cy="157680"/>
            </a:xfrm>
            <a:custGeom>
              <a:avLst/>
              <a:gdLst>
                <a:gd name="textAreaLeft" fmla="*/ 0 w 219600"/>
                <a:gd name="textAreaRight" fmla="*/ 219960 w 219600"/>
                <a:gd name="textAreaTop" fmla="*/ 0 h 157680"/>
                <a:gd name="textAreaBottom" fmla="*/ 158040 h 157680"/>
              </a:gdLst>
              <a:ahLst/>
              <a:cxnLst/>
              <a:rect l="textAreaLeft" t="textAreaTop" r="textAreaRight" b="textAreaBottom"/>
              <a:pathLst>
                <a:path w="12492" h="8977">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w="0">
              <a:noFill/>
            </a:ln>
          </p:spPr>
          <p:style>
            <a:lnRef idx="0"/>
            <a:fillRef idx="0"/>
            <a:effectRef idx="0"/>
            <a:fontRef idx="minor"/>
          </p:style>
          <p:txBody>
            <a:bodyPr tIns="78840" bIns="78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6" name="Google Shape;7169;p55"/>
            <p:cNvSpPr/>
            <p:nvPr/>
          </p:nvSpPr>
          <p:spPr>
            <a:xfrm>
              <a:off x="4307760" y="3795480"/>
              <a:ext cx="55800" cy="82440"/>
            </a:xfrm>
            <a:custGeom>
              <a:avLst/>
              <a:gdLst>
                <a:gd name="textAreaLeft" fmla="*/ 0 w 55800"/>
                <a:gd name="textAreaRight" fmla="*/ 56160 w 55800"/>
                <a:gd name="textAreaTop" fmla="*/ 0 h 82440"/>
                <a:gd name="textAreaBottom" fmla="*/ 82800 h 82440"/>
              </a:gdLst>
              <a:ahLst/>
              <a:cxnLst/>
              <a:rect l="textAreaLeft" t="textAreaTop" r="textAreaRight" b="textAreaBottom"/>
              <a:pathLst>
                <a:path w="3199" h="4696">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77" name="Google Shape;7170;p55"/>
          <p:cNvGrpSpPr/>
          <p:nvPr/>
        </p:nvGrpSpPr>
        <p:grpSpPr>
          <a:xfrm>
            <a:off x="4586040" y="3542040"/>
            <a:ext cx="332640" cy="332640"/>
            <a:chOff x="4586040" y="3542040"/>
            <a:chExt cx="332640" cy="332640"/>
          </a:xfrm>
        </p:grpSpPr>
        <p:sp>
          <p:nvSpPr>
            <p:cNvPr id="6978" name="Google Shape;7171;p55"/>
            <p:cNvSpPr/>
            <p:nvPr/>
          </p:nvSpPr>
          <p:spPr>
            <a:xfrm>
              <a:off x="4586040" y="3542040"/>
              <a:ext cx="332640" cy="332640"/>
            </a:xfrm>
            <a:custGeom>
              <a:avLst/>
              <a:gdLst>
                <a:gd name="textAreaLeft" fmla="*/ 0 w 332640"/>
                <a:gd name="textAreaRight" fmla="*/ 333000 w 332640"/>
                <a:gd name="textAreaTop" fmla="*/ 0 h 332640"/>
                <a:gd name="textAreaBottom" fmla="*/ 333000 h 332640"/>
              </a:gdLst>
              <a:ahLst/>
              <a:cxnLst/>
              <a:rect l="textAreaLeft" t="textAreaTop" r="textAreaRight" b="textAreaBottom"/>
              <a:pathLst>
                <a:path w="18911" h="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79" name="Google Shape;7172;p55"/>
            <p:cNvSpPr/>
            <p:nvPr/>
          </p:nvSpPr>
          <p:spPr>
            <a:xfrm>
              <a:off x="4649400" y="3605400"/>
              <a:ext cx="205920" cy="205920"/>
            </a:xfrm>
            <a:custGeom>
              <a:avLst/>
              <a:gdLst>
                <a:gd name="textAreaLeft" fmla="*/ 0 w 205920"/>
                <a:gd name="textAreaRight" fmla="*/ 206280 w 205920"/>
                <a:gd name="textAreaTop" fmla="*/ 0 h 205920"/>
                <a:gd name="textAreaBottom" fmla="*/ 206280 h 205920"/>
              </a:gdLst>
              <a:ahLst/>
              <a:cxnLst/>
              <a:rect l="textAreaLeft" t="textAreaTop" r="textAreaRight" b="textAreaBottom"/>
              <a:pathLst>
                <a:path w="11718" h="11721">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80" name="Google Shape;7173;p55"/>
          <p:cNvGrpSpPr/>
          <p:nvPr/>
        </p:nvGrpSpPr>
        <p:grpSpPr>
          <a:xfrm>
            <a:off x="5035320" y="2364120"/>
            <a:ext cx="334440" cy="185040"/>
            <a:chOff x="5035320" y="2364120"/>
            <a:chExt cx="334440" cy="185040"/>
          </a:xfrm>
        </p:grpSpPr>
        <p:sp>
          <p:nvSpPr>
            <p:cNvPr id="6981" name="Google Shape;7174;p55"/>
            <p:cNvSpPr/>
            <p:nvPr/>
          </p:nvSpPr>
          <p:spPr>
            <a:xfrm>
              <a:off x="5094000" y="2418480"/>
              <a:ext cx="216360" cy="76320"/>
            </a:xfrm>
            <a:custGeom>
              <a:avLst/>
              <a:gdLst>
                <a:gd name="textAreaLeft" fmla="*/ 0 w 216360"/>
                <a:gd name="textAreaRight" fmla="*/ 216720 w 216360"/>
                <a:gd name="textAreaTop" fmla="*/ 0 h 76320"/>
                <a:gd name="textAreaBottom" fmla="*/ 76680 h 76320"/>
              </a:gdLst>
              <a:ahLst/>
              <a:cxnLst/>
              <a:rect l="textAreaLeft" t="textAreaTop" r="textAreaRight" b="textAreaBottom"/>
              <a:pathLst>
                <a:path w="12320" h="4352">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2" name="Google Shape;7175;p55"/>
            <p:cNvSpPr/>
            <p:nvPr/>
          </p:nvSpPr>
          <p:spPr>
            <a:xfrm>
              <a:off x="5192640" y="24469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24" h="1127">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3" name="Google Shape;7176;p55"/>
            <p:cNvSpPr/>
            <p:nvPr/>
          </p:nvSpPr>
          <p:spPr>
            <a:xfrm>
              <a:off x="5035320" y="2364120"/>
              <a:ext cx="334440" cy="185040"/>
            </a:xfrm>
            <a:custGeom>
              <a:avLst/>
              <a:gdLst>
                <a:gd name="textAreaLeft" fmla="*/ 0 w 334440"/>
                <a:gd name="textAreaRight" fmla="*/ 334800 w 334440"/>
                <a:gd name="textAreaTop" fmla="*/ 0 h 185040"/>
                <a:gd name="textAreaBottom" fmla="*/ 185400 h 185040"/>
              </a:gdLst>
              <a:ahLst/>
              <a:cxnLst/>
              <a:rect l="textAreaLeft" t="textAreaTop" r="textAreaRight" b="textAreaBottom"/>
              <a:pathLst>
                <a:path w="19011" h="10534">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84" name="Google Shape;7177;p55"/>
          <p:cNvGrpSpPr/>
          <p:nvPr/>
        </p:nvGrpSpPr>
        <p:grpSpPr>
          <a:xfrm>
            <a:off x="1239480" y="3538800"/>
            <a:ext cx="338760" cy="339120"/>
            <a:chOff x="1239480" y="3538800"/>
            <a:chExt cx="338760" cy="339120"/>
          </a:xfrm>
        </p:grpSpPr>
        <p:sp>
          <p:nvSpPr>
            <p:cNvPr id="6985" name="Google Shape;7178;p55"/>
            <p:cNvSpPr/>
            <p:nvPr/>
          </p:nvSpPr>
          <p:spPr>
            <a:xfrm>
              <a:off x="1399320" y="363888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6" name="Google Shape;7179;p55"/>
            <p:cNvSpPr/>
            <p:nvPr/>
          </p:nvSpPr>
          <p:spPr>
            <a:xfrm>
              <a:off x="1478880" y="369864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7" name="Google Shape;7180;p55"/>
            <p:cNvSpPr/>
            <p:nvPr/>
          </p:nvSpPr>
          <p:spPr>
            <a:xfrm>
              <a:off x="1319760" y="369864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8" name="Google Shape;7181;p55"/>
            <p:cNvSpPr/>
            <p:nvPr/>
          </p:nvSpPr>
          <p:spPr>
            <a:xfrm>
              <a:off x="1239480" y="3818520"/>
              <a:ext cx="338760" cy="59400"/>
            </a:xfrm>
            <a:custGeom>
              <a:avLst/>
              <a:gdLst>
                <a:gd name="textAreaLeft" fmla="*/ 0 w 338760"/>
                <a:gd name="textAreaRight" fmla="*/ 339120 w 338760"/>
                <a:gd name="textAreaTop" fmla="*/ 0 h 59400"/>
                <a:gd name="textAreaBottom" fmla="*/ 59760 h 59400"/>
              </a:gdLst>
              <a:ahLst/>
              <a:cxnLst/>
              <a:rect l="textAreaLeft" t="textAreaTop" r="textAreaRight" b="textAreaBottom"/>
              <a:pathLst>
                <a:path w="19273" h="3389">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89" name="Google Shape;7182;p55"/>
            <p:cNvSpPr/>
            <p:nvPr/>
          </p:nvSpPr>
          <p:spPr>
            <a:xfrm>
              <a:off x="1239480" y="3538800"/>
              <a:ext cx="338760" cy="258840"/>
            </a:xfrm>
            <a:custGeom>
              <a:avLst/>
              <a:gdLst>
                <a:gd name="textAreaLeft" fmla="*/ 0 w 338760"/>
                <a:gd name="textAreaRight" fmla="*/ 339120 w 338760"/>
                <a:gd name="textAreaTop" fmla="*/ 0 h 258840"/>
                <a:gd name="textAreaBottom" fmla="*/ 259200 h 258840"/>
              </a:gdLst>
              <a:ahLst/>
              <a:cxnLst/>
              <a:rect l="textAreaLeft" t="textAreaTop" r="textAreaRight" b="textAreaBottom"/>
              <a:pathLst>
                <a:path w="19273" h="1472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6990" name="Google Shape;7183;p55"/>
          <p:cNvGrpSpPr/>
          <p:nvPr/>
        </p:nvGrpSpPr>
        <p:grpSpPr>
          <a:xfrm>
            <a:off x="5465880" y="2287080"/>
            <a:ext cx="338760" cy="339120"/>
            <a:chOff x="5465880" y="2287080"/>
            <a:chExt cx="338760" cy="339120"/>
          </a:xfrm>
        </p:grpSpPr>
        <p:sp>
          <p:nvSpPr>
            <p:cNvPr id="6991" name="Google Shape;7184;p55"/>
            <p:cNvSpPr/>
            <p:nvPr/>
          </p:nvSpPr>
          <p:spPr>
            <a:xfrm>
              <a:off x="5595840" y="2287080"/>
              <a:ext cx="79200" cy="79920"/>
            </a:xfrm>
            <a:custGeom>
              <a:avLst/>
              <a:gdLst>
                <a:gd name="textAreaLeft" fmla="*/ 0 w 79200"/>
                <a:gd name="textAreaRight" fmla="*/ 79560 w 79200"/>
                <a:gd name="textAreaTop" fmla="*/ 0 h 79920"/>
                <a:gd name="textAreaBottom" fmla="*/ 80280 h 79920"/>
              </a:gdLst>
              <a:ahLst/>
              <a:cxnLst/>
              <a:rect l="textAreaLeft" t="textAreaTop" r="textAreaRight" b="textAreaBottom"/>
              <a:pathLst>
                <a:path w="4518" h="4554">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92" name="Google Shape;7185;p55"/>
            <p:cNvSpPr/>
            <p:nvPr/>
          </p:nvSpPr>
          <p:spPr>
            <a:xfrm>
              <a:off x="5465880" y="2367360"/>
              <a:ext cx="338760" cy="258840"/>
            </a:xfrm>
            <a:custGeom>
              <a:avLst/>
              <a:gdLst>
                <a:gd name="textAreaLeft" fmla="*/ 0 w 338760"/>
                <a:gd name="textAreaRight" fmla="*/ 339120 w 338760"/>
                <a:gd name="textAreaTop" fmla="*/ 0 h 258840"/>
                <a:gd name="textAreaBottom" fmla="*/ 259200 h 258840"/>
              </a:gdLst>
              <a:ahLst/>
              <a:cxnLst/>
              <a:rect l="textAreaLeft" t="textAreaTop" r="textAreaRight" b="textAreaBottom"/>
              <a:pathLst>
                <a:path w="19273" h="14717">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6993" name="Google Shape;7186;p55"/>
          <p:cNvSpPr/>
          <p:nvPr/>
        </p:nvSpPr>
        <p:spPr>
          <a:xfrm>
            <a:off x="5865840" y="2287080"/>
            <a:ext cx="352080" cy="338760"/>
          </a:xfrm>
          <a:custGeom>
            <a:avLst/>
            <a:gdLst>
              <a:gd name="textAreaLeft" fmla="*/ 0 w 352080"/>
              <a:gd name="textAreaRight" fmla="*/ 352440 w 352080"/>
              <a:gd name="textAreaTop" fmla="*/ 0 h 338760"/>
              <a:gd name="textAreaBottom" fmla="*/ 339120 h 338760"/>
            </a:gdLst>
            <a:ahLst/>
            <a:cxnLst/>
            <a:rect l="textAreaLeft" t="textAreaTop" r="textAreaRight" b="textAreaBottom"/>
            <a:pathLst>
              <a:path w="20026" h="19273">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6994" name="Google Shape;7187;p55"/>
          <p:cNvGrpSpPr/>
          <p:nvPr/>
        </p:nvGrpSpPr>
        <p:grpSpPr>
          <a:xfrm>
            <a:off x="6289920" y="2303280"/>
            <a:ext cx="333360" cy="307080"/>
            <a:chOff x="6289920" y="2303280"/>
            <a:chExt cx="333360" cy="307080"/>
          </a:xfrm>
        </p:grpSpPr>
        <p:sp>
          <p:nvSpPr>
            <p:cNvPr id="6995" name="Google Shape;7188;p55"/>
            <p:cNvSpPr/>
            <p:nvPr/>
          </p:nvSpPr>
          <p:spPr>
            <a:xfrm>
              <a:off x="6289920" y="2361240"/>
              <a:ext cx="48960" cy="51480"/>
            </a:xfrm>
            <a:custGeom>
              <a:avLst/>
              <a:gdLst>
                <a:gd name="textAreaLeft" fmla="*/ 0 w 48960"/>
                <a:gd name="textAreaRight" fmla="*/ 49320 w 48960"/>
                <a:gd name="textAreaTop" fmla="*/ 0 h 51480"/>
                <a:gd name="textAreaBottom" fmla="*/ 51840 h 51480"/>
              </a:gdLst>
              <a:ahLst/>
              <a:cxnLst/>
              <a:rect l="textAreaLeft" t="textAreaTop" r="textAreaRight" b="textAreaBottom"/>
              <a:pathLst>
                <a:path w="2807" h="293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96" name="Google Shape;7189;p55"/>
            <p:cNvSpPr/>
            <p:nvPr/>
          </p:nvSpPr>
          <p:spPr>
            <a:xfrm>
              <a:off x="6289920" y="2558520"/>
              <a:ext cx="48960" cy="51480"/>
            </a:xfrm>
            <a:custGeom>
              <a:avLst/>
              <a:gdLst>
                <a:gd name="textAreaLeft" fmla="*/ 0 w 48960"/>
                <a:gd name="textAreaRight" fmla="*/ 49320 w 48960"/>
                <a:gd name="textAreaTop" fmla="*/ 0 h 51480"/>
                <a:gd name="textAreaBottom" fmla="*/ 51840 h 51480"/>
              </a:gdLst>
              <a:ahLst/>
              <a:cxnLst/>
              <a:rect l="textAreaLeft" t="textAreaTop" r="textAreaRight" b="textAreaBottom"/>
              <a:pathLst>
                <a:path w="2807" h="294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97" name="Google Shape;7190;p55"/>
            <p:cNvSpPr/>
            <p:nvPr/>
          </p:nvSpPr>
          <p:spPr>
            <a:xfrm>
              <a:off x="6573960" y="2361240"/>
              <a:ext cx="48960" cy="51480"/>
            </a:xfrm>
            <a:custGeom>
              <a:avLst/>
              <a:gdLst>
                <a:gd name="textAreaLeft" fmla="*/ 0 w 48960"/>
                <a:gd name="textAreaRight" fmla="*/ 49320 w 48960"/>
                <a:gd name="textAreaTop" fmla="*/ 0 h 51480"/>
                <a:gd name="textAreaBottom" fmla="*/ 51840 h 51480"/>
              </a:gdLst>
              <a:ahLst/>
              <a:cxnLst/>
              <a:rect l="textAreaLeft" t="textAreaTop" r="textAreaRight" b="textAreaBottom"/>
              <a:pathLst>
                <a:path w="2808" h="294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98" name="Google Shape;7191;p55"/>
            <p:cNvSpPr/>
            <p:nvPr/>
          </p:nvSpPr>
          <p:spPr>
            <a:xfrm>
              <a:off x="6390360" y="2443680"/>
              <a:ext cx="126720" cy="75240"/>
            </a:xfrm>
            <a:custGeom>
              <a:avLst/>
              <a:gdLst>
                <a:gd name="textAreaLeft" fmla="*/ 0 w 126720"/>
                <a:gd name="textAreaRight" fmla="*/ 127080 w 126720"/>
                <a:gd name="textAreaTop" fmla="*/ 0 h 75240"/>
                <a:gd name="textAreaBottom" fmla="*/ 75600 h 75240"/>
              </a:gdLst>
              <a:ahLst/>
              <a:cxnLst/>
              <a:rect l="textAreaLeft" t="textAreaTop" r="textAreaRight" b="textAreaBottom"/>
              <a:pathLst>
                <a:path w="7228" h="4295">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6999" name="Google Shape;7192;p55"/>
            <p:cNvSpPr/>
            <p:nvPr/>
          </p:nvSpPr>
          <p:spPr>
            <a:xfrm>
              <a:off x="6289920" y="2361240"/>
              <a:ext cx="333360" cy="249120"/>
            </a:xfrm>
            <a:custGeom>
              <a:avLst/>
              <a:gdLst>
                <a:gd name="textAreaLeft" fmla="*/ 0 w 333360"/>
                <a:gd name="textAreaRight" fmla="*/ 333720 w 333360"/>
                <a:gd name="textAreaTop" fmla="*/ 0 h 249120"/>
                <a:gd name="textAreaBottom" fmla="*/ 249480 h 249120"/>
              </a:gdLst>
              <a:ahLst/>
              <a:cxnLst/>
              <a:rect l="textAreaLeft" t="textAreaTop" r="textAreaRight" b="textAreaBottom"/>
              <a:pathLst>
                <a:path w="18951" h="14166">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0" name="Google Shape;7193;p55"/>
            <p:cNvSpPr/>
            <p:nvPr/>
          </p:nvSpPr>
          <p:spPr>
            <a:xfrm>
              <a:off x="6573960" y="2558520"/>
              <a:ext cx="48960" cy="51480"/>
            </a:xfrm>
            <a:custGeom>
              <a:avLst/>
              <a:gdLst>
                <a:gd name="textAreaLeft" fmla="*/ 0 w 48960"/>
                <a:gd name="textAreaRight" fmla="*/ 49320 w 48960"/>
                <a:gd name="textAreaTop" fmla="*/ 0 h 51480"/>
                <a:gd name="textAreaBottom" fmla="*/ 51840 h 51480"/>
              </a:gdLst>
              <a:ahLst/>
              <a:cxnLst/>
              <a:rect l="textAreaLeft" t="textAreaTop" r="textAreaRight" b="textAreaBottom"/>
              <a:pathLst>
                <a:path w="2808" h="294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1" name="Google Shape;7194;p55"/>
            <p:cNvSpPr/>
            <p:nvPr/>
          </p:nvSpPr>
          <p:spPr>
            <a:xfrm>
              <a:off x="6390360" y="2303280"/>
              <a:ext cx="131760" cy="37800"/>
            </a:xfrm>
            <a:custGeom>
              <a:avLst/>
              <a:gdLst>
                <a:gd name="textAreaLeft" fmla="*/ 0 w 131760"/>
                <a:gd name="textAreaRight" fmla="*/ 132120 w 131760"/>
                <a:gd name="textAreaTop" fmla="*/ 0 h 37800"/>
                <a:gd name="textAreaBottom" fmla="*/ 38160 h 37800"/>
              </a:gdLst>
              <a:ahLst/>
              <a:cxnLst/>
              <a:rect l="textAreaLeft" t="textAreaTop" r="textAreaRight" b="textAreaBottom"/>
              <a:pathLst>
                <a:path w="7502" h="2163">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02" name="Google Shape;7195;p55"/>
          <p:cNvGrpSpPr/>
          <p:nvPr/>
        </p:nvGrpSpPr>
        <p:grpSpPr>
          <a:xfrm>
            <a:off x="6755400" y="2287080"/>
            <a:ext cx="238320" cy="339120"/>
            <a:chOff x="6755400" y="2287080"/>
            <a:chExt cx="238320" cy="339120"/>
          </a:xfrm>
        </p:grpSpPr>
        <p:sp>
          <p:nvSpPr>
            <p:cNvPr id="7003" name="Google Shape;7196;p55"/>
            <p:cNvSpPr/>
            <p:nvPr/>
          </p:nvSpPr>
          <p:spPr>
            <a:xfrm>
              <a:off x="6755400" y="2287080"/>
              <a:ext cx="238320" cy="39240"/>
            </a:xfrm>
            <a:custGeom>
              <a:avLst/>
              <a:gdLst>
                <a:gd name="textAreaLeft" fmla="*/ 0 w 238320"/>
                <a:gd name="textAreaRight" fmla="*/ 238680 w 238320"/>
                <a:gd name="textAreaTop" fmla="*/ 0 h 39240"/>
                <a:gd name="textAreaBottom" fmla="*/ 39600 h 39240"/>
              </a:gdLst>
              <a:ahLst/>
              <a:cxnLst/>
              <a:rect l="textAreaLeft" t="textAreaTop" r="textAreaRight" b="textAreaBottom"/>
              <a:pathLst>
                <a:path w="13551" h="2259">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4" name="Google Shape;7197;p55"/>
            <p:cNvSpPr/>
            <p:nvPr/>
          </p:nvSpPr>
          <p:spPr>
            <a:xfrm>
              <a:off x="6755400" y="2346840"/>
              <a:ext cx="238320" cy="199800"/>
            </a:xfrm>
            <a:custGeom>
              <a:avLst/>
              <a:gdLst>
                <a:gd name="textAreaLeft" fmla="*/ 0 w 238320"/>
                <a:gd name="textAreaRight" fmla="*/ 238680 w 238320"/>
                <a:gd name="textAreaTop" fmla="*/ 0 h 199800"/>
                <a:gd name="textAreaBottom" fmla="*/ 200160 h 199800"/>
              </a:gdLst>
              <a:ahLst/>
              <a:cxnLst/>
              <a:rect l="textAreaLeft" t="textAreaTop" r="textAreaRight" b="textAreaBottom"/>
              <a:pathLst>
                <a:path w="13551" h="11369">
                  <a:moveTo>
                    <a:pt x="0" y="1"/>
                  </a:moveTo>
                  <a:lnTo>
                    <a:pt x="0" y="11368"/>
                  </a:lnTo>
                  <a:lnTo>
                    <a:pt x="13551" y="11368"/>
                  </a:lnTo>
                  <a:lnTo>
                    <a:pt x="1355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5" name="Google Shape;7198;p55"/>
            <p:cNvSpPr/>
            <p:nvPr/>
          </p:nvSpPr>
          <p:spPr>
            <a:xfrm>
              <a:off x="6755400" y="2566800"/>
              <a:ext cx="238320" cy="59400"/>
            </a:xfrm>
            <a:custGeom>
              <a:avLst/>
              <a:gdLst>
                <a:gd name="textAreaLeft" fmla="*/ 0 w 238320"/>
                <a:gd name="textAreaRight" fmla="*/ 238680 w 238320"/>
                <a:gd name="textAreaTop" fmla="*/ 0 h 59400"/>
                <a:gd name="textAreaBottom" fmla="*/ 59760 h 59400"/>
              </a:gdLst>
              <a:ahLst/>
              <a:cxnLst/>
              <a:rect l="textAreaLeft" t="textAreaTop" r="textAreaRight" b="textAreaBottom"/>
              <a:pathLst>
                <a:path w="13551" h="3389">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06" name="Google Shape;7199;p55"/>
          <p:cNvGrpSpPr/>
          <p:nvPr/>
        </p:nvGrpSpPr>
        <p:grpSpPr>
          <a:xfrm>
            <a:off x="7148880" y="2287080"/>
            <a:ext cx="277920" cy="338760"/>
            <a:chOff x="7148880" y="2287080"/>
            <a:chExt cx="277920" cy="338760"/>
          </a:xfrm>
        </p:grpSpPr>
        <p:sp>
          <p:nvSpPr>
            <p:cNvPr id="7007" name="Google Shape;7200;p55"/>
            <p:cNvSpPr/>
            <p:nvPr/>
          </p:nvSpPr>
          <p:spPr>
            <a:xfrm>
              <a:off x="7148880" y="2566080"/>
              <a:ext cx="52200" cy="39240"/>
            </a:xfrm>
            <a:custGeom>
              <a:avLst/>
              <a:gdLst>
                <a:gd name="textAreaLeft" fmla="*/ 0 w 52200"/>
                <a:gd name="textAreaRight" fmla="*/ 52560 w 52200"/>
                <a:gd name="textAreaTop" fmla="*/ 0 h 39240"/>
                <a:gd name="textAreaBottom" fmla="*/ 39600 h 39240"/>
              </a:gdLst>
              <a:ahLst/>
              <a:cxnLst/>
              <a:rect l="textAreaLeft" t="textAreaTop" r="textAreaRight" b="textAreaBottom"/>
              <a:pathLst>
                <a:path w="2982" h="2259">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8" name="Google Shape;7201;p55"/>
            <p:cNvSpPr/>
            <p:nvPr/>
          </p:nvSpPr>
          <p:spPr>
            <a:xfrm>
              <a:off x="7148880" y="2346840"/>
              <a:ext cx="198360" cy="199080"/>
            </a:xfrm>
            <a:custGeom>
              <a:avLst/>
              <a:gdLst>
                <a:gd name="textAreaLeft" fmla="*/ 0 w 198360"/>
                <a:gd name="textAreaRight" fmla="*/ 198720 w 198360"/>
                <a:gd name="textAreaTop" fmla="*/ 0 h 199080"/>
                <a:gd name="textAreaBottom" fmla="*/ 199440 h 199080"/>
              </a:gdLst>
              <a:ahLst/>
              <a:cxnLst/>
              <a:rect l="textAreaLeft" t="textAreaTop" r="textAreaRight" b="textAreaBottom"/>
              <a:pathLst>
                <a:path w="11293" h="1133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09" name="Google Shape;7202;p55"/>
            <p:cNvSpPr/>
            <p:nvPr/>
          </p:nvSpPr>
          <p:spPr>
            <a:xfrm>
              <a:off x="7148880" y="2287080"/>
              <a:ext cx="198360" cy="39240"/>
            </a:xfrm>
            <a:custGeom>
              <a:avLst/>
              <a:gdLst>
                <a:gd name="textAreaLeft" fmla="*/ 0 w 198360"/>
                <a:gd name="textAreaRight" fmla="*/ 198720 w 198360"/>
                <a:gd name="textAreaTop" fmla="*/ 0 h 39240"/>
                <a:gd name="textAreaBottom" fmla="*/ 39600 h 39240"/>
              </a:gdLst>
              <a:ahLst/>
              <a:cxnLst/>
              <a:rect l="textAreaLeft" t="textAreaTop" r="textAreaRight" b="textAreaBottom"/>
              <a:pathLst>
                <a:path w="11293" h="2259">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0" name="Google Shape;7203;p55"/>
            <p:cNvSpPr/>
            <p:nvPr/>
          </p:nvSpPr>
          <p:spPr>
            <a:xfrm>
              <a:off x="7208640" y="2387160"/>
              <a:ext cx="218160" cy="238680"/>
            </a:xfrm>
            <a:custGeom>
              <a:avLst/>
              <a:gdLst>
                <a:gd name="textAreaLeft" fmla="*/ 0 w 218160"/>
                <a:gd name="textAreaRight" fmla="*/ 218520 w 218160"/>
                <a:gd name="textAreaTop" fmla="*/ 0 h 238680"/>
                <a:gd name="textAreaBottom" fmla="*/ 239040 h 238680"/>
              </a:gdLst>
              <a:ahLst/>
              <a:cxnLst/>
              <a:rect l="textAreaLeft" t="textAreaTop" r="textAreaRight" b="textAreaBottom"/>
              <a:pathLst>
                <a:path w="12422" h="13588">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11" name="Google Shape;7204;p55"/>
          <p:cNvGrpSpPr/>
          <p:nvPr/>
        </p:nvGrpSpPr>
        <p:grpSpPr>
          <a:xfrm>
            <a:off x="7542360" y="2297880"/>
            <a:ext cx="338760" cy="317520"/>
            <a:chOff x="7542360" y="2297880"/>
            <a:chExt cx="338760" cy="317520"/>
          </a:xfrm>
        </p:grpSpPr>
        <p:sp>
          <p:nvSpPr>
            <p:cNvPr id="7012" name="Google Shape;7205;p55"/>
            <p:cNvSpPr/>
            <p:nvPr/>
          </p:nvSpPr>
          <p:spPr>
            <a:xfrm>
              <a:off x="7602480" y="2576160"/>
              <a:ext cx="133200" cy="39240"/>
            </a:xfrm>
            <a:custGeom>
              <a:avLst/>
              <a:gdLst>
                <a:gd name="textAreaLeft" fmla="*/ 0 w 133200"/>
                <a:gd name="textAreaRight" fmla="*/ 133560 w 133200"/>
                <a:gd name="textAreaTop" fmla="*/ 0 h 39240"/>
                <a:gd name="textAreaBottom" fmla="*/ 39600 h 39240"/>
              </a:gdLst>
              <a:ahLst/>
              <a:cxnLst/>
              <a:rect l="textAreaLeft" t="textAreaTop" r="textAreaRight" b="textAreaBottom"/>
              <a:pathLst>
                <a:path w="7589" h="225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3" name="Google Shape;7206;p55"/>
            <p:cNvSpPr/>
            <p:nvPr/>
          </p:nvSpPr>
          <p:spPr>
            <a:xfrm>
              <a:off x="7542360" y="2516400"/>
              <a:ext cx="180000" cy="39600"/>
            </a:xfrm>
            <a:custGeom>
              <a:avLst/>
              <a:gdLst>
                <a:gd name="textAreaLeft" fmla="*/ 0 w 180000"/>
                <a:gd name="textAreaRight" fmla="*/ 180360 w 180000"/>
                <a:gd name="textAreaTop" fmla="*/ 0 h 39600"/>
                <a:gd name="textAreaBottom" fmla="*/ 39960 h 39600"/>
              </a:gdLst>
              <a:ahLst/>
              <a:cxnLst/>
              <a:rect l="textAreaLeft" t="textAreaTop" r="textAreaRight" b="textAreaBottom"/>
              <a:pathLst>
                <a:path w="10245" h="2260">
                  <a:moveTo>
                    <a:pt x="1" y="1"/>
                  </a:moveTo>
                  <a:lnTo>
                    <a:pt x="1" y="567"/>
                  </a:lnTo>
                  <a:cubicBezTo>
                    <a:pt x="1" y="1500"/>
                    <a:pt x="756" y="2259"/>
                    <a:pt x="1693" y="2259"/>
                  </a:cubicBezTo>
                  <a:lnTo>
                    <a:pt x="10245" y="2259"/>
                  </a:lnTo>
                  <a:lnTo>
                    <a:pt x="10245" y="1"/>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4" name="Google Shape;7207;p55"/>
            <p:cNvSpPr/>
            <p:nvPr/>
          </p:nvSpPr>
          <p:spPr>
            <a:xfrm>
              <a:off x="7742520" y="2456640"/>
              <a:ext cx="118800" cy="99000"/>
            </a:xfrm>
            <a:custGeom>
              <a:avLst/>
              <a:gdLst>
                <a:gd name="textAreaLeft" fmla="*/ 0 w 118800"/>
                <a:gd name="textAreaRight" fmla="*/ 119160 w 118800"/>
                <a:gd name="textAreaTop" fmla="*/ 0 h 99000"/>
                <a:gd name="textAreaBottom" fmla="*/ 99360 h 99000"/>
              </a:gdLst>
              <a:ahLst/>
              <a:cxnLst/>
              <a:rect l="textAreaLeft" t="textAreaTop" r="textAreaRight" b="textAreaBottom"/>
              <a:pathLst>
                <a:path w="6776" h="5647">
                  <a:moveTo>
                    <a:pt x="0" y="0"/>
                  </a:moveTo>
                  <a:lnTo>
                    <a:pt x="0" y="5646"/>
                  </a:lnTo>
                  <a:lnTo>
                    <a:pt x="6775" y="5646"/>
                  </a:lnTo>
                  <a:lnTo>
                    <a:pt x="6775" y="0"/>
                  </a:ln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5" name="Google Shape;7208;p55"/>
            <p:cNvSpPr/>
            <p:nvPr/>
          </p:nvSpPr>
          <p:spPr>
            <a:xfrm>
              <a:off x="7742520" y="2576160"/>
              <a:ext cx="118800" cy="29520"/>
            </a:xfrm>
            <a:custGeom>
              <a:avLst/>
              <a:gdLst>
                <a:gd name="textAreaLeft" fmla="*/ 0 w 118800"/>
                <a:gd name="textAreaRight" fmla="*/ 119160 w 118800"/>
                <a:gd name="textAreaTop" fmla="*/ 0 h 29520"/>
                <a:gd name="textAreaBottom" fmla="*/ 29880 h 29520"/>
              </a:gdLst>
              <a:ahLst/>
              <a:cxnLst/>
              <a:rect l="textAreaLeft" t="textAreaTop" r="textAreaRight" b="textAreaBottom"/>
              <a:pathLst>
                <a:path w="6776" h="169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6" name="Google Shape;7209;p55"/>
            <p:cNvSpPr/>
            <p:nvPr/>
          </p:nvSpPr>
          <p:spPr>
            <a:xfrm>
              <a:off x="7542360" y="2297880"/>
              <a:ext cx="338760" cy="198360"/>
            </a:xfrm>
            <a:custGeom>
              <a:avLst/>
              <a:gdLst>
                <a:gd name="textAreaLeft" fmla="*/ 0 w 338760"/>
                <a:gd name="textAreaRight" fmla="*/ 339120 w 338760"/>
                <a:gd name="textAreaTop" fmla="*/ 0 h 198360"/>
                <a:gd name="textAreaBottom" fmla="*/ 198720 h 198360"/>
              </a:gdLst>
              <a:ahLst/>
              <a:cxnLst/>
              <a:rect l="textAreaLeft" t="textAreaTop" r="textAreaRight" b="textAreaBottom"/>
              <a:pathLst>
                <a:path w="19273" h="1129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17" name="Google Shape;7210;p55"/>
            <p:cNvSpPr/>
            <p:nvPr/>
          </p:nvSpPr>
          <p:spPr>
            <a:xfrm>
              <a:off x="7742520" y="2406960"/>
              <a:ext cx="118800" cy="29520"/>
            </a:xfrm>
            <a:custGeom>
              <a:avLst/>
              <a:gdLst>
                <a:gd name="textAreaLeft" fmla="*/ 0 w 118800"/>
                <a:gd name="textAreaRight" fmla="*/ 119160 w 118800"/>
                <a:gd name="textAreaTop" fmla="*/ 0 h 29520"/>
                <a:gd name="textAreaBottom" fmla="*/ 29880 h 29520"/>
              </a:gdLst>
              <a:ahLst/>
              <a:cxnLst/>
              <a:rect l="textAreaLeft" t="textAreaTop" r="textAreaRight" b="textAreaBottom"/>
              <a:pathLst>
                <a:path w="6776" h="1693">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18" name="Google Shape;7211;p55"/>
          <p:cNvGrpSpPr/>
          <p:nvPr/>
        </p:nvGrpSpPr>
        <p:grpSpPr>
          <a:xfrm>
            <a:off x="7967160" y="2297880"/>
            <a:ext cx="338760" cy="317520"/>
            <a:chOff x="7967160" y="2297880"/>
            <a:chExt cx="338760" cy="317520"/>
          </a:xfrm>
        </p:grpSpPr>
        <p:sp>
          <p:nvSpPr>
            <p:cNvPr id="7019" name="Google Shape;7212;p55"/>
            <p:cNvSpPr/>
            <p:nvPr/>
          </p:nvSpPr>
          <p:spPr>
            <a:xfrm>
              <a:off x="8027280" y="2576160"/>
              <a:ext cx="218160" cy="39240"/>
            </a:xfrm>
            <a:custGeom>
              <a:avLst/>
              <a:gdLst>
                <a:gd name="textAreaLeft" fmla="*/ 0 w 218160"/>
                <a:gd name="textAreaRight" fmla="*/ 218520 w 218160"/>
                <a:gd name="textAreaTop" fmla="*/ 0 h 39240"/>
                <a:gd name="textAreaBottom" fmla="*/ 39600 h 39240"/>
              </a:gdLst>
              <a:ahLst/>
              <a:cxnLst/>
              <a:rect l="textAreaLeft" t="textAreaTop" r="textAreaRight" b="textAreaBottom"/>
              <a:pathLst>
                <a:path w="12422" h="2259">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0" name="Google Shape;7213;p55"/>
            <p:cNvSpPr/>
            <p:nvPr/>
          </p:nvSpPr>
          <p:spPr>
            <a:xfrm>
              <a:off x="7967160" y="2516400"/>
              <a:ext cx="338760" cy="39600"/>
            </a:xfrm>
            <a:custGeom>
              <a:avLst/>
              <a:gdLst>
                <a:gd name="textAreaLeft" fmla="*/ 0 w 338760"/>
                <a:gd name="textAreaRight" fmla="*/ 339120 w 338760"/>
                <a:gd name="textAreaTop" fmla="*/ 0 h 39600"/>
                <a:gd name="textAreaBottom" fmla="*/ 39960 h 39600"/>
              </a:gdLst>
              <a:ahLst/>
              <a:cxnLst/>
              <a:rect l="textAreaLeft" t="textAreaTop" r="textAreaRight" b="textAreaBottom"/>
              <a:pathLst>
                <a:path w="19273" h="226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1" name="Google Shape;7214;p55"/>
            <p:cNvSpPr/>
            <p:nvPr/>
          </p:nvSpPr>
          <p:spPr>
            <a:xfrm>
              <a:off x="7967160" y="2297880"/>
              <a:ext cx="338760" cy="198360"/>
            </a:xfrm>
            <a:custGeom>
              <a:avLst/>
              <a:gdLst>
                <a:gd name="textAreaLeft" fmla="*/ 0 w 338760"/>
                <a:gd name="textAreaRight" fmla="*/ 339120 w 338760"/>
                <a:gd name="textAreaTop" fmla="*/ 0 h 198360"/>
                <a:gd name="textAreaBottom" fmla="*/ 198720 h 198360"/>
              </a:gdLst>
              <a:ahLst/>
              <a:cxnLst/>
              <a:rect l="textAreaLeft" t="textAreaTop" r="textAreaRight" b="textAreaBottom"/>
              <a:pathLst>
                <a:path w="19273" h="1129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22" name="Google Shape;7215;p55"/>
          <p:cNvGrpSpPr/>
          <p:nvPr/>
        </p:nvGrpSpPr>
        <p:grpSpPr>
          <a:xfrm>
            <a:off x="2211480" y="3952080"/>
            <a:ext cx="338040" cy="338040"/>
            <a:chOff x="2211480" y="3952080"/>
            <a:chExt cx="338040" cy="338040"/>
          </a:xfrm>
        </p:grpSpPr>
        <p:sp>
          <p:nvSpPr>
            <p:cNvPr id="7023" name="Google Shape;7216;p55"/>
            <p:cNvSpPr/>
            <p:nvPr/>
          </p:nvSpPr>
          <p:spPr>
            <a:xfrm>
              <a:off x="2348280" y="4087080"/>
              <a:ext cx="64800" cy="61560"/>
            </a:xfrm>
            <a:custGeom>
              <a:avLst/>
              <a:gdLst>
                <a:gd name="textAreaLeft" fmla="*/ 0 w 64800"/>
                <a:gd name="textAreaRight" fmla="*/ 65160 w 64800"/>
                <a:gd name="textAreaTop" fmla="*/ 0 h 61560"/>
                <a:gd name="textAreaBottom" fmla="*/ 61920 h 61560"/>
              </a:gdLst>
              <a:ahLst/>
              <a:cxnLst/>
              <a:rect l="textAreaLeft" t="textAreaTop" r="textAreaRight" b="textAreaBottom"/>
              <a:pathLst>
                <a:path w="3705" h="3525">
                  <a:moveTo>
                    <a:pt x="1853" y="1"/>
                  </a:moveTo>
                  <a:lnTo>
                    <a:pt x="1" y="1347"/>
                  </a:lnTo>
                  <a:lnTo>
                    <a:pt x="706" y="3524"/>
                  </a:lnTo>
                  <a:lnTo>
                    <a:pt x="2997" y="3524"/>
                  </a:lnTo>
                  <a:lnTo>
                    <a:pt x="3705" y="1347"/>
                  </a:lnTo>
                  <a:lnTo>
                    <a:pt x="1853" y="1"/>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4" name="Google Shape;7217;p55"/>
            <p:cNvSpPr/>
            <p:nvPr/>
          </p:nvSpPr>
          <p:spPr>
            <a:xfrm>
              <a:off x="2211480" y="3959640"/>
              <a:ext cx="338040" cy="330480"/>
            </a:xfrm>
            <a:custGeom>
              <a:avLst/>
              <a:gdLst>
                <a:gd name="textAreaLeft" fmla="*/ 0 w 338040"/>
                <a:gd name="textAreaRight" fmla="*/ 338400 w 338040"/>
                <a:gd name="textAreaTop" fmla="*/ 0 h 330480"/>
                <a:gd name="textAreaBottom" fmla="*/ 330840 h 330480"/>
              </a:gdLst>
              <a:ahLst/>
              <a:cxnLst/>
              <a:rect l="textAreaLeft" t="textAreaTop" r="textAreaRight" b="textAreaBottom"/>
              <a:pathLst>
                <a:path w="19234" h="18799">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5" name="Google Shape;7218;p55"/>
            <p:cNvSpPr/>
            <p:nvPr/>
          </p:nvSpPr>
          <p:spPr>
            <a:xfrm>
              <a:off x="2491920" y="4042440"/>
              <a:ext cx="55800" cy="66600"/>
            </a:xfrm>
            <a:custGeom>
              <a:avLst/>
              <a:gdLst>
                <a:gd name="textAreaLeft" fmla="*/ 0 w 55800"/>
                <a:gd name="textAreaRight" fmla="*/ 56160 w 55800"/>
                <a:gd name="textAreaTop" fmla="*/ 0 h 66600"/>
                <a:gd name="textAreaBottom" fmla="*/ 66960 h 66600"/>
              </a:gdLst>
              <a:ahLst/>
              <a:cxnLst/>
              <a:rect l="textAreaLeft" t="textAreaTop" r="textAreaRight" b="textAreaBottom"/>
              <a:pathLst>
                <a:path w="3190" h="3801">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6" name="Google Shape;7219;p55"/>
            <p:cNvSpPr/>
            <p:nvPr/>
          </p:nvSpPr>
          <p:spPr>
            <a:xfrm>
              <a:off x="2436840" y="4215960"/>
              <a:ext cx="64800" cy="56880"/>
            </a:xfrm>
            <a:custGeom>
              <a:avLst/>
              <a:gdLst>
                <a:gd name="textAreaLeft" fmla="*/ 0 w 64800"/>
                <a:gd name="textAreaRight" fmla="*/ 65160 w 64800"/>
                <a:gd name="textAreaTop" fmla="*/ 0 h 56880"/>
                <a:gd name="textAreaBottom" fmla="*/ 57240 h 56880"/>
              </a:gdLst>
              <a:ahLst/>
              <a:cxnLst/>
              <a:rect l="textAreaLeft" t="textAreaTop" r="textAreaRight" b="textAreaBottom"/>
              <a:pathLst>
                <a:path w="3705" h="3247">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7" name="Google Shape;7220;p55"/>
            <p:cNvSpPr/>
            <p:nvPr/>
          </p:nvSpPr>
          <p:spPr>
            <a:xfrm>
              <a:off x="2259360" y="4216320"/>
              <a:ext cx="64800" cy="56880"/>
            </a:xfrm>
            <a:custGeom>
              <a:avLst/>
              <a:gdLst>
                <a:gd name="textAreaLeft" fmla="*/ 0 w 64800"/>
                <a:gd name="textAreaRight" fmla="*/ 65160 w 64800"/>
                <a:gd name="textAreaTop" fmla="*/ 0 h 56880"/>
                <a:gd name="textAreaBottom" fmla="*/ 57240 h 56880"/>
              </a:gdLst>
              <a:ahLst/>
              <a:cxnLst/>
              <a:rect l="textAreaLeft" t="textAreaTop" r="textAreaRight" b="textAreaBottom"/>
              <a:pathLst>
                <a:path w="3704" h="324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8" name="Google Shape;7221;p55"/>
            <p:cNvSpPr/>
            <p:nvPr/>
          </p:nvSpPr>
          <p:spPr>
            <a:xfrm>
              <a:off x="2213280" y="4042440"/>
              <a:ext cx="55800" cy="66600"/>
            </a:xfrm>
            <a:custGeom>
              <a:avLst/>
              <a:gdLst>
                <a:gd name="textAreaLeft" fmla="*/ 0 w 55800"/>
                <a:gd name="textAreaRight" fmla="*/ 56160 w 55800"/>
                <a:gd name="textAreaTop" fmla="*/ 0 h 66600"/>
                <a:gd name="textAreaBottom" fmla="*/ 66960 h 66600"/>
              </a:gdLst>
              <a:ahLst/>
              <a:cxnLst/>
              <a:rect l="textAreaLeft" t="textAreaTop" r="textAreaRight" b="textAreaBottom"/>
              <a:pathLst>
                <a:path w="3193" h="3804">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29" name="Google Shape;7222;p55"/>
            <p:cNvSpPr/>
            <p:nvPr/>
          </p:nvSpPr>
          <p:spPr>
            <a:xfrm>
              <a:off x="2347560" y="3952080"/>
              <a:ext cx="66240" cy="51840"/>
            </a:xfrm>
            <a:custGeom>
              <a:avLst/>
              <a:gdLst>
                <a:gd name="textAreaLeft" fmla="*/ 0 w 66240"/>
                <a:gd name="textAreaRight" fmla="*/ 66600 w 66240"/>
                <a:gd name="textAreaTop" fmla="*/ 0 h 51840"/>
                <a:gd name="textAreaBottom" fmla="*/ 52200 h 51840"/>
              </a:gdLst>
              <a:ahLst/>
              <a:cxnLst/>
              <a:rect l="textAreaLeft" t="textAreaTop" r="textAreaRight" b="textAreaBottom"/>
              <a:pathLst>
                <a:path w="3792" h="2964">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30" name="Google Shape;7223;p55"/>
          <p:cNvGrpSpPr/>
          <p:nvPr/>
        </p:nvGrpSpPr>
        <p:grpSpPr>
          <a:xfrm>
            <a:off x="4032720" y="3951720"/>
            <a:ext cx="339120" cy="339120"/>
            <a:chOff x="4032720" y="3951720"/>
            <a:chExt cx="339120" cy="339120"/>
          </a:xfrm>
        </p:grpSpPr>
        <p:sp>
          <p:nvSpPr>
            <p:cNvPr id="7031" name="Google Shape;7224;p55"/>
            <p:cNvSpPr/>
            <p:nvPr/>
          </p:nvSpPr>
          <p:spPr>
            <a:xfrm>
              <a:off x="4152600" y="3951720"/>
              <a:ext cx="19440" cy="39240"/>
            </a:xfrm>
            <a:custGeom>
              <a:avLst/>
              <a:gdLst>
                <a:gd name="textAreaLeft" fmla="*/ 0 w 19440"/>
                <a:gd name="textAreaRight" fmla="*/ 19800 w 19440"/>
                <a:gd name="textAreaTop" fmla="*/ 0 h 39240"/>
                <a:gd name="textAreaBottom" fmla="*/ 39600 h 39240"/>
              </a:gdLst>
              <a:ahLst/>
              <a:cxnLst/>
              <a:rect l="textAreaLeft" t="textAreaTop" r="textAreaRight" b="textAreaBottom"/>
              <a:pathLst>
                <a:path w="1131"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32" name="Google Shape;7225;p55"/>
            <p:cNvSpPr/>
            <p:nvPr/>
          </p:nvSpPr>
          <p:spPr>
            <a:xfrm>
              <a:off x="4232160" y="3951720"/>
              <a:ext cx="19440" cy="39240"/>
            </a:xfrm>
            <a:custGeom>
              <a:avLst/>
              <a:gdLst>
                <a:gd name="textAreaLeft" fmla="*/ 0 w 19440"/>
                <a:gd name="textAreaRight" fmla="*/ 19800 w 19440"/>
                <a:gd name="textAreaTop" fmla="*/ 0 h 39240"/>
                <a:gd name="textAreaBottom" fmla="*/ 39600 h 39240"/>
              </a:gdLst>
              <a:ahLst/>
              <a:cxnLst/>
              <a:rect l="textAreaLeft" t="textAreaTop" r="textAreaRight" b="textAreaBottom"/>
              <a:pathLst>
                <a:path w="1130"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33" name="Google Shape;7226;p55"/>
            <p:cNvSpPr/>
            <p:nvPr/>
          </p:nvSpPr>
          <p:spPr>
            <a:xfrm>
              <a:off x="4291920" y="3971520"/>
              <a:ext cx="19440" cy="39240"/>
            </a:xfrm>
            <a:custGeom>
              <a:avLst/>
              <a:gdLst>
                <a:gd name="textAreaLeft" fmla="*/ 0 w 19440"/>
                <a:gd name="textAreaRight" fmla="*/ 19800 w 19440"/>
                <a:gd name="textAreaTop" fmla="*/ 0 h 39240"/>
                <a:gd name="textAreaBottom" fmla="*/ 39600 h 39240"/>
              </a:gdLst>
              <a:ahLst/>
              <a:cxnLst/>
              <a:rect l="textAreaLeft" t="textAreaTop" r="textAreaRight" b="textAreaBottom"/>
              <a:pathLst>
                <a:path w="1130" h="2259">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34" name="Google Shape;7227;p55"/>
            <p:cNvSpPr/>
            <p:nvPr/>
          </p:nvSpPr>
          <p:spPr>
            <a:xfrm>
              <a:off x="4093200" y="3971520"/>
              <a:ext cx="19440" cy="39240"/>
            </a:xfrm>
            <a:custGeom>
              <a:avLst/>
              <a:gdLst>
                <a:gd name="textAreaLeft" fmla="*/ 0 w 19440"/>
                <a:gd name="textAreaRight" fmla="*/ 19800 w 19440"/>
                <a:gd name="textAreaTop" fmla="*/ 0 h 39240"/>
                <a:gd name="textAreaBottom" fmla="*/ 39600 h 39240"/>
              </a:gdLst>
              <a:ahLst/>
              <a:cxnLst/>
              <a:rect l="textAreaLeft" t="textAreaTop" r="textAreaRight" b="textAreaBottom"/>
              <a:pathLst>
                <a:path w="1130" h="2259">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35" name="Google Shape;7228;p55"/>
            <p:cNvSpPr/>
            <p:nvPr/>
          </p:nvSpPr>
          <p:spPr>
            <a:xfrm>
              <a:off x="4032720" y="3991680"/>
              <a:ext cx="339120" cy="299160"/>
            </a:xfrm>
            <a:custGeom>
              <a:avLst/>
              <a:gdLst>
                <a:gd name="textAreaLeft" fmla="*/ 0 w 339120"/>
                <a:gd name="textAreaRight" fmla="*/ 339480 w 339120"/>
                <a:gd name="textAreaTop" fmla="*/ 0 h 299160"/>
                <a:gd name="textAreaBottom" fmla="*/ 299520 h 299160"/>
              </a:gdLst>
              <a:ahLst/>
              <a:cxnLst/>
              <a:rect l="textAreaLeft" t="textAreaTop" r="textAreaRight" b="textAreaBottom"/>
              <a:pathLst>
                <a:path w="19279" h="17015">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036" name="Google Shape;7229;p55"/>
          <p:cNvSpPr/>
          <p:nvPr/>
        </p:nvSpPr>
        <p:spPr>
          <a:xfrm>
            <a:off x="5029920" y="2720520"/>
            <a:ext cx="344520" cy="320040"/>
          </a:xfrm>
          <a:custGeom>
            <a:avLst/>
            <a:gdLst>
              <a:gd name="textAreaLeft" fmla="*/ 0 w 344520"/>
              <a:gd name="textAreaRight" fmla="*/ 344880 w 344520"/>
              <a:gd name="textAreaTop" fmla="*/ 0 h 320040"/>
              <a:gd name="textAreaBottom" fmla="*/ 320400 h 320040"/>
            </a:gdLst>
            <a:ahLst/>
            <a:cxnLst/>
            <a:rect l="textAreaLeft" t="textAreaTop" r="textAreaRight" b="textAreaBottom"/>
            <a:pathLst>
              <a:path w="19601" h="18196">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037" name="Google Shape;7230;p55"/>
          <p:cNvGrpSpPr/>
          <p:nvPr/>
        </p:nvGrpSpPr>
        <p:grpSpPr>
          <a:xfrm>
            <a:off x="5465160" y="2711160"/>
            <a:ext cx="340560" cy="338760"/>
            <a:chOff x="5465160" y="2711160"/>
            <a:chExt cx="340560" cy="338760"/>
          </a:xfrm>
        </p:grpSpPr>
        <p:sp>
          <p:nvSpPr>
            <p:cNvPr id="7038" name="Google Shape;7231;p55"/>
            <p:cNvSpPr/>
            <p:nvPr/>
          </p:nvSpPr>
          <p:spPr>
            <a:xfrm>
              <a:off x="5623560" y="2770920"/>
              <a:ext cx="100800" cy="98640"/>
            </a:xfrm>
            <a:custGeom>
              <a:avLst/>
              <a:gdLst>
                <a:gd name="textAreaLeft" fmla="*/ 0 w 100800"/>
                <a:gd name="textAreaRight" fmla="*/ 101160 w 100800"/>
                <a:gd name="textAreaTop" fmla="*/ 0 h 98640"/>
                <a:gd name="textAreaBottom" fmla="*/ 99000 h 98640"/>
              </a:gdLst>
              <a:ahLst/>
              <a:cxnLst/>
              <a:rect l="textAreaLeft" t="textAreaTop" r="textAreaRight" b="textAreaBottom"/>
              <a:pathLst>
                <a:path w="5753"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39" name="Google Shape;7232;p55"/>
            <p:cNvSpPr/>
            <p:nvPr/>
          </p:nvSpPr>
          <p:spPr>
            <a:xfrm>
              <a:off x="5703120" y="2850480"/>
              <a:ext cx="102600" cy="98640"/>
            </a:xfrm>
            <a:custGeom>
              <a:avLst/>
              <a:gdLst>
                <a:gd name="textAreaLeft" fmla="*/ 0 w 102600"/>
                <a:gd name="textAreaRight" fmla="*/ 102960 w 102600"/>
                <a:gd name="textAreaTop" fmla="*/ 0 h 98640"/>
                <a:gd name="textAreaBottom" fmla="*/ 99000 h 98640"/>
              </a:gdLst>
              <a:ahLst/>
              <a:cxnLst/>
              <a:rect l="textAreaLeft" t="textAreaTop" r="textAreaRight" b="textAreaBottom"/>
              <a:pathLst>
                <a:path w="5855"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40" name="Google Shape;7233;p55"/>
            <p:cNvSpPr/>
            <p:nvPr/>
          </p:nvSpPr>
          <p:spPr>
            <a:xfrm>
              <a:off x="5465160" y="2711160"/>
              <a:ext cx="285840" cy="338760"/>
            </a:xfrm>
            <a:custGeom>
              <a:avLst/>
              <a:gdLst>
                <a:gd name="textAreaLeft" fmla="*/ 0 w 285840"/>
                <a:gd name="textAreaRight" fmla="*/ 286200 w 285840"/>
                <a:gd name="textAreaTop" fmla="*/ 0 h 338760"/>
                <a:gd name="textAreaBottom" fmla="*/ 339120 h 338760"/>
              </a:gdLst>
              <a:ahLst/>
              <a:cxnLst/>
              <a:rect l="textAreaLeft" t="textAreaTop" r="textAreaRight" b="textAreaBottom"/>
              <a:pathLst>
                <a:path w="16258" h="19273">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41" name="Google Shape;7234;p55"/>
          <p:cNvGrpSpPr/>
          <p:nvPr/>
        </p:nvGrpSpPr>
        <p:grpSpPr>
          <a:xfrm>
            <a:off x="5872680" y="2746440"/>
            <a:ext cx="338760" cy="268200"/>
            <a:chOff x="5872680" y="2746440"/>
            <a:chExt cx="338760" cy="268200"/>
          </a:xfrm>
        </p:grpSpPr>
        <p:sp>
          <p:nvSpPr>
            <p:cNvPr id="7042" name="Google Shape;7235;p55"/>
            <p:cNvSpPr/>
            <p:nvPr/>
          </p:nvSpPr>
          <p:spPr>
            <a:xfrm>
              <a:off x="6037920" y="2746440"/>
              <a:ext cx="160200" cy="99000"/>
            </a:xfrm>
            <a:custGeom>
              <a:avLst/>
              <a:gdLst>
                <a:gd name="textAreaLeft" fmla="*/ 0 w 160200"/>
                <a:gd name="textAreaRight" fmla="*/ 160560 w 160200"/>
                <a:gd name="textAreaTop" fmla="*/ 0 h 99000"/>
                <a:gd name="textAreaBottom" fmla="*/ 99360 h 99000"/>
              </a:gdLst>
              <a:ahLst/>
              <a:cxnLst/>
              <a:rect l="textAreaLeft" t="textAreaTop" r="textAreaRight" b="textAreaBottom"/>
              <a:pathLst>
                <a:path w="9113" h="5641">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43" name="Google Shape;7236;p55"/>
            <p:cNvSpPr/>
            <p:nvPr/>
          </p:nvSpPr>
          <p:spPr>
            <a:xfrm>
              <a:off x="5872680" y="2810880"/>
              <a:ext cx="338760" cy="203760"/>
            </a:xfrm>
            <a:custGeom>
              <a:avLst/>
              <a:gdLst>
                <a:gd name="textAreaLeft" fmla="*/ 0 w 338760"/>
                <a:gd name="textAreaRight" fmla="*/ 339120 w 338760"/>
                <a:gd name="textAreaTop" fmla="*/ 0 h 203760"/>
                <a:gd name="textAreaBottom" fmla="*/ 204120 h 203760"/>
              </a:gdLst>
              <a:ahLst/>
              <a:cxnLst/>
              <a:rect l="textAreaLeft" t="textAreaTop" r="textAreaRight" b="textAreaBottom"/>
              <a:pathLst>
                <a:path w="19273" h="11604">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044" name="Google Shape;7237;p55"/>
          <p:cNvSpPr/>
          <p:nvPr/>
        </p:nvSpPr>
        <p:spPr>
          <a:xfrm>
            <a:off x="6286680" y="2778840"/>
            <a:ext cx="338760" cy="203760"/>
          </a:xfrm>
          <a:custGeom>
            <a:avLst/>
            <a:gdLst>
              <a:gd name="textAreaLeft" fmla="*/ 0 w 338760"/>
              <a:gd name="textAreaRight" fmla="*/ 339120 w 338760"/>
              <a:gd name="textAreaTop" fmla="*/ 0 h 203760"/>
              <a:gd name="textAreaBottom" fmla="*/ 204120 h 203760"/>
            </a:gdLst>
            <a:ahLst/>
            <a:cxnLst/>
            <a:rect l="textAreaLeft" t="textAreaTop" r="textAreaRight" b="textAreaBottom"/>
            <a:pathLst>
              <a:path w="19273" h="11606">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045" name="Google Shape;7238;p55"/>
          <p:cNvGrpSpPr/>
          <p:nvPr/>
        </p:nvGrpSpPr>
        <p:grpSpPr>
          <a:xfrm>
            <a:off x="6704280" y="2711160"/>
            <a:ext cx="339840" cy="338760"/>
            <a:chOff x="6704280" y="2711160"/>
            <a:chExt cx="339840" cy="338760"/>
          </a:xfrm>
        </p:grpSpPr>
        <p:sp>
          <p:nvSpPr>
            <p:cNvPr id="7046" name="Google Shape;7239;p55"/>
            <p:cNvSpPr/>
            <p:nvPr/>
          </p:nvSpPr>
          <p:spPr>
            <a:xfrm>
              <a:off x="6790320" y="2796840"/>
              <a:ext cx="168120" cy="168120"/>
            </a:xfrm>
            <a:custGeom>
              <a:avLst/>
              <a:gdLst>
                <a:gd name="textAreaLeft" fmla="*/ 0 w 168120"/>
                <a:gd name="textAreaRight" fmla="*/ 168480 w 168120"/>
                <a:gd name="textAreaTop" fmla="*/ 0 h 168120"/>
                <a:gd name="textAreaBottom" fmla="*/ 168480 h 168120"/>
              </a:gdLst>
              <a:ahLst/>
              <a:cxnLst/>
              <a:rect l="textAreaLeft" t="textAreaTop" r="textAreaRight" b="textAreaBottom"/>
              <a:pathLst>
                <a:path w="9562" h="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47" name="Google Shape;7240;p55"/>
            <p:cNvSpPr/>
            <p:nvPr/>
          </p:nvSpPr>
          <p:spPr>
            <a:xfrm>
              <a:off x="6704280" y="2711160"/>
              <a:ext cx="339840" cy="338760"/>
            </a:xfrm>
            <a:custGeom>
              <a:avLst/>
              <a:gdLst>
                <a:gd name="textAreaLeft" fmla="*/ 0 w 339840"/>
                <a:gd name="textAreaRight" fmla="*/ 340200 w 339840"/>
                <a:gd name="textAreaTop" fmla="*/ 0 h 338760"/>
                <a:gd name="textAreaBottom" fmla="*/ 339120 h 338760"/>
              </a:gdLst>
              <a:ahLst/>
              <a:cxnLst/>
              <a:rect l="textAreaLeft" t="textAreaTop" r="textAreaRight" b="textAreaBottom"/>
              <a:pathLst>
                <a:path w="19327" h="19274">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48" name="Google Shape;7241;p55"/>
          <p:cNvGrpSpPr/>
          <p:nvPr/>
        </p:nvGrpSpPr>
        <p:grpSpPr>
          <a:xfrm>
            <a:off x="7203600" y="2711160"/>
            <a:ext cx="168480" cy="338760"/>
            <a:chOff x="7203600" y="2711160"/>
            <a:chExt cx="168480" cy="338760"/>
          </a:xfrm>
        </p:grpSpPr>
        <p:sp>
          <p:nvSpPr>
            <p:cNvPr id="7049" name="Google Shape;7242;p55"/>
            <p:cNvSpPr/>
            <p:nvPr/>
          </p:nvSpPr>
          <p:spPr>
            <a:xfrm>
              <a:off x="7203600" y="2711160"/>
              <a:ext cx="168480" cy="338760"/>
            </a:xfrm>
            <a:custGeom>
              <a:avLst/>
              <a:gdLst>
                <a:gd name="textAreaLeft" fmla="*/ 0 w 168480"/>
                <a:gd name="textAreaRight" fmla="*/ 168840 w 168480"/>
                <a:gd name="textAreaTop" fmla="*/ 0 h 338760"/>
                <a:gd name="textAreaBottom" fmla="*/ 339120 h 338760"/>
              </a:gdLst>
              <a:ahLst/>
              <a:cxnLst/>
              <a:rect l="textAreaLeft" t="textAreaTop" r="textAreaRight" b="textAreaBottom"/>
              <a:pathLst>
                <a:path w="9597" h="19273">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0" name="Google Shape;7243;p55"/>
            <p:cNvSpPr/>
            <p:nvPr/>
          </p:nvSpPr>
          <p:spPr>
            <a:xfrm>
              <a:off x="7265520" y="2943360"/>
              <a:ext cx="45000" cy="45000"/>
            </a:xfrm>
            <a:custGeom>
              <a:avLst/>
              <a:gdLst>
                <a:gd name="textAreaLeft" fmla="*/ 0 w 45000"/>
                <a:gd name="textAreaRight" fmla="*/ 45360 w 45000"/>
                <a:gd name="textAreaTop" fmla="*/ 0 h 45000"/>
                <a:gd name="textAreaBottom" fmla="*/ 45360 h 45000"/>
              </a:gdLst>
              <a:ahLst/>
              <a:cxnLst/>
              <a:rect l="textAreaLeft" t="textAreaTop" r="textAreaRight" b="textAreaBottom"/>
              <a:pathLst>
                <a:path w="2581" h="2585">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051" name="Google Shape;7244;p55"/>
          <p:cNvSpPr/>
          <p:nvPr/>
        </p:nvSpPr>
        <p:spPr>
          <a:xfrm>
            <a:off x="7542000" y="2711160"/>
            <a:ext cx="339120" cy="338760"/>
          </a:xfrm>
          <a:custGeom>
            <a:avLst/>
            <a:gdLst>
              <a:gd name="textAreaLeft" fmla="*/ 0 w 339120"/>
              <a:gd name="textAreaRight" fmla="*/ 339480 w 339120"/>
              <a:gd name="textAreaTop" fmla="*/ 0 h 338760"/>
              <a:gd name="textAreaBottom" fmla="*/ 339120 h 338760"/>
            </a:gdLst>
            <a:ahLst/>
            <a:cxnLst/>
            <a:rect l="textAreaLeft" t="textAreaTop" r="textAreaRight" b="textAreaBottom"/>
            <a:pathLst>
              <a:path w="19276" h="19273">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2" name="Google Shape;7245;p55"/>
          <p:cNvSpPr/>
          <p:nvPr/>
        </p:nvSpPr>
        <p:spPr>
          <a:xfrm>
            <a:off x="7966800" y="2730960"/>
            <a:ext cx="338760" cy="299160"/>
          </a:xfrm>
          <a:custGeom>
            <a:avLst/>
            <a:gdLst>
              <a:gd name="textAreaLeft" fmla="*/ 0 w 338760"/>
              <a:gd name="textAreaRight" fmla="*/ 339120 w 338760"/>
              <a:gd name="textAreaTop" fmla="*/ 0 h 299160"/>
              <a:gd name="textAreaBottom" fmla="*/ 299520 h 299160"/>
            </a:gdLst>
            <a:ahLst/>
            <a:cxnLst/>
            <a:rect l="textAreaLeft" t="textAreaTop" r="textAreaRight" b="textAreaBottom"/>
            <a:pathLst>
              <a:path w="19273" h="17017">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053" name="Google Shape;7246;p55"/>
          <p:cNvGrpSpPr/>
          <p:nvPr/>
        </p:nvGrpSpPr>
        <p:grpSpPr>
          <a:xfrm>
            <a:off x="1736280" y="3981600"/>
            <a:ext cx="354960" cy="279360"/>
            <a:chOff x="1736280" y="3981600"/>
            <a:chExt cx="354960" cy="279360"/>
          </a:xfrm>
        </p:grpSpPr>
        <p:sp>
          <p:nvSpPr>
            <p:cNvPr id="7054" name="Google Shape;7247;p55"/>
            <p:cNvSpPr/>
            <p:nvPr/>
          </p:nvSpPr>
          <p:spPr>
            <a:xfrm>
              <a:off x="1825200" y="3981600"/>
              <a:ext cx="79200" cy="100800"/>
            </a:xfrm>
            <a:custGeom>
              <a:avLst/>
              <a:gdLst>
                <a:gd name="textAreaLeft" fmla="*/ 0 w 79200"/>
                <a:gd name="textAreaRight" fmla="*/ 79560 w 79200"/>
                <a:gd name="textAreaTop" fmla="*/ 0 h 100800"/>
                <a:gd name="textAreaBottom" fmla="*/ 101160 h 100800"/>
              </a:gdLst>
              <a:ahLst/>
              <a:cxnLst/>
              <a:rect l="textAreaLeft" t="textAreaTop" r="textAreaRight" b="textAreaBottom"/>
              <a:pathLst>
                <a:path w="4518" h="5737">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5" name="Google Shape;7248;p55"/>
            <p:cNvSpPr/>
            <p:nvPr/>
          </p:nvSpPr>
          <p:spPr>
            <a:xfrm>
              <a:off x="1736280" y="4065120"/>
              <a:ext cx="98640" cy="95400"/>
            </a:xfrm>
            <a:custGeom>
              <a:avLst/>
              <a:gdLst>
                <a:gd name="textAreaLeft" fmla="*/ 0 w 98640"/>
                <a:gd name="textAreaRight" fmla="*/ 99000 w 98640"/>
                <a:gd name="textAreaTop" fmla="*/ 0 h 95400"/>
                <a:gd name="textAreaBottom" fmla="*/ 95760 h 95400"/>
              </a:gdLst>
              <a:ahLst/>
              <a:cxnLst/>
              <a:rect l="textAreaLeft" t="textAreaTop" r="textAreaRight" b="textAreaBottom"/>
              <a:pathLst>
                <a:path w="5623" h="5447">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6" name="Google Shape;7249;p55"/>
            <p:cNvSpPr/>
            <p:nvPr/>
          </p:nvSpPr>
          <p:spPr>
            <a:xfrm>
              <a:off x="1924560" y="3981600"/>
              <a:ext cx="79200" cy="100800"/>
            </a:xfrm>
            <a:custGeom>
              <a:avLst/>
              <a:gdLst>
                <a:gd name="textAreaLeft" fmla="*/ 0 w 79200"/>
                <a:gd name="textAreaRight" fmla="*/ 79560 w 79200"/>
                <a:gd name="textAreaTop" fmla="*/ 0 h 100800"/>
                <a:gd name="textAreaBottom" fmla="*/ 101160 h 100800"/>
              </a:gdLst>
              <a:ahLst/>
              <a:cxnLst/>
              <a:rect l="textAreaLeft" t="textAreaTop" r="textAreaRight" b="textAreaBottom"/>
              <a:pathLst>
                <a:path w="4518" h="5737">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7" name="Google Shape;7250;p55"/>
            <p:cNvSpPr/>
            <p:nvPr/>
          </p:nvSpPr>
          <p:spPr>
            <a:xfrm>
              <a:off x="1994040" y="4064760"/>
              <a:ext cx="97200" cy="95400"/>
            </a:xfrm>
            <a:custGeom>
              <a:avLst/>
              <a:gdLst>
                <a:gd name="textAreaLeft" fmla="*/ 0 w 97200"/>
                <a:gd name="textAreaRight" fmla="*/ 97560 w 97200"/>
                <a:gd name="textAreaTop" fmla="*/ 0 h 95400"/>
                <a:gd name="textAreaBottom" fmla="*/ 95760 h 95400"/>
              </a:gdLst>
              <a:ahLst/>
              <a:cxnLst/>
              <a:rect l="textAreaLeft" t="textAreaTop" r="textAreaRight" b="textAreaBottom"/>
              <a:pathLst>
                <a:path w="5536" h="5448">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58" name="Google Shape;7251;p55"/>
            <p:cNvSpPr/>
            <p:nvPr/>
          </p:nvSpPr>
          <p:spPr>
            <a:xfrm>
              <a:off x="1805400" y="4102200"/>
              <a:ext cx="218160" cy="158760"/>
            </a:xfrm>
            <a:custGeom>
              <a:avLst/>
              <a:gdLst>
                <a:gd name="textAreaLeft" fmla="*/ 0 w 218160"/>
                <a:gd name="textAreaRight" fmla="*/ 218520 w 218160"/>
                <a:gd name="textAreaTop" fmla="*/ 0 h 158760"/>
                <a:gd name="textAreaBottom" fmla="*/ 159120 h 158760"/>
              </a:gdLst>
              <a:ahLst/>
              <a:cxnLst/>
              <a:rect l="textAreaLeft" t="textAreaTop" r="textAreaRight" b="textAreaBottom"/>
              <a:pathLst>
                <a:path w="12423" h="9035">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59" name="Google Shape;7252;p55"/>
          <p:cNvGrpSpPr/>
          <p:nvPr/>
        </p:nvGrpSpPr>
        <p:grpSpPr>
          <a:xfrm>
            <a:off x="3572280" y="3981600"/>
            <a:ext cx="339840" cy="279360"/>
            <a:chOff x="3572280" y="3981600"/>
            <a:chExt cx="339840" cy="279360"/>
          </a:xfrm>
        </p:grpSpPr>
        <p:sp>
          <p:nvSpPr>
            <p:cNvPr id="7060" name="Google Shape;7253;p55"/>
            <p:cNvSpPr/>
            <p:nvPr/>
          </p:nvSpPr>
          <p:spPr>
            <a:xfrm>
              <a:off x="3719880" y="3981600"/>
              <a:ext cx="90000" cy="63000"/>
            </a:xfrm>
            <a:custGeom>
              <a:avLst/>
              <a:gdLst>
                <a:gd name="textAreaLeft" fmla="*/ 0 w 90000"/>
                <a:gd name="textAreaRight" fmla="*/ 90360 w 90000"/>
                <a:gd name="textAreaTop" fmla="*/ 0 h 63000"/>
                <a:gd name="textAreaBottom" fmla="*/ 63360 h 63000"/>
              </a:gdLst>
              <a:ahLst/>
              <a:cxnLst/>
              <a:rect l="textAreaLeft" t="textAreaTop" r="textAreaRight" b="textAreaBottom"/>
              <a:pathLst>
                <a:path w="5132" h="3608">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1" name="Google Shape;7254;p55"/>
            <p:cNvSpPr/>
            <p:nvPr/>
          </p:nvSpPr>
          <p:spPr>
            <a:xfrm>
              <a:off x="3719880" y="4197960"/>
              <a:ext cx="90000" cy="63000"/>
            </a:xfrm>
            <a:custGeom>
              <a:avLst/>
              <a:gdLst>
                <a:gd name="textAreaLeft" fmla="*/ 0 w 90000"/>
                <a:gd name="textAreaRight" fmla="*/ 90360 w 90000"/>
                <a:gd name="textAreaTop" fmla="*/ 0 h 63000"/>
                <a:gd name="textAreaBottom" fmla="*/ 63360 h 63000"/>
              </a:gdLst>
              <a:ahLst/>
              <a:cxnLst/>
              <a:rect l="textAreaLeft" t="textAreaTop" r="textAreaRight" b="textAreaBottom"/>
              <a:pathLst>
                <a:path w="5129" h="3597">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2" name="Google Shape;7255;p55"/>
            <p:cNvSpPr/>
            <p:nvPr/>
          </p:nvSpPr>
          <p:spPr>
            <a:xfrm>
              <a:off x="3671280" y="4051800"/>
              <a:ext cx="172080" cy="138960"/>
            </a:xfrm>
            <a:custGeom>
              <a:avLst/>
              <a:gdLst>
                <a:gd name="textAreaLeft" fmla="*/ 0 w 172080"/>
                <a:gd name="textAreaRight" fmla="*/ 172440 w 172080"/>
                <a:gd name="textAreaTop" fmla="*/ 0 h 138960"/>
                <a:gd name="textAreaBottom" fmla="*/ 139320 h 138960"/>
              </a:gdLst>
              <a:ahLst/>
              <a:cxnLst/>
              <a:rect l="textAreaLeft" t="textAreaTop" r="textAreaRight" b="textAreaBottom"/>
              <a:pathLst>
                <a:path w="9790" h="7906">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3" name="Google Shape;7256;p55"/>
            <p:cNvSpPr/>
            <p:nvPr/>
          </p:nvSpPr>
          <p:spPr>
            <a:xfrm>
              <a:off x="3820680" y="4072680"/>
              <a:ext cx="91440" cy="98640"/>
            </a:xfrm>
            <a:custGeom>
              <a:avLst/>
              <a:gdLst>
                <a:gd name="textAreaLeft" fmla="*/ 0 w 91440"/>
                <a:gd name="textAreaRight" fmla="*/ 91800 w 91440"/>
                <a:gd name="textAreaTop" fmla="*/ 0 h 98640"/>
                <a:gd name="textAreaBottom" fmla="*/ 99000 h 98640"/>
              </a:gdLst>
              <a:ahLst/>
              <a:cxnLst/>
              <a:rect l="textAreaLeft" t="textAreaTop" r="textAreaRight" b="textAreaBottom"/>
              <a:pathLst>
                <a:path w="5213" h="562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4" name="Google Shape;7257;p55"/>
            <p:cNvSpPr/>
            <p:nvPr/>
          </p:nvSpPr>
          <p:spPr>
            <a:xfrm>
              <a:off x="3572280" y="4131720"/>
              <a:ext cx="115920" cy="99000"/>
            </a:xfrm>
            <a:custGeom>
              <a:avLst/>
              <a:gdLst>
                <a:gd name="textAreaLeft" fmla="*/ 0 w 115920"/>
                <a:gd name="textAreaRight" fmla="*/ 116280 w 115920"/>
                <a:gd name="textAreaTop" fmla="*/ 0 h 99000"/>
                <a:gd name="textAreaBottom" fmla="*/ 99360 h 99000"/>
              </a:gdLst>
              <a:ahLst/>
              <a:cxnLst/>
              <a:rect l="textAreaLeft" t="textAreaTop" r="textAreaRight" b="textAreaBottom"/>
              <a:pathLst>
                <a:path w="6602" h="5648">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5" name="Google Shape;7258;p55"/>
            <p:cNvSpPr/>
            <p:nvPr/>
          </p:nvSpPr>
          <p:spPr>
            <a:xfrm>
              <a:off x="3572280" y="4012560"/>
              <a:ext cx="115920" cy="99000"/>
            </a:xfrm>
            <a:custGeom>
              <a:avLst/>
              <a:gdLst>
                <a:gd name="textAreaLeft" fmla="*/ 0 w 115920"/>
                <a:gd name="textAreaRight" fmla="*/ 116280 w 115920"/>
                <a:gd name="textAreaTop" fmla="*/ 0 h 99000"/>
                <a:gd name="textAreaBottom" fmla="*/ 99360 h 99000"/>
              </a:gdLst>
              <a:ahLst/>
              <a:cxnLst/>
              <a:rect l="textAreaLeft" t="textAreaTop" r="textAreaRight" b="textAreaBottom"/>
              <a:pathLst>
                <a:path w="6602" h="5647">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66" name="Google Shape;7259;p55"/>
          <p:cNvGrpSpPr/>
          <p:nvPr/>
        </p:nvGrpSpPr>
        <p:grpSpPr>
          <a:xfrm>
            <a:off x="5043600" y="3125880"/>
            <a:ext cx="317520" cy="339120"/>
            <a:chOff x="5043600" y="3125880"/>
            <a:chExt cx="317520" cy="339120"/>
          </a:xfrm>
        </p:grpSpPr>
        <p:sp>
          <p:nvSpPr>
            <p:cNvPr id="7067" name="Google Shape;7260;p55"/>
            <p:cNvSpPr/>
            <p:nvPr/>
          </p:nvSpPr>
          <p:spPr>
            <a:xfrm>
              <a:off x="5043600" y="3385080"/>
              <a:ext cx="297720" cy="79920"/>
            </a:xfrm>
            <a:custGeom>
              <a:avLst/>
              <a:gdLst>
                <a:gd name="textAreaLeft" fmla="*/ 0 w 297720"/>
                <a:gd name="textAreaRight" fmla="*/ 298080 w 297720"/>
                <a:gd name="textAreaTop" fmla="*/ 0 h 79920"/>
                <a:gd name="textAreaBottom" fmla="*/ 80280 h 79920"/>
              </a:gdLst>
              <a:ahLst/>
              <a:cxnLst/>
              <a:rect l="textAreaLeft" t="textAreaTop" r="textAreaRight" b="textAreaBottom"/>
              <a:pathLst>
                <a:path w="16936" h="4554">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8" name="Google Shape;7261;p55"/>
            <p:cNvSpPr/>
            <p:nvPr/>
          </p:nvSpPr>
          <p:spPr>
            <a:xfrm>
              <a:off x="5083200" y="3125880"/>
              <a:ext cx="178560" cy="239040"/>
            </a:xfrm>
            <a:custGeom>
              <a:avLst/>
              <a:gdLst>
                <a:gd name="textAreaLeft" fmla="*/ 0 w 178560"/>
                <a:gd name="textAreaRight" fmla="*/ 178920 w 178560"/>
                <a:gd name="textAreaTop" fmla="*/ 0 h 239040"/>
                <a:gd name="textAreaBottom" fmla="*/ 239400 h 239040"/>
              </a:gdLst>
              <a:ahLst/>
              <a:cxnLst/>
              <a:rect l="textAreaLeft" t="textAreaTop" r="textAreaRight" b="textAreaBottom"/>
              <a:pathLst>
                <a:path w="10164" h="13591">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69" name="Google Shape;7262;p55"/>
            <p:cNvSpPr/>
            <p:nvPr/>
          </p:nvSpPr>
          <p:spPr>
            <a:xfrm>
              <a:off x="5083200" y="3225240"/>
              <a:ext cx="99000" cy="139320"/>
            </a:xfrm>
            <a:custGeom>
              <a:avLst/>
              <a:gdLst>
                <a:gd name="textAreaLeft" fmla="*/ 0 w 99000"/>
                <a:gd name="textAreaRight" fmla="*/ 99360 w 99000"/>
                <a:gd name="textAreaTop" fmla="*/ 0 h 139320"/>
                <a:gd name="textAreaBottom" fmla="*/ 139680 h 139320"/>
              </a:gdLst>
              <a:ahLst/>
              <a:cxnLst/>
              <a:rect l="textAreaLeft" t="textAreaTop" r="textAreaRight" b="textAreaBottom"/>
              <a:pathLst>
                <a:path w="5647" h="7945">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0" name="Google Shape;7263;p55"/>
            <p:cNvSpPr/>
            <p:nvPr/>
          </p:nvSpPr>
          <p:spPr>
            <a:xfrm>
              <a:off x="5281920" y="3125880"/>
              <a:ext cx="79200" cy="63360"/>
            </a:xfrm>
            <a:custGeom>
              <a:avLst/>
              <a:gdLst>
                <a:gd name="textAreaLeft" fmla="*/ 0 w 79200"/>
                <a:gd name="textAreaRight" fmla="*/ 79560 w 79200"/>
                <a:gd name="textAreaTop" fmla="*/ 0 h 63360"/>
                <a:gd name="textAreaBottom" fmla="*/ 63720 h 63360"/>
              </a:gdLst>
              <a:ahLst/>
              <a:cxnLst/>
              <a:rect l="textAreaLeft" t="textAreaTop" r="textAreaRight" b="textAreaBottom"/>
              <a:pathLst>
                <a:path w="4517" h="3614">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1" name="Google Shape;7264;p55"/>
            <p:cNvSpPr/>
            <p:nvPr/>
          </p:nvSpPr>
          <p:spPr>
            <a:xfrm>
              <a:off x="5281920" y="3175200"/>
              <a:ext cx="66600" cy="29880"/>
            </a:xfrm>
            <a:custGeom>
              <a:avLst/>
              <a:gdLst>
                <a:gd name="textAreaLeft" fmla="*/ 0 w 66600"/>
                <a:gd name="textAreaRight" fmla="*/ 66960 w 66600"/>
                <a:gd name="textAreaTop" fmla="*/ 0 h 29880"/>
                <a:gd name="textAreaBottom" fmla="*/ 30240 h 29880"/>
              </a:gdLst>
              <a:ahLst/>
              <a:cxnLst/>
              <a:rect l="textAreaLeft" t="textAreaTop" r="textAreaRight" b="textAreaBottom"/>
              <a:pathLst>
                <a:path w="3801" h="1719">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72" name="Google Shape;7265;p55"/>
          <p:cNvGrpSpPr/>
          <p:nvPr/>
        </p:nvGrpSpPr>
        <p:grpSpPr>
          <a:xfrm>
            <a:off x="5462280" y="3125880"/>
            <a:ext cx="346320" cy="339120"/>
            <a:chOff x="5462280" y="3125880"/>
            <a:chExt cx="346320" cy="339120"/>
          </a:xfrm>
        </p:grpSpPr>
        <p:sp>
          <p:nvSpPr>
            <p:cNvPr id="7073" name="Google Shape;7266;p55"/>
            <p:cNvSpPr/>
            <p:nvPr/>
          </p:nvSpPr>
          <p:spPr>
            <a:xfrm>
              <a:off x="5499000" y="3175920"/>
              <a:ext cx="212760" cy="194760"/>
            </a:xfrm>
            <a:custGeom>
              <a:avLst/>
              <a:gdLst>
                <a:gd name="textAreaLeft" fmla="*/ 0 w 212760"/>
                <a:gd name="textAreaRight" fmla="*/ 213120 w 212760"/>
                <a:gd name="textAreaTop" fmla="*/ 0 h 194760"/>
                <a:gd name="textAreaBottom" fmla="*/ 195120 h 194760"/>
              </a:gdLst>
              <a:ahLst/>
              <a:cxnLst/>
              <a:rect l="textAreaLeft" t="textAreaTop" r="textAreaRight" b="textAreaBottom"/>
              <a:pathLst>
                <a:path w="12100" h="11089">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4" name="Google Shape;7267;p55"/>
            <p:cNvSpPr/>
            <p:nvPr/>
          </p:nvSpPr>
          <p:spPr>
            <a:xfrm>
              <a:off x="5698080" y="3125880"/>
              <a:ext cx="110520" cy="105480"/>
            </a:xfrm>
            <a:custGeom>
              <a:avLst/>
              <a:gdLst>
                <a:gd name="textAreaLeft" fmla="*/ 0 w 110520"/>
                <a:gd name="textAreaRight" fmla="*/ 110880 w 110520"/>
                <a:gd name="textAreaTop" fmla="*/ 0 h 105480"/>
                <a:gd name="textAreaBottom" fmla="*/ 105840 h 105480"/>
              </a:gdLst>
              <a:ahLst/>
              <a:cxnLst/>
              <a:rect l="textAreaLeft" t="textAreaTop" r="textAreaRight" b="textAreaBottom"/>
              <a:pathLst>
                <a:path w="6300" h="6021">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5" name="Google Shape;7268;p55"/>
            <p:cNvSpPr/>
            <p:nvPr/>
          </p:nvSpPr>
          <p:spPr>
            <a:xfrm>
              <a:off x="5558760" y="3217680"/>
              <a:ext cx="194760" cy="212760"/>
            </a:xfrm>
            <a:custGeom>
              <a:avLst/>
              <a:gdLst>
                <a:gd name="textAreaLeft" fmla="*/ 0 w 194760"/>
                <a:gd name="textAreaRight" fmla="*/ 195120 w 194760"/>
                <a:gd name="textAreaTop" fmla="*/ 0 h 212760"/>
                <a:gd name="textAreaBottom" fmla="*/ 213120 h 212760"/>
              </a:gdLst>
              <a:ahLst/>
              <a:cxnLst/>
              <a:rect l="textAreaLeft" t="textAreaTop" r="textAreaRight" b="textAreaBottom"/>
              <a:pathLst>
                <a:path w="11089" h="12104">
                  <a:moveTo>
                    <a:pt x="9501" y="1"/>
                  </a:moveTo>
                  <a:lnTo>
                    <a:pt x="1" y="9501"/>
                  </a:lnTo>
                  <a:cubicBezTo>
                    <a:pt x="537" y="10254"/>
                    <a:pt x="745" y="11194"/>
                    <a:pt x="576" y="12103"/>
                  </a:cubicBezTo>
                  <a:lnTo>
                    <a:pt x="11088" y="1591"/>
                  </a:lnTo>
                  <a:lnTo>
                    <a:pt x="950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6" name="Google Shape;7269;p55"/>
            <p:cNvSpPr/>
            <p:nvPr/>
          </p:nvSpPr>
          <p:spPr>
            <a:xfrm>
              <a:off x="5462280" y="3379680"/>
              <a:ext cx="91080" cy="85320"/>
            </a:xfrm>
            <a:custGeom>
              <a:avLst/>
              <a:gdLst>
                <a:gd name="textAreaLeft" fmla="*/ 0 w 91080"/>
                <a:gd name="textAreaRight" fmla="*/ 91440 w 91080"/>
                <a:gd name="textAreaTop" fmla="*/ 0 h 85320"/>
                <a:gd name="textAreaBottom" fmla="*/ 85680 h 85320"/>
              </a:gdLst>
              <a:ahLst/>
              <a:cxnLst/>
              <a:rect l="textAreaLeft" t="textAreaTop" r="textAreaRight" b="textAreaBottom"/>
              <a:pathLst>
                <a:path w="5198" h="4873">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77" name="Google Shape;7270;p55"/>
          <p:cNvGrpSpPr/>
          <p:nvPr/>
        </p:nvGrpSpPr>
        <p:grpSpPr>
          <a:xfrm>
            <a:off x="5886360" y="3125880"/>
            <a:ext cx="311400" cy="338760"/>
            <a:chOff x="5886360" y="3125880"/>
            <a:chExt cx="311400" cy="338760"/>
          </a:xfrm>
        </p:grpSpPr>
        <p:sp>
          <p:nvSpPr>
            <p:cNvPr id="7078" name="Google Shape;7271;p55"/>
            <p:cNvSpPr/>
            <p:nvPr/>
          </p:nvSpPr>
          <p:spPr>
            <a:xfrm>
              <a:off x="5886360" y="3125880"/>
              <a:ext cx="311400" cy="338760"/>
            </a:xfrm>
            <a:custGeom>
              <a:avLst/>
              <a:gdLst>
                <a:gd name="textAreaLeft" fmla="*/ 0 w 311400"/>
                <a:gd name="textAreaRight" fmla="*/ 311760 w 311400"/>
                <a:gd name="textAreaTop" fmla="*/ 0 h 338760"/>
                <a:gd name="textAreaBottom" fmla="*/ 339120 h 338760"/>
              </a:gdLst>
              <a:ahLst/>
              <a:cxnLst/>
              <a:rect l="textAreaLeft" t="textAreaTop" r="textAreaRight" b="textAreaBottom"/>
              <a:pathLst>
                <a:path w="17719" h="19273">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79" name="Google Shape;7272;p55"/>
            <p:cNvSpPr/>
            <p:nvPr/>
          </p:nvSpPr>
          <p:spPr>
            <a:xfrm>
              <a:off x="6013080" y="3265920"/>
              <a:ext cx="59400" cy="59400"/>
            </a:xfrm>
            <a:custGeom>
              <a:avLst/>
              <a:gdLst>
                <a:gd name="textAreaLeft" fmla="*/ 0 w 59400"/>
                <a:gd name="textAreaRight" fmla="*/ 59760 w 59400"/>
                <a:gd name="textAreaTop" fmla="*/ 0 h 59400"/>
                <a:gd name="textAreaBottom" fmla="*/ 59760 h 59400"/>
              </a:gdLst>
              <a:ahLst/>
              <a:cxnLst/>
              <a:rect l="textAreaLeft" t="textAreaTop" r="textAreaRight" b="textAreaBottom"/>
              <a:pathLst>
                <a:path w="3388" h="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80" name="Google Shape;7273;p55"/>
          <p:cNvGrpSpPr/>
          <p:nvPr/>
        </p:nvGrpSpPr>
        <p:grpSpPr>
          <a:xfrm>
            <a:off x="6309720" y="3125880"/>
            <a:ext cx="293040" cy="338760"/>
            <a:chOff x="6309720" y="3125880"/>
            <a:chExt cx="293040" cy="338760"/>
          </a:xfrm>
        </p:grpSpPr>
        <p:sp>
          <p:nvSpPr>
            <p:cNvPr id="7081" name="Google Shape;7274;p55"/>
            <p:cNvSpPr/>
            <p:nvPr/>
          </p:nvSpPr>
          <p:spPr>
            <a:xfrm>
              <a:off x="6309720" y="3363840"/>
              <a:ext cx="293040" cy="100800"/>
            </a:xfrm>
            <a:custGeom>
              <a:avLst/>
              <a:gdLst>
                <a:gd name="textAreaLeft" fmla="*/ 0 w 293040"/>
                <a:gd name="textAreaRight" fmla="*/ 293400 w 293040"/>
                <a:gd name="textAreaTop" fmla="*/ 0 h 100800"/>
                <a:gd name="textAreaBottom" fmla="*/ 101160 h 100800"/>
              </a:gdLst>
              <a:ahLst/>
              <a:cxnLst/>
              <a:rect l="textAreaLeft" t="textAreaTop" r="textAreaRight" b="textAreaBottom"/>
              <a:pathLst>
                <a:path w="16669" h="5753">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82" name="Google Shape;7275;p55"/>
            <p:cNvSpPr/>
            <p:nvPr/>
          </p:nvSpPr>
          <p:spPr>
            <a:xfrm>
              <a:off x="6361920" y="3125880"/>
              <a:ext cx="189000" cy="217800"/>
            </a:xfrm>
            <a:custGeom>
              <a:avLst/>
              <a:gdLst>
                <a:gd name="textAreaLeft" fmla="*/ 0 w 189000"/>
                <a:gd name="textAreaRight" fmla="*/ 189360 w 189000"/>
                <a:gd name="textAreaTop" fmla="*/ 0 h 217800"/>
                <a:gd name="textAreaBottom" fmla="*/ 218160 h 217800"/>
              </a:gdLst>
              <a:ahLst/>
              <a:cxnLst/>
              <a:rect l="textAreaLeft" t="textAreaTop" r="textAreaRight" b="textAreaBottom"/>
              <a:pathLst>
                <a:path w="10754" h="12392">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83" name="Google Shape;7276;p55"/>
          <p:cNvGrpSpPr/>
          <p:nvPr/>
        </p:nvGrpSpPr>
        <p:grpSpPr>
          <a:xfrm>
            <a:off x="6705000" y="3166560"/>
            <a:ext cx="338760" cy="257760"/>
            <a:chOff x="6705000" y="3166560"/>
            <a:chExt cx="338760" cy="257760"/>
          </a:xfrm>
        </p:grpSpPr>
        <p:sp>
          <p:nvSpPr>
            <p:cNvPr id="7084" name="Google Shape;7277;p55"/>
            <p:cNvSpPr/>
            <p:nvPr/>
          </p:nvSpPr>
          <p:spPr>
            <a:xfrm>
              <a:off x="6705000" y="3206160"/>
              <a:ext cx="199080" cy="218160"/>
            </a:xfrm>
            <a:custGeom>
              <a:avLst/>
              <a:gdLst>
                <a:gd name="textAreaLeft" fmla="*/ 0 w 199080"/>
                <a:gd name="textAreaRight" fmla="*/ 199440 w 199080"/>
                <a:gd name="textAreaTop" fmla="*/ 0 h 218160"/>
                <a:gd name="textAreaBottom" fmla="*/ 218520 h 218160"/>
              </a:gdLst>
              <a:ahLst/>
              <a:cxnLst/>
              <a:rect l="textAreaLeft" t="textAreaTop" r="textAreaRight" b="textAreaBottom"/>
              <a:pathLst>
                <a:path w="11329" h="1241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85" name="Google Shape;7278;p55"/>
            <p:cNvSpPr/>
            <p:nvPr/>
          </p:nvSpPr>
          <p:spPr>
            <a:xfrm>
              <a:off x="6884280" y="3166560"/>
              <a:ext cx="159480" cy="218160"/>
            </a:xfrm>
            <a:custGeom>
              <a:avLst/>
              <a:gdLst>
                <a:gd name="textAreaLeft" fmla="*/ 0 w 159480"/>
                <a:gd name="textAreaRight" fmla="*/ 159840 w 159480"/>
                <a:gd name="textAreaTop" fmla="*/ 0 h 218160"/>
                <a:gd name="textAreaBottom" fmla="*/ 218520 h 218160"/>
              </a:gdLst>
              <a:ahLst/>
              <a:cxnLst/>
              <a:rect l="textAreaLeft" t="textAreaTop" r="textAreaRight" b="textAreaBottom"/>
              <a:pathLst>
                <a:path w="9074" h="12423">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86" name="Google Shape;7279;p55"/>
          <p:cNvGrpSpPr/>
          <p:nvPr/>
        </p:nvGrpSpPr>
        <p:grpSpPr>
          <a:xfrm>
            <a:off x="7140240" y="3126240"/>
            <a:ext cx="295200" cy="338400"/>
            <a:chOff x="7140240" y="3126240"/>
            <a:chExt cx="295200" cy="338400"/>
          </a:xfrm>
        </p:grpSpPr>
        <p:sp>
          <p:nvSpPr>
            <p:cNvPr id="7087" name="Google Shape;7280;p55"/>
            <p:cNvSpPr/>
            <p:nvPr/>
          </p:nvSpPr>
          <p:spPr>
            <a:xfrm>
              <a:off x="7140240" y="3222000"/>
              <a:ext cx="295200" cy="242640"/>
            </a:xfrm>
            <a:custGeom>
              <a:avLst/>
              <a:gdLst>
                <a:gd name="textAreaLeft" fmla="*/ 0 w 295200"/>
                <a:gd name="textAreaRight" fmla="*/ 295560 w 295200"/>
                <a:gd name="textAreaTop" fmla="*/ 0 h 242640"/>
                <a:gd name="textAreaBottom" fmla="*/ 243000 h 242640"/>
              </a:gdLst>
              <a:ahLst/>
              <a:cxnLst/>
              <a:rect l="textAreaLeft" t="textAreaTop" r="textAreaRight" b="textAreaBottom"/>
              <a:pathLst>
                <a:path w="16789" h="13812">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88" name="Google Shape;7281;p55"/>
            <p:cNvSpPr/>
            <p:nvPr/>
          </p:nvSpPr>
          <p:spPr>
            <a:xfrm>
              <a:off x="7225920" y="3126240"/>
              <a:ext cx="140040" cy="100080"/>
            </a:xfrm>
            <a:custGeom>
              <a:avLst/>
              <a:gdLst>
                <a:gd name="textAreaLeft" fmla="*/ 0 w 140040"/>
                <a:gd name="textAreaRight" fmla="*/ 140400 w 140040"/>
                <a:gd name="textAreaTop" fmla="*/ 0 h 100080"/>
                <a:gd name="textAreaBottom" fmla="*/ 100440 h 100080"/>
              </a:gdLst>
              <a:ahLst/>
              <a:cxnLst/>
              <a:rect l="textAreaLeft" t="textAreaTop" r="textAreaRight" b="textAreaBottom"/>
              <a:pathLst>
                <a:path w="7969" h="569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89" name="Google Shape;7282;p55"/>
          <p:cNvGrpSpPr/>
          <p:nvPr/>
        </p:nvGrpSpPr>
        <p:grpSpPr>
          <a:xfrm>
            <a:off x="7543800" y="3125880"/>
            <a:ext cx="335880" cy="338760"/>
            <a:chOff x="7543800" y="3125880"/>
            <a:chExt cx="335880" cy="338760"/>
          </a:xfrm>
        </p:grpSpPr>
        <p:sp>
          <p:nvSpPr>
            <p:cNvPr id="7090" name="Google Shape;7283;p55"/>
            <p:cNvSpPr/>
            <p:nvPr/>
          </p:nvSpPr>
          <p:spPr>
            <a:xfrm>
              <a:off x="7727760" y="3125880"/>
              <a:ext cx="39600" cy="99000"/>
            </a:xfrm>
            <a:custGeom>
              <a:avLst/>
              <a:gdLst>
                <a:gd name="textAreaLeft" fmla="*/ 0 w 39600"/>
                <a:gd name="textAreaRight" fmla="*/ 39960 w 39600"/>
                <a:gd name="textAreaTop" fmla="*/ 0 h 99000"/>
                <a:gd name="textAreaBottom" fmla="*/ 99360 h 99000"/>
              </a:gdLst>
              <a:ahLst/>
              <a:cxnLst/>
              <a:rect l="textAreaLeft" t="textAreaTop" r="textAreaRight" b="textAreaBottom"/>
              <a:pathLst>
                <a:path w="2260" h="5645">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1" name="Google Shape;7284;p55"/>
            <p:cNvSpPr/>
            <p:nvPr/>
          </p:nvSpPr>
          <p:spPr>
            <a:xfrm>
              <a:off x="7668360" y="3125880"/>
              <a:ext cx="39240" cy="99000"/>
            </a:xfrm>
            <a:custGeom>
              <a:avLst/>
              <a:gdLst>
                <a:gd name="textAreaLeft" fmla="*/ 0 w 39240"/>
                <a:gd name="textAreaRight" fmla="*/ 39600 w 39240"/>
                <a:gd name="textAreaTop" fmla="*/ 0 h 99000"/>
                <a:gd name="textAreaBottom" fmla="*/ 99360 h 99000"/>
              </a:gdLst>
              <a:ahLst/>
              <a:cxnLst/>
              <a:rect l="textAreaLeft" t="textAreaTop" r="textAreaRight" b="textAreaBottom"/>
              <a:pathLst>
                <a:path w="2259" h="5645">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2" name="Google Shape;7285;p55"/>
            <p:cNvSpPr/>
            <p:nvPr/>
          </p:nvSpPr>
          <p:spPr>
            <a:xfrm>
              <a:off x="7608600" y="3125880"/>
              <a:ext cx="39600" cy="99000"/>
            </a:xfrm>
            <a:custGeom>
              <a:avLst/>
              <a:gdLst>
                <a:gd name="textAreaLeft" fmla="*/ 0 w 39600"/>
                <a:gd name="textAreaRight" fmla="*/ 39960 w 39600"/>
                <a:gd name="textAreaTop" fmla="*/ 0 h 99000"/>
                <a:gd name="textAreaBottom" fmla="*/ 99360 h 99000"/>
              </a:gdLst>
              <a:ahLst/>
              <a:cxnLst/>
              <a:rect l="textAreaLeft" t="textAreaTop" r="textAreaRight" b="textAreaBottom"/>
              <a:pathLst>
                <a:path w="2260" h="5645">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3" name="Google Shape;7286;p55"/>
            <p:cNvSpPr/>
            <p:nvPr/>
          </p:nvSpPr>
          <p:spPr>
            <a:xfrm>
              <a:off x="7543800" y="3424680"/>
              <a:ext cx="277920" cy="39960"/>
            </a:xfrm>
            <a:custGeom>
              <a:avLst/>
              <a:gdLst>
                <a:gd name="textAreaLeft" fmla="*/ 0 w 277920"/>
                <a:gd name="textAreaRight" fmla="*/ 278280 w 277920"/>
                <a:gd name="textAreaTop" fmla="*/ 0 h 39960"/>
                <a:gd name="textAreaBottom" fmla="*/ 40320 h 39960"/>
              </a:gdLst>
              <a:ahLst/>
              <a:cxnLst/>
              <a:rect l="textAreaLeft" t="textAreaTop" r="textAreaRight" b="textAreaBottom"/>
              <a:pathLst>
                <a:path w="15810" h="2296">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4" name="Google Shape;7287;p55"/>
            <p:cNvSpPr/>
            <p:nvPr/>
          </p:nvSpPr>
          <p:spPr>
            <a:xfrm>
              <a:off x="7808400" y="3267360"/>
              <a:ext cx="71280" cy="116640"/>
            </a:xfrm>
            <a:custGeom>
              <a:avLst/>
              <a:gdLst>
                <a:gd name="textAreaLeft" fmla="*/ 0 w 71280"/>
                <a:gd name="textAreaRight" fmla="*/ 71640 w 71280"/>
                <a:gd name="textAreaTop" fmla="*/ 0 h 116640"/>
                <a:gd name="textAreaBottom" fmla="*/ 117000 h 116640"/>
              </a:gdLst>
              <a:ahLst/>
              <a:cxnLst/>
              <a:rect l="textAreaLeft" t="textAreaTop" r="textAreaRight" b="textAreaBottom"/>
              <a:pathLst>
                <a:path w="4069" h="6641">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5" name="Google Shape;7288;p55"/>
            <p:cNvSpPr/>
            <p:nvPr/>
          </p:nvSpPr>
          <p:spPr>
            <a:xfrm>
              <a:off x="7543800" y="3245760"/>
              <a:ext cx="277920" cy="158760"/>
            </a:xfrm>
            <a:custGeom>
              <a:avLst/>
              <a:gdLst>
                <a:gd name="textAreaLeft" fmla="*/ 0 w 277920"/>
                <a:gd name="textAreaRight" fmla="*/ 278280 w 277920"/>
                <a:gd name="textAreaTop" fmla="*/ 0 h 158760"/>
                <a:gd name="textAreaBottom" fmla="*/ 159120 h 158760"/>
              </a:gdLst>
              <a:ahLst/>
              <a:cxnLst/>
              <a:rect l="textAreaLeft" t="textAreaTop" r="textAreaRight" b="textAreaBottom"/>
              <a:pathLst>
                <a:path w="15810" h="9035">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096" name="Google Shape;7289;p55"/>
          <p:cNvGrpSpPr/>
          <p:nvPr/>
        </p:nvGrpSpPr>
        <p:grpSpPr>
          <a:xfrm>
            <a:off x="7967160" y="3125880"/>
            <a:ext cx="338760" cy="338760"/>
            <a:chOff x="7967160" y="3125880"/>
            <a:chExt cx="338760" cy="338760"/>
          </a:xfrm>
        </p:grpSpPr>
        <p:sp>
          <p:nvSpPr>
            <p:cNvPr id="7097" name="Google Shape;7290;p55"/>
            <p:cNvSpPr/>
            <p:nvPr/>
          </p:nvSpPr>
          <p:spPr>
            <a:xfrm>
              <a:off x="8186400" y="32457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8" name="Google Shape;7291;p55"/>
            <p:cNvSpPr/>
            <p:nvPr/>
          </p:nvSpPr>
          <p:spPr>
            <a:xfrm>
              <a:off x="8067240" y="32457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099" name="Google Shape;7292;p55"/>
            <p:cNvSpPr/>
            <p:nvPr/>
          </p:nvSpPr>
          <p:spPr>
            <a:xfrm>
              <a:off x="7967160" y="312588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00" name="Google Shape;7293;p55"/>
          <p:cNvGrpSpPr/>
          <p:nvPr/>
        </p:nvGrpSpPr>
        <p:grpSpPr>
          <a:xfrm>
            <a:off x="1276560" y="3951720"/>
            <a:ext cx="338760" cy="338760"/>
            <a:chOff x="1276560" y="3951720"/>
            <a:chExt cx="338760" cy="338760"/>
          </a:xfrm>
        </p:grpSpPr>
        <p:sp>
          <p:nvSpPr>
            <p:cNvPr id="7101" name="Google Shape;7294;p55"/>
            <p:cNvSpPr/>
            <p:nvPr/>
          </p:nvSpPr>
          <p:spPr>
            <a:xfrm>
              <a:off x="1376640" y="407160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02" name="Google Shape;7295;p55"/>
            <p:cNvSpPr/>
            <p:nvPr/>
          </p:nvSpPr>
          <p:spPr>
            <a:xfrm>
              <a:off x="1377360" y="4151160"/>
              <a:ext cx="137520" cy="59400"/>
            </a:xfrm>
            <a:custGeom>
              <a:avLst/>
              <a:gdLst>
                <a:gd name="textAreaLeft" fmla="*/ 0 w 137520"/>
                <a:gd name="textAreaRight" fmla="*/ 137880 w 137520"/>
                <a:gd name="textAreaTop" fmla="*/ 0 h 59400"/>
                <a:gd name="textAreaBottom" fmla="*/ 59760 h 59400"/>
              </a:gdLst>
              <a:ahLst/>
              <a:cxnLst/>
              <a:rect l="textAreaLeft" t="textAreaTop" r="textAreaRight" b="textAreaBottom"/>
              <a:pathLst>
                <a:path w="7824" h="3389">
                  <a:moveTo>
                    <a:pt x="1" y="1"/>
                  </a:moveTo>
                  <a:cubicBezTo>
                    <a:pt x="284" y="1943"/>
                    <a:pt x="1949" y="3385"/>
                    <a:pt x="3912" y="3388"/>
                  </a:cubicBezTo>
                  <a:cubicBezTo>
                    <a:pt x="5875" y="3385"/>
                    <a:pt x="7541" y="1943"/>
                    <a:pt x="7824" y="1"/>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03" name="Google Shape;7296;p55"/>
            <p:cNvSpPr/>
            <p:nvPr/>
          </p:nvSpPr>
          <p:spPr>
            <a:xfrm>
              <a:off x="127656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04" name="Google Shape;7297;p55"/>
            <p:cNvSpPr/>
            <p:nvPr/>
          </p:nvSpPr>
          <p:spPr>
            <a:xfrm>
              <a:off x="1496160" y="407160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05" name="Google Shape;7298;p55"/>
          <p:cNvGrpSpPr/>
          <p:nvPr/>
        </p:nvGrpSpPr>
        <p:grpSpPr>
          <a:xfrm>
            <a:off x="3153600" y="3953880"/>
            <a:ext cx="298080" cy="334800"/>
            <a:chOff x="3153600" y="3953880"/>
            <a:chExt cx="298080" cy="334800"/>
          </a:xfrm>
        </p:grpSpPr>
        <p:sp>
          <p:nvSpPr>
            <p:cNvPr id="7106" name="Google Shape;7299;p55"/>
            <p:cNvSpPr/>
            <p:nvPr/>
          </p:nvSpPr>
          <p:spPr>
            <a:xfrm>
              <a:off x="3211200" y="4089960"/>
              <a:ext cx="46800" cy="44280"/>
            </a:xfrm>
            <a:custGeom>
              <a:avLst/>
              <a:gdLst>
                <a:gd name="textAreaLeft" fmla="*/ 0 w 46800"/>
                <a:gd name="textAreaRight" fmla="*/ 47160 w 46800"/>
                <a:gd name="textAreaTop" fmla="*/ 0 h 44280"/>
                <a:gd name="textAreaBottom" fmla="*/ 44640 h 44280"/>
              </a:gdLst>
              <a:ahLst/>
              <a:cxnLst/>
              <a:rect l="textAreaLeft" t="textAreaTop" r="textAreaRight" b="textAreaBottom"/>
              <a:pathLst>
                <a:path w="2678" h="2529">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07" name="Google Shape;7300;p55"/>
            <p:cNvSpPr/>
            <p:nvPr/>
          </p:nvSpPr>
          <p:spPr>
            <a:xfrm>
              <a:off x="3347280" y="4089960"/>
              <a:ext cx="46800" cy="44280"/>
            </a:xfrm>
            <a:custGeom>
              <a:avLst/>
              <a:gdLst>
                <a:gd name="textAreaLeft" fmla="*/ 0 w 46800"/>
                <a:gd name="textAreaRight" fmla="*/ 47160 w 46800"/>
                <a:gd name="textAreaTop" fmla="*/ 0 h 44280"/>
                <a:gd name="textAreaBottom" fmla="*/ 44640 h 44280"/>
              </a:gdLst>
              <a:ahLst/>
              <a:cxnLst/>
              <a:rect l="textAreaLeft" t="textAreaTop" r="textAreaRight" b="textAreaBottom"/>
              <a:pathLst>
                <a:path w="2678" h="252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08" name="Google Shape;7301;p55"/>
            <p:cNvSpPr/>
            <p:nvPr/>
          </p:nvSpPr>
          <p:spPr>
            <a:xfrm>
              <a:off x="3153600" y="3953880"/>
              <a:ext cx="298080" cy="334800"/>
            </a:xfrm>
            <a:custGeom>
              <a:avLst/>
              <a:gdLst>
                <a:gd name="textAreaLeft" fmla="*/ 0 w 298080"/>
                <a:gd name="textAreaRight" fmla="*/ 298440 w 298080"/>
                <a:gd name="textAreaTop" fmla="*/ 0 h 334800"/>
                <a:gd name="textAreaBottom" fmla="*/ 335160 h 334800"/>
              </a:gdLst>
              <a:ahLst/>
              <a:cxnLst/>
              <a:rect l="textAreaLeft" t="textAreaTop" r="textAreaRight" b="textAreaBottom"/>
              <a:pathLst>
                <a:path w="16958" h="19047">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09" name="Google Shape;7302;p55"/>
          <p:cNvGrpSpPr/>
          <p:nvPr/>
        </p:nvGrpSpPr>
        <p:grpSpPr>
          <a:xfrm>
            <a:off x="5032440" y="3538800"/>
            <a:ext cx="339840" cy="339120"/>
            <a:chOff x="5032440" y="3538800"/>
            <a:chExt cx="339840" cy="339120"/>
          </a:xfrm>
        </p:grpSpPr>
        <p:sp>
          <p:nvSpPr>
            <p:cNvPr id="7110" name="Google Shape;7303;p55"/>
            <p:cNvSpPr/>
            <p:nvPr/>
          </p:nvSpPr>
          <p:spPr>
            <a:xfrm>
              <a:off x="5098320" y="3710520"/>
              <a:ext cx="101880" cy="101160"/>
            </a:xfrm>
            <a:custGeom>
              <a:avLst/>
              <a:gdLst>
                <a:gd name="textAreaLeft" fmla="*/ 0 w 101880"/>
                <a:gd name="textAreaRight" fmla="*/ 102240 w 101880"/>
                <a:gd name="textAreaTop" fmla="*/ 0 h 101160"/>
                <a:gd name="textAreaBottom" fmla="*/ 101520 h 101160"/>
              </a:gdLst>
              <a:ahLst/>
              <a:cxnLst/>
              <a:rect l="textAreaLeft" t="textAreaTop" r="textAreaRight" b="textAreaBottom"/>
              <a:pathLst>
                <a:path w="5812" h="5764">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1" name="Google Shape;7304;p55"/>
            <p:cNvSpPr/>
            <p:nvPr/>
          </p:nvSpPr>
          <p:spPr>
            <a:xfrm>
              <a:off x="5200560" y="379512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 h="1">
                  <a:moveTo>
                    <a:pt x="1" y="0"/>
                  </a:moveTo>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2" name="Google Shape;7305;p55"/>
            <p:cNvSpPr/>
            <p:nvPr/>
          </p:nvSpPr>
          <p:spPr>
            <a:xfrm>
              <a:off x="5293080" y="3538800"/>
              <a:ext cx="79200" cy="78480"/>
            </a:xfrm>
            <a:custGeom>
              <a:avLst/>
              <a:gdLst>
                <a:gd name="textAreaLeft" fmla="*/ 0 w 79200"/>
                <a:gd name="textAreaRight" fmla="*/ 79560 w 79200"/>
                <a:gd name="textAreaTop" fmla="*/ 0 h 78480"/>
                <a:gd name="textAreaBottom" fmla="*/ 78840 h 78480"/>
              </a:gdLst>
              <a:ahLst/>
              <a:cxnLst/>
              <a:rect l="textAreaLeft" t="textAreaTop" r="textAreaRight" b="textAreaBottom"/>
              <a:pathLst>
                <a:path w="4521" h="4485">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3" name="Google Shape;7306;p55"/>
            <p:cNvSpPr/>
            <p:nvPr/>
          </p:nvSpPr>
          <p:spPr>
            <a:xfrm>
              <a:off x="5217480" y="3631680"/>
              <a:ext cx="64080" cy="59040"/>
            </a:xfrm>
            <a:custGeom>
              <a:avLst/>
              <a:gdLst>
                <a:gd name="textAreaLeft" fmla="*/ 0 w 64080"/>
                <a:gd name="textAreaRight" fmla="*/ 64440 w 64080"/>
                <a:gd name="textAreaTop" fmla="*/ 0 h 59040"/>
                <a:gd name="textAreaBottom" fmla="*/ 59400 h 59040"/>
              </a:gdLst>
              <a:ahLst/>
              <a:cxnLst/>
              <a:rect l="textAreaLeft" t="textAreaTop" r="textAreaRight" b="textAreaBottom"/>
              <a:pathLst>
                <a:path w="3656" h="3374">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4" name="Google Shape;7307;p55"/>
            <p:cNvSpPr/>
            <p:nvPr/>
          </p:nvSpPr>
          <p:spPr>
            <a:xfrm>
              <a:off x="5125320" y="3547080"/>
              <a:ext cx="237960" cy="237960"/>
            </a:xfrm>
            <a:custGeom>
              <a:avLst/>
              <a:gdLst>
                <a:gd name="textAreaLeft" fmla="*/ 0 w 237960"/>
                <a:gd name="textAreaRight" fmla="*/ 238320 w 237960"/>
                <a:gd name="textAreaTop" fmla="*/ 0 h 237960"/>
                <a:gd name="textAreaBottom" fmla="*/ 238320 h 237960"/>
              </a:gdLst>
              <a:ahLst/>
              <a:cxnLst/>
              <a:rect l="textAreaLeft" t="textAreaTop" r="textAreaRight" b="textAreaBottom"/>
              <a:pathLst>
                <a:path w="13546" h="13549">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5" name="Google Shape;7308;p55"/>
            <p:cNvSpPr/>
            <p:nvPr/>
          </p:nvSpPr>
          <p:spPr>
            <a:xfrm>
              <a:off x="5195520" y="3779280"/>
              <a:ext cx="76320" cy="78120"/>
            </a:xfrm>
            <a:custGeom>
              <a:avLst/>
              <a:gdLst>
                <a:gd name="textAreaLeft" fmla="*/ 0 w 76320"/>
                <a:gd name="textAreaRight" fmla="*/ 76680 w 76320"/>
                <a:gd name="textAreaTop" fmla="*/ 0 h 78120"/>
                <a:gd name="textAreaBottom" fmla="*/ 78480 h 78120"/>
              </a:gdLst>
              <a:ahLst/>
              <a:cxnLst/>
              <a:rect l="textAreaLeft" t="textAreaTop" r="textAreaRight" b="textAreaBottom"/>
              <a:pathLst>
                <a:path w="4358" h="445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6" name="Google Shape;7309;p55"/>
            <p:cNvSpPr/>
            <p:nvPr/>
          </p:nvSpPr>
          <p:spPr>
            <a:xfrm>
              <a:off x="5052240" y="3637800"/>
              <a:ext cx="79920" cy="77040"/>
            </a:xfrm>
            <a:custGeom>
              <a:avLst/>
              <a:gdLst>
                <a:gd name="textAreaLeft" fmla="*/ 0 w 79920"/>
                <a:gd name="textAreaRight" fmla="*/ 80280 w 79920"/>
                <a:gd name="textAreaTop" fmla="*/ 0 h 77040"/>
                <a:gd name="textAreaBottom" fmla="*/ 77400 h 77040"/>
              </a:gdLst>
              <a:ahLst/>
              <a:cxnLst/>
              <a:rect l="textAreaLeft" t="textAreaTop" r="textAreaRight" b="textAreaBottom"/>
              <a:pathLst>
                <a:path w="4566" h="4392">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17" name="Google Shape;7310;p55"/>
            <p:cNvSpPr/>
            <p:nvPr/>
          </p:nvSpPr>
          <p:spPr>
            <a:xfrm>
              <a:off x="5032440" y="3758760"/>
              <a:ext cx="119880" cy="119160"/>
            </a:xfrm>
            <a:custGeom>
              <a:avLst/>
              <a:gdLst>
                <a:gd name="textAreaLeft" fmla="*/ 0 w 119880"/>
                <a:gd name="textAreaRight" fmla="*/ 120240 w 119880"/>
                <a:gd name="textAreaTop" fmla="*/ 0 h 119160"/>
                <a:gd name="textAreaBottom" fmla="*/ 119520 h 119160"/>
              </a:gdLst>
              <a:ahLst/>
              <a:cxnLst/>
              <a:rect l="textAreaLeft" t="textAreaTop" r="textAreaRight" b="textAreaBottom"/>
              <a:pathLst>
                <a:path w="6833" h="678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18" name="Google Shape;7311;p55"/>
          <p:cNvGrpSpPr/>
          <p:nvPr/>
        </p:nvGrpSpPr>
        <p:grpSpPr>
          <a:xfrm>
            <a:off x="5465880" y="3554280"/>
            <a:ext cx="338760" cy="308160"/>
            <a:chOff x="5465880" y="3554280"/>
            <a:chExt cx="338760" cy="308160"/>
          </a:xfrm>
        </p:grpSpPr>
        <p:sp>
          <p:nvSpPr>
            <p:cNvPr id="7119" name="Google Shape;7312;p55"/>
            <p:cNvSpPr/>
            <p:nvPr/>
          </p:nvSpPr>
          <p:spPr>
            <a:xfrm>
              <a:off x="5711400" y="3715200"/>
              <a:ext cx="30240" cy="30240"/>
            </a:xfrm>
            <a:custGeom>
              <a:avLst/>
              <a:gdLst>
                <a:gd name="textAreaLeft" fmla="*/ 0 w 30240"/>
                <a:gd name="textAreaRight" fmla="*/ 30600 w 30240"/>
                <a:gd name="textAreaTop" fmla="*/ 0 h 30240"/>
                <a:gd name="textAreaBottom" fmla="*/ 30600 h 30240"/>
              </a:gdLst>
              <a:ahLst/>
              <a:cxnLst/>
              <a:rect l="textAreaLeft" t="textAreaTop" r="textAreaRight" b="textAreaBottom"/>
              <a:pathLst>
                <a:path w="1733" h="1732">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0" name="Google Shape;7313;p55"/>
            <p:cNvSpPr/>
            <p:nvPr/>
          </p:nvSpPr>
          <p:spPr>
            <a:xfrm>
              <a:off x="5529240" y="3715200"/>
              <a:ext cx="30240" cy="30240"/>
            </a:xfrm>
            <a:custGeom>
              <a:avLst/>
              <a:gdLst>
                <a:gd name="textAreaLeft" fmla="*/ 0 w 30240"/>
                <a:gd name="textAreaRight" fmla="*/ 30600 w 30240"/>
                <a:gd name="textAreaTop" fmla="*/ 0 h 30240"/>
                <a:gd name="textAreaBottom" fmla="*/ 30600 h 30240"/>
              </a:gdLst>
              <a:ahLst/>
              <a:cxnLst/>
              <a:rect l="textAreaLeft" t="textAreaTop" r="textAreaRight" b="textAreaBottom"/>
              <a:pathLst>
                <a:path w="1732" h="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1" name="Google Shape;7314;p55"/>
            <p:cNvSpPr/>
            <p:nvPr/>
          </p:nvSpPr>
          <p:spPr>
            <a:xfrm>
              <a:off x="5465880" y="3554280"/>
              <a:ext cx="338760" cy="250560"/>
            </a:xfrm>
            <a:custGeom>
              <a:avLst/>
              <a:gdLst>
                <a:gd name="textAreaLeft" fmla="*/ 0 w 338760"/>
                <a:gd name="textAreaRight" fmla="*/ 339120 w 338760"/>
                <a:gd name="textAreaTop" fmla="*/ 0 h 250560"/>
                <a:gd name="textAreaBottom" fmla="*/ 250920 h 250560"/>
              </a:gdLst>
              <a:ahLst/>
              <a:cxnLst/>
              <a:rect l="textAreaLeft" t="textAreaTop" r="textAreaRight" b="textAreaBottom"/>
              <a:pathLst>
                <a:path w="19273" h="14259">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2" name="Google Shape;7315;p55"/>
            <p:cNvSpPr/>
            <p:nvPr/>
          </p:nvSpPr>
          <p:spPr>
            <a:xfrm>
              <a:off x="5504040" y="3825000"/>
              <a:ext cx="83520" cy="37440"/>
            </a:xfrm>
            <a:custGeom>
              <a:avLst/>
              <a:gdLst>
                <a:gd name="textAreaLeft" fmla="*/ 0 w 83520"/>
                <a:gd name="textAreaRight" fmla="*/ 83880 w 83520"/>
                <a:gd name="textAreaTop" fmla="*/ 0 h 37440"/>
                <a:gd name="textAreaBottom" fmla="*/ 37800 h 37440"/>
              </a:gdLst>
              <a:ahLst/>
              <a:cxnLst/>
              <a:rect l="textAreaLeft" t="textAreaTop" r="textAreaRight" b="textAreaBottom"/>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3" name="Google Shape;7316;p55"/>
            <p:cNvSpPr/>
            <p:nvPr/>
          </p:nvSpPr>
          <p:spPr>
            <a:xfrm>
              <a:off x="5683320" y="3825000"/>
              <a:ext cx="83520" cy="37440"/>
            </a:xfrm>
            <a:custGeom>
              <a:avLst/>
              <a:gdLst>
                <a:gd name="textAreaLeft" fmla="*/ 0 w 83520"/>
                <a:gd name="textAreaRight" fmla="*/ 83880 w 83520"/>
                <a:gd name="textAreaTop" fmla="*/ 0 h 37440"/>
                <a:gd name="textAreaBottom" fmla="*/ 37800 h 37440"/>
              </a:gdLst>
              <a:ahLst/>
              <a:cxnLst/>
              <a:rect l="textAreaLeft" t="textAreaTop" r="textAreaRight" b="textAreaBottom"/>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24" name="Google Shape;7317;p55"/>
          <p:cNvGrpSpPr/>
          <p:nvPr/>
        </p:nvGrpSpPr>
        <p:grpSpPr>
          <a:xfrm>
            <a:off x="5870880" y="3539520"/>
            <a:ext cx="342360" cy="337680"/>
            <a:chOff x="5870880" y="3539520"/>
            <a:chExt cx="342360" cy="337680"/>
          </a:xfrm>
        </p:grpSpPr>
        <p:sp>
          <p:nvSpPr>
            <p:cNvPr id="7125" name="Google Shape;7318;p55"/>
            <p:cNvSpPr/>
            <p:nvPr/>
          </p:nvSpPr>
          <p:spPr>
            <a:xfrm>
              <a:off x="5870880" y="3717000"/>
              <a:ext cx="73800" cy="63000"/>
            </a:xfrm>
            <a:custGeom>
              <a:avLst/>
              <a:gdLst>
                <a:gd name="textAreaLeft" fmla="*/ 0 w 73800"/>
                <a:gd name="textAreaRight" fmla="*/ 74160 w 73800"/>
                <a:gd name="textAreaTop" fmla="*/ 0 h 63000"/>
                <a:gd name="textAreaBottom" fmla="*/ 63360 h 63000"/>
              </a:gdLst>
              <a:ahLst/>
              <a:cxnLst/>
              <a:rect l="textAreaLeft" t="textAreaTop" r="textAreaRight" b="textAreaBottom"/>
              <a:pathLst>
                <a:path w="4213" h="3602">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6" name="Google Shape;7319;p55"/>
            <p:cNvSpPr/>
            <p:nvPr/>
          </p:nvSpPr>
          <p:spPr>
            <a:xfrm>
              <a:off x="6073920" y="3711240"/>
              <a:ext cx="123480" cy="159120"/>
            </a:xfrm>
            <a:custGeom>
              <a:avLst/>
              <a:gdLst>
                <a:gd name="textAreaLeft" fmla="*/ 0 w 123480"/>
                <a:gd name="textAreaRight" fmla="*/ 123840 w 123480"/>
                <a:gd name="textAreaTop" fmla="*/ 0 h 159120"/>
                <a:gd name="textAreaBottom" fmla="*/ 159480 h 159120"/>
              </a:gdLst>
              <a:ahLst/>
              <a:cxnLst/>
              <a:rect l="textAreaLeft" t="textAreaTop" r="textAreaRight" b="textAreaBottom"/>
              <a:pathLst>
                <a:path w="7035" h="9051">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7" name="Google Shape;7320;p55"/>
            <p:cNvSpPr/>
            <p:nvPr/>
          </p:nvSpPr>
          <p:spPr>
            <a:xfrm>
              <a:off x="5878080" y="3553200"/>
              <a:ext cx="160560" cy="122760"/>
            </a:xfrm>
            <a:custGeom>
              <a:avLst/>
              <a:gdLst>
                <a:gd name="textAreaLeft" fmla="*/ 0 w 160560"/>
                <a:gd name="textAreaRight" fmla="*/ 160920 w 160560"/>
                <a:gd name="textAreaTop" fmla="*/ 0 h 122760"/>
                <a:gd name="textAreaBottom" fmla="*/ 123120 h 122760"/>
              </a:gdLst>
              <a:ahLst/>
              <a:cxnLst/>
              <a:rect l="textAreaLeft" t="textAreaTop" r="textAreaRight" b="textAreaBottom"/>
              <a:pathLst>
                <a:path w="9140" h="699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8" name="Google Shape;7321;p55"/>
            <p:cNvSpPr/>
            <p:nvPr/>
          </p:nvSpPr>
          <p:spPr>
            <a:xfrm>
              <a:off x="5969880" y="3805200"/>
              <a:ext cx="63360" cy="72000"/>
            </a:xfrm>
            <a:custGeom>
              <a:avLst/>
              <a:gdLst>
                <a:gd name="textAreaLeft" fmla="*/ 0 w 63360"/>
                <a:gd name="textAreaRight" fmla="*/ 63720 w 63360"/>
                <a:gd name="textAreaTop" fmla="*/ 0 h 72000"/>
                <a:gd name="textAreaBottom" fmla="*/ 72360 h 72000"/>
              </a:gdLst>
              <a:ahLst/>
              <a:cxnLst/>
              <a:rect l="textAreaLeft" t="textAreaTop" r="textAreaRight" b="textAreaBottom"/>
              <a:pathLst>
                <a:path w="3617" h="410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29" name="Google Shape;7322;p55"/>
            <p:cNvSpPr/>
            <p:nvPr/>
          </p:nvSpPr>
          <p:spPr>
            <a:xfrm>
              <a:off x="6131520" y="3539520"/>
              <a:ext cx="81720" cy="75240"/>
            </a:xfrm>
            <a:custGeom>
              <a:avLst/>
              <a:gdLst>
                <a:gd name="textAreaLeft" fmla="*/ 0 w 81720"/>
                <a:gd name="textAreaRight" fmla="*/ 82080 w 81720"/>
                <a:gd name="textAreaTop" fmla="*/ 0 h 75240"/>
                <a:gd name="textAreaBottom" fmla="*/ 75600 h 75240"/>
              </a:gdLst>
              <a:ahLst/>
              <a:cxnLst/>
              <a:rect l="textAreaLeft" t="textAreaTop" r="textAreaRight" b="textAreaBottom"/>
              <a:pathLst>
                <a:path w="4662" h="429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0" name="Google Shape;7323;p55"/>
            <p:cNvSpPr/>
            <p:nvPr/>
          </p:nvSpPr>
          <p:spPr>
            <a:xfrm>
              <a:off x="5919480" y="3561480"/>
              <a:ext cx="268560" cy="265680"/>
            </a:xfrm>
            <a:custGeom>
              <a:avLst/>
              <a:gdLst>
                <a:gd name="textAreaLeft" fmla="*/ 0 w 268560"/>
                <a:gd name="textAreaRight" fmla="*/ 268920 w 268560"/>
                <a:gd name="textAreaTop" fmla="*/ 0 h 265680"/>
                <a:gd name="textAreaBottom" fmla="*/ 266040 h 265680"/>
              </a:gdLst>
              <a:ahLst/>
              <a:cxnLst/>
              <a:rect l="textAreaLeft" t="textAreaTop" r="textAreaRight" b="textAreaBottom"/>
              <a:pathLst>
                <a:path w="15277" h="15109">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31" name="Google Shape;7324;p55"/>
          <p:cNvGrpSpPr/>
          <p:nvPr/>
        </p:nvGrpSpPr>
        <p:grpSpPr>
          <a:xfrm>
            <a:off x="6307560" y="3538800"/>
            <a:ext cx="297720" cy="339120"/>
            <a:chOff x="6307560" y="3538800"/>
            <a:chExt cx="297720" cy="339120"/>
          </a:xfrm>
        </p:grpSpPr>
        <p:sp>
          <p:nvSpPr>
            <p:cNvPr id="7132" name="Google Shape;7325;p55"/>
            <p:cNvSpPr/>
            <p:nvPr/>
          </p:nvSpPr>
          <p:spPr>
            <a:xfrm>
              <a:off x="6446520" y="3620520"/>
              <a:ext cx="19440" cy="257400"/>
            </a:xfrm>
            <a:custGeom>
              <a:avLst/>
              <a:gdLst>
                <a:gd name="textAreaLeft" fmla="*/ 0 w 19440"/>
                <a:gd name="textAreaRight" fmla="*/ 19800 w 19440"/>
                <a:gd name="textAreaTop" fmla="*/ 0 h 257400"/>
                <a:gd name="textAreaBottom" fmla="*/ 257760 h 257400"/>
              </a:gdLst>
              <a:ahLst/>
              <a:cxnLst/>
              <a:rect l="textAreaLeft" t="textAreaTop" r="textAreaRight" b="textAreaBottom"/>
              <a:pathLst>
                <a:path w="1131" h="14644">
                  <a:moveTo>
                    <a:pt x="1" y="0"/>
                  </a:moveTo>
                  <a:lnTo>
                    <a:pt x="1" y="14644"/>
                  </a:lnTo>
                  <a:lnTo>
                    <a:pt x="1130" y="14644"/>
                  </a:lnTo>
                  <a:lnTo>
                    <a:pt x="1130"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3" name="Google Shape;7326;p55"/>
            <p:cNvSpPr/>
            <p:nvPr/>
          </p:nvSpPr>
          <p:spPr>
            <a:xfrm>
              <a:off x="6486480" y="3758040"/>
              <a:ext cx="99000" cy="20160"/>
            </a:xfrm>
            <a:custGeom>
              <a:avLst/>
              <a:gdLst>
                <a:gd name="textAreaLeft" fmla="*/ 0 w 99000"/>
                <a:gd name="textAreaRight" fmla="*/ 99360 w 99000"/>
                <a:gd name="textAreaTop" fmla="*/ 0 h 20160"/>
                <a:gd name="textAreaBottom" fmla="*/ 20520 h 20160"/>
              </a:gdLst>
              <a:ahLst/>
              <a:cxnLst/>
              <a:rect l="textAreaLeft" t="textAreaTop" r="textAreaRight" b="textAreaBottom"/>
              <a:pathLst>
                <a:path w="5647" h="1169">
                  <a:moveTo>
                    <a:pt x="0" y="0"/>
                  </a:moveTo>
                  <a:lnTo>
                    <a:pt x="0" y="1169"/>
                  </a:lnTo>
                  <a:lnTo>
                    <a:pt x="5646" y="1169"/>
                  </a:lnTo>
                  <a:lnTo>
                    <a:pt x="5646"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4" name="Google Shape;7327;p55"/>
            <p:cNvSpPr/>
            <p:nvPr/>
          </p:nvSpPr>
          <p:spPr>
            <a:xfrm>
              <a:off x="6486480" y="3798720"/>
              <a:ext cx="99000" cy="79200"/>
            </a:xfrm>
            <a:custGeom>
              <a:avLst/>
              <a:gdLst>
                <a:gd name="textAreaLeft" fmla="*/ 0 w 99000"/>
                <a:gd name="textAreaRight" fmla="*/ 99360 w 99000"/>
                <a:gd name="textAreaTop" fmla="*/ 0 h 79200"/>
                <a:gd name="textAreaBottom" fmla="*/ 79560 h 79200"/>
              </a:gdLst>
              <a:ahLst/>
              <a:cxnLst/>
              <a:rect l="textAreaLeft" t="textAreaTop" r="textAreaRight" b="textAreaBottom"/>
              <a:pathLst>
                <a:path w="5647" h="4517">
                  <a:moveTo>
                    <a:pt x="0" y="0"/>
                  </a:moveTo>
                  <a:lnTo>
                    <a:pt x="0" y="4517"/>
                  </a:lnTo>
                  <a:lnTo>
                    <a:pt x="3951" y="4517"/>
                  </a:lnTo>
                  <a:cubicBezTo>
                    <a:pt x="4888" y="4517"/>
                    <a:pt x="5646" y="3758"/>
                    <a:pt x="5646" y="2825"/>
                  </a:cubicBezTo>
                  <a:lnTo>
                    <a:pt x="5646" y="0"/>
                  </a:ln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5" name="Google Shape;7328;p55"/>
            <p:cNvSpPr/>
            <p:nvPr/>
          </p:nvSpPr>
          <p:spPr>
            <a:xfrm>
              <a:off x="6327360" y="3758040"/>
              <a:ext cx="99000" cy="20160"/>
            </a:xfrm>
            <a:custGeom>
              <a:avLst/>
              <a:gdLst>
                <a:gd name="textAreaLeft" fmla="*/ 0 w 99000"/>
                <a:gd name="textAreaRight" fmla="*/ 99360 w 99000"/>
                <a:gd name="textAreaTop" fmla="*/ 0 h 20160"/>
                <a:gd name="textAreaBottom" fmla="*/ 20520 h 20160"/>
              </a:gdLst>
              <a:ahLst/>
              <a:cxnLst/>
              <a:rect l="textAreaLeft" t="textAreaTop" r="textAreaRight" b="textAreaBottom"/>
              <a:pathLst>
                <a:path w="5647" h="1169">
                  <a:moveTo>
                    <a:pt x="1" y="0"/>
                  </a:moveTo>
                  <a:lnTo>
                    <a:pt x="1" y="1169"/>
                  </a:lnTo>
                  <a:lnTo>
                    <a:pt x="5647" y="1169"/>
                  </a:lnTo>
                  <a:lnTo>
                    <a:pt x="5647"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6" name="Google Shape;7329;p55"/>
            <p:cNvSpPr/>
            <p:nvPr/>
          </p:nvSpPr>
          <p:spPr>
            <a:xfrm>
              <a:off x="6327360" y="3798720"/>
              <a:ext cx="99000" cy="79200"/>
            </a:xfrm>
            <a:custGeom>
              <a:avLst/>
              <a:gdLst>
                <a:gd name="textAreaLeft" fmla="*/ 0 w 99000"/>
                <a:gd name="textAreaRight" fmla="*/ 99360 w 99000"/>
                <a:gd name="textAreaTop" fmla="*/ 0 h 79200"/>
                <a:gd name="textAreaBottom" fmla="*/ 79560 h 79200"/>
              </a:gdLst>
              <a:ahLst/>
              <a:cxnLst/>
              <a:rect l="textAreaLeft" t="textAreaTop" r="textAreaRight" b="textAreaBottom"/>
              <a:pathLst>
                <a:path w="5647" h="4517">
                  <a:moveTo>
                    <a:pt x="1" y="0"/>
                  </a:moveTo>
                  <a:lnTo>
                    <a:pt x="1" y="2825"/>
                  </a:lnTo>
                  <a:cubicBezTo>
                    <a:pt x="1" y="3758"/>
                    <a:pt x="759" y="4517"/>
                    <a:pt x="1693" y="4517"/>
                  </a:cubicBezTo>
                  <a:lnTo>
                    <a:pt x="5647" y="4517"/>
                  </a:lnTo>
                  <a:lnTo>
                    <a:pt x="5647" y="0"/>
                  </a:ln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7" name="Google Shape;7330;p55"/>
            <p:cNvSpPr/>
            <p:nvPr/>
          </p:nvSpPr>
          <p:spPr>
            <a:xfrm>
              <a:off x="6307560" y="3620520"/>
              <a:ext cx="118800" cy="57960"/>
            </a:xfrm>
            <a:custGeom>
              <a:avLst/>
              <a:gdLst>
                <a:gd name="textAreaLeft" fmla="*/ 0 w 118800"/>
                <a:gd name="textAreaRight" fmla="*/ 119160 w 118800"/>
                <a:gd name="textAreaTop" fmla="*/ 0 h 57960"/>
                <a:gd name="textAreaBottom" fmla="*/ 58320 h 57960"/>
              </a:gdLst>
              <a:ahLst/>
              <a:cxnLst/>
              <a:rect l="textAreaLeft" t="textAreaTop" r="textAreaRight" b="textAreaBottom"/>
              <a:pathLst>
                <a:path w="6776" h="3313">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8" name="Google Shape;7331;p55"/>
            <p:cNvSpPr/>
            <p:nvPr/>
          </p:nvSpPr>
          <p:spPr>
            <a:xfrm>
              <a:off x="6327360" y="3698640"/>
              <a:ext cx="99000" cy="39600"/>
            </a:xfrm>
            <a:custGeom>
              <a:avLst/>
              <a:gdLst>
                <a:gd name="textAreaLeft" fmla="*/ 0 w 99000"/>
                <a:gd name="textAreaRight" fmla="*/ 99360 w 99000"/>
                <a:gd name="textAreaTop" fmla="*/ 0 h 39600"/>
                <a:gd name="textAreaBottom" fmla="*/ 39960 h 39600"/>
              </a:gdLst>
              <a:ahLst/>
              <a:cxnLst/>
              <a:rect l="textAreaLeft" t="textAreaTop" r="textAreaRight" b="textAreaBottom"/>
              <a:pathLst>
                <a:path w="5647" h="2260">
                  <a:moveTo>
                    <a:pt x="1" y="1"/>
                  </a:moveTo>
                  <a:lnTo>
                    <a:pt x="1" y="2259"/>
                  </a:lnTo>
                  <a:lnTo>
                    <a:pt x="5647" y="2259"/>
                  </a:lnTo>
                  <a:lnTo>
                    <a:pt x="5647" y="1"/>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39" name="Google Shape;7332;p55"/>
            <p:cNvSpPr/>
            <p:nvPr/>
          </p:nvSpPr>
          <p:spPr>
            <a:xfrm>
              <a:off x="6408000" y="3560760"/>
              <a:ext cx="97200" cy="39600"/>
            </a:xfrm>
            <a:custGeom>
              <a:avLst/>
              <a:gdLst>
                <a:gd name="textAreaLeft" fmla="*/ 0 w 97200"/>
                <a:gd name="textAreaRight" fmla="*/ 97560 w 97200"/>
                <a:gd name="textAreaTop" fmla="*/ 0 h 39600"/>
                <a:gd name="textAreaBottom" fmla="*/ 39960 h 39600"/>
              </a:gdLst>
              <a:ahLst/>
              <a:cxnLst/>
              <a:rect l="textAreaLeft" t="textAreaTop" r="textAreaRight" b="textAreaBottom"/>
              <a:pathLst>
                <a:path w="5533" h="2260">
                  <a:moveTo>
                    <a:pt x="2765" y="1"/>
                  </a:moveTo>
                  <a:cubicBezTo>
                    <a:pt x="1500" y="1"/>
                    <a:pt x="275" y="916"/>
                    <a:pt x="1" y="2259"/>
                  </a:cubicBezTo>
                  <a:lnTo>
                    <a:pt x="5532" y="2259"/>
                  </a:lnTo>
                  <a:cubicBezTo>
                    <a:pt x="5258" y="910"/>
                    <a:pt x="4030" y="1"/>
                    <a:pt x="2765" y="1"/>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0" name="Google Shape;7333;p55"/>
            <p:cNvSpPr/>
            <p:nvPr/>
          </p:nvSpPr>
          <p:spPr>
            <a:xfrm>
              <a:off x="6495120" y="3538800"/>
              <a:ext cx="91080" cy="61200"/>
            </a:xfrm>
            <a:custGeom>
              <a:avLst/>
              <a:gdLst>
                <a:gd name="textAreaLeft" fmla="*/ 0 w 91080"/>
                <a:gd name="textAreaRight" fmla="*/ 91440 w 91080"/>
                <a:gd name="textAreaTop" fmla="*/ 0 h 61200"/>
                <a:gd name="textAreaBottom" fmla="*/ 61560 h 61200"/>
              </a:gdLst>
              <a:ahLst/>
              <a:cxnLst/>
              <a:rect l="textAreaLeft" t="textAreaTop" r="textAreaRight" b="textAreaBottom"/>
              <a:pathLst>
                <a:path w="5186" h="3501">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1" name="Google Shape;7334;p55"/>
            <p:cNvSpPr/>
            <p:nvPr/>
          </p:nvSpPr>
          <p:spPr>
            <a:xfrm>
              <a:off x="6326640" y="3538800"/>
              <a:ext cx="91080" cy="61200"/>
            </a:xfrm>
            <a:custGeom>
              <a:avLst/>
              <a:gdLst>
                <a:gd name="textAreaLeft" fmla="*/ 0 w 91080"/>
                <a:gd name="textAreaRight" fmla="*/ 91440 w 91080"/>
                <a:gd name="textAreaTop" fmla="*/ 0 h 61200"/>
                <a:gd name="textAreaBottom" fmla="*/ 61560 h 61200"/>
              </a:gdLst>
              <a:ahLst/>
              <a:cxnLst/>
              <a:rect l="textAreaLeft" t="textAreaTop" r="textAreaRight" b="textAreaBottom"/>
              <a:pathLst>
                <a:path w="5186" h="3499">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2" name="Google Shape;7335;p55"/>
            <p:cNvSpPr/>
            <p:nvPr/>
          </p:nvSpPr>
          <p:spPr>
            <a:xfrm>
              <a:off x="6486480" y="3620520"/>
              <a:ext cx="118800" cy="57960"/>
            </a:xfrm>
            <a:custGeom>
              <a:avLst/>
              <a:gdLst>
                <a:gd name="textAreaLeft" fmla="*/ 0 w 118800"/>
                <a:gd name="textAreaRight" fmla="*/ 119160 w 118800"/>
                <a:gd name="textAreaTop" fmla="*/ 0 h 57960"/>
                <a:gd name="textAreaBottom" fmla="*/ 58320 h 57960"/>
              </a:gdLst>
              <a:ahLst/>
              <a:cxnLst/>
              <a:rect l="textAreaLeft" t="textAreaTop" r="textAreaRight" b="textAreaBottom"/>
              <a:pathLst>
                <a:path w="6776" h="3313">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3" name="Google Shape;7336;p55"/>
            <p:cNvSpPr/>
            <p:nvPr/>
          </p:nvSpPr>
          <p:spPr>
            <a:xfrm>
              <a:off x="6486480" y="3698640"/>
              <a:ext cx="99000" cy="39600"/>
            </a:xfrm>
            <a:custGeom>
              <a:avLst/>
              <a:gdLst>
                <a:gd name="textAreaLeft" fmla="*/ 0 w 99000"/>
                <a:gd name="textAreaRight" fmla="*/ 99360 w 99000"/>
                <a:gd name="textAreaTop" fmla="*/ 0 h 39600"/>
                <a:gd name="textAreaBottom" fmla="*/ 39960 h 39600"/>
              </a:gdLst>
              <a:ahLst/>
              <a:cxnLst/>
              <a:rect l="textAreaLeft" t="textAreaTop" r="textAreaRight" b="textAreaBottom"/>
              <a:pathLst>
                <a:path w="5647" h="2260">
                  <a:moveTo>
                    <a:pt x="0" y="1"/>
                  </a:moveTo>
                  <a:lnTo>
                    <a:pt x="0" y="2259"/>
                  </a:lnTo>
                  <a:lnTo>
                    <a:pt x="5646" y="2259"/>
                  </a:lnTo>
                  <a:lnTo>
                    <a:pt x="5646" y="1"/>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44" name="Google Shape;7337;p55"/>
          <p:cNvGrpSpPr/>
          <p:nvPr/>
        </p:nvGrpSpPr>
        <p:grpSpPr>
          <a:xfrm>
            <a:off x="6737040" y="3538800"/>
            <a:ext cx="274680" cy="339120"/>
            <a:chOff x="6737040" y="3538800"/>
            <a:chExt cx="274680" cy="339120"/>
          </a:xfrm>
        </p:grpSpPr>
        <p:sp>
          <p:nvSpPr>
            <p:cNvPr id="7145" name="Google Shape;7338;p55"/>
            <p:cNvSpPr/>
            <p:nvPr/>
          </p:nvSpPr>
          <p:spPr>
            <a:xfrm>
              <a:off x="6887160" y="3714480"/>
              <a:ext cx="54720" cy="66960"/>
            </a:xfrm>
            <a:custGeom>
              <a:avLst/>
              <a:gdLst>
                <a:gd name="textAreaLeft" fmla="*/ 0 w 54720"/>
                <a:gd name="textAreaRight" fmla="*/ 55080 w 54720"/>
                <a:gd name="textAreaTop" fmla="*/ 0 h 66960"/>
                <a:gd name="textAreaBottom" fmla="*/ 67320 h 66960"/>
              </a:gdLst>
              <a:ahLst/>
              <a:cxnLst/>
              <a:rect l="textAreaLeft" t="textAreaTop" r="textAreaRight" b="textAreaBottom"/>
              <a:pathLst>
                <a:path w="3138" h="3831">
                  <a:moveTo>
                    <a:pt x="2677" y="0"/>
                  </a:moveTo>
                  <a:cubicBezTo>
                    <a:pt x="2298" y="356"/>
                    <a:pt x="1861" y="648"/>
                    <a:pt x="1388" y="858"/>
                  </a:cubicBezTo>
                  <a:lnTo>
                    <a:pt x="0" y="2948"/>
                  </a:lnTo>
                  <a:lnTo>
                    <a:pt x="880" y="3831"/>
                  </a:lnTo>
                  <a:lnTo>
                    <a:pt x="3138" y="443"/>
                  </a:lnTo>
                  <a:lnTo>
                    <a:pt x="2677" y="0"/>
                  </a:ln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6" name="Google Shape;7339;p55"/>
            <p:cNvSpPr/>
            <p:nvPr/>
          </p:nvSpPr>
          <p:spPr>
            <a:xfrm>
              <a:off x="6805080" y="3578760"/>
              <a:ext cx="138960" cy="138600"/>
            </a:xfrm>
            <a:custGeom>
              <a:avLst/>
              <a:gdLst>
                <a:gd name="textAreaLeft" fmla="*/ 0 w 138960"/>
                <a:gd name="textAreaRight" fmla="*/ 139320 w 138960"/>
                <a:gd name="textAreaTop" fmla="*/ 0 h 138600"/>
                <a:gd name="textAreaBottom" fmla="*/ 138960 h 138600"/>
              </a:gdLst>
              <a:ahLst/>
              <a:cxnLst/>
              <a:rect l="textAreaLeft" t="textAreaTop" r="textAreaRight" b="textAreaBottom"/>
              <a:pathLst>
                <a:path w="7906" h="7887">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7" name="Google Shape;7340;p55"/>
            <p:cNvSpPr/>
            <p:nvPr/>
          </p:nvSpPr>
          <p:spPr>
            <a:xfrm>
              <a:off x="6805800" y="3538800"/>
              <a:ext cx="117000" cy="59400"/>
            </a:xfrm>
            <a:custGeom>
              <a:avLst/>
              <a:gdLst>
                <a:gd name="textAreaLeft" fmla="*/ 0 w 117000"/>
                <a:gd name="textAreaRight" fmla="*/ 117360 w 117000"/>
                <a:gd name="textAreaTop" fmla="*/ 0 h 59400"/>
                <a:gd name="textAreaBottom" fmla="*/ 59760 h 59400"/>
              </a:gdLst>
              <a:ahLst/>
              <a:cxnLst/>
              <a:rect l="textAreaLeft" t="textAreaTop" r="textAreaRight" b="textAreaBottom"/>
              <a:pathLst>
                <a:path w="6677" h="3389">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8" name="Google Shape;7341;p55"/>
            <p:cNvSpPr/>
            <p:nvPr/>
          </p:nvSpPr>
          <p:spPr>
            <a:xfrm>
              <a:off x="6737040" y="3732480"/>
              <a:ext cx="127080" cy="145440"/>
            </a:xfrm>
            <a:custGeom>
              <a:avLst/>
              <a:gdLst>
                <a:gd name="textAreaLeft" fmla="*/ 0 w 127080"/>
                <a:gd name="textAreaRight" fmla="*/ 127440 w 127080"/>
                <a:gd name="textAreaTop" fmla="*/ 0 h 145440"/>
                <a:gd name="textAreaBottom" fmla="*/ 145800 h 145440"/>
              </a:gdLst>
              <a:ahLst/>
              <a:cxnLst/>
              <a:rect l="textAreaLeft" t="textAreaTop" r="textAreaRight" b="textAreaBottom"/>
              <a:pathLst>
                <a:path w="7249" h="8285">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49" name="Google Shape;7342;p55"/>
            <p:cNvSpPr/>
            <p:nvPr/>
          </p:nvSpPr>
          <p:spPr>
            <a:xfrm>
              <a:off x="6884640" y="3732480"/>
              <a:ext cx="127080" cy="145440"/>
            </a:xfrm>
            <a:custGeom>
              <a:avLst/>
              <a:gdLst>
                <a:gd name="textAreaLeft" fmla="*/ 0 w 127080"/>
                <a:gd name="textAreaRight" fmla="*/ 127440 w 127080"/>
                <a:gd name="textAreaTop" fmla="*/ 0 h 145440"/>
                <a:gd name="textAreaBottom" fmla="*/ 145800 h 145440"/>
              </a:gdLst>
              <a:ahLst/>
              <a:cxnLst/>
              <a:rect l="textAreaLeft" t="textAreaTop" r="textAreaRight" b="textAreaBottom"/>
              <a:pathLst>
                <a:path w="7240" h="8284">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0" name="Google Shape;7343;p55"/>
            <p:cNvSpPr/>
            <p:nvPr/>
          </p:nvSpPr>
          <p:spPr>
            <a:xfrm>
              <a:off x="6806880" y="3714480"/>
              <a:ext cx="54720" cy="66960"/>
            </a:xfrm>
            <a:custGeom>
              <a:avLst/>
              <a:gdLst>
                <a:gd name="textAreaLeft" fmla="*/ 0 w 54720"/>
                <a:gd name="textAreaRight" fmla="*/ 55080 w 54720"/>
                <a:gd name="textAreaTop" fmla="*/ 0 h 66960"/>
                <a:gd name="textAreaBottom" fmla="*/ 67320 h 66960"/>
              </a:gdLst>
              <a:ahLst/>
              <a:cxnLst/>
              <a:rect l="textAreaLeft" t="textAreaTop" r="textAreaRight" b="textAreaBottom"/>
              <a:pathLst>
                <a:path w="3129" h="3816">
                  <a:moveTo>
                    <a:pt x="452" y="0"/>
                  </a:moveTo>
                  <a:lnTo>
                    <a:pt x="0" y="440"/>
                  </a:lnTo>
                  <a:lnTo>
                    <a:pt x="2247" y="3816"/>
                  </a:lnTo>
                  <a:lnTo>
                    <a:pt x="3129" y="2936"/>
                  </a:lnTo>
                  <a:lnTo>
                    <a:pt x="1741" y="846"/>
                  </a:lnTo>
                  <a:cubicBezTo>
                    <a:pt x="1268" y="636"/>
                    <a:pt x="834" y="350"/>
                    <a:pt x="452" y="0"/>
                  </a:cubicBez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1" name="Google Shape;7344;p55"/>
            <p:cNvSpPr/>
            <p:nvPr/>
          </p:nvSpPr>
          <p:spPr>
            <a:xfrm>
              <a:off x="6866280" y="3737160"/>
              <a:ext cx="15840" cy="11880"/>
            </a:xfrm>
            <a:custGeom>
              <a:avLst/>
              <a:gdLst>
                <a:gd name="textAreaLeft" fmla="*/ 0 w 15840"/>
                <a:gd name="textAreaRight" fmla="*/ 16200 w 15840"/>
                <a:gd name="textAreaTop" fmla="*/ 0 h 11880"/>
                <a:gd name="textAreaBottom" fmla="*/ 12240 h 11880"/>
              </a:gdLst>
              <a:ahLst/>
              <a:cxnLst/>
              <a:rect l="textAreaLeft" t="textAreaTop" r="textAreaRight" b="textAreaBottom"/>
              <a:pathLst>
                <a:path w="926" h="702">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52" name="Google Shape;7345;p55"/>
          <p:cNvGrpSpPr/>
          <p:nvPr/>
        </p:nvGrpSpPr>
        <p:grpSpPr>
          <a:xfrm>
            <a:off x="7161480" y="3538800"/>
            <a:ext cx="253080" cy="338760"/>
            <a:chOff x="7161480" y="3538800"/>
            <a:chExt cx="253080" cy="338760"/>
          </a:xfrm>
        </p:grpSpPr>
        <p:sp>
          <p:nvSpPr>
            <p:cNvPr id="7153" name="Google Shape;7346;p55"/>
            <p:cNvSpPr/>
            <p:nvPr/>
          </p:nvSpPr>
          <p:spPr>
            <a:xfrm>
              <a:off x="7220520" y="3558960"/>
              <a:ext cx="117000" cy="59400"/>
            </a:xfrm>
            <a:custGeom>
              <a:avLst/>
              <a:gdLst>
                <a:gd name="textAreaLeft" fmla="*/ 0 w 117000"/>
                <a:gd name="textAreaRight" fmla="*/ 117360 w 117000"/>
                <a:gd name="textAreaTop" fmla="*/ 0 h 59400"/>
                <a:gd name="textAreaBottom" fmla="*/ 59760 h 59400"/>
              </a:gdLst>
              <a:ahLst/>
              <a:cxnLst/>
              <a:rect l="textAreaLeft" t="textAreaTop" r="textAreaRight" b="textAreaBottom"/>
              <a:pathLst>
                <a:path w="6665" h="3388">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4" name="Google Shape;7347;p55"/>
            <p:cNvSpPr/>
            <p:nvPr/>
          </p:nvSpPr>
          <p:spPr>
            <a:xfrm>
              <a:off x="7219800" y="3598560"/>
              <a:ext cx="138960" cy="140040"/>
            </a:xfrm>
            <a:custGeom>
              <a:avLst/>
              <a:gdLst>
                <a:gd name="textAreaLeft" fmla="*/ 0 w 138960"/>
                <a:gd name="textAreaRight" fmla="*/ 139320 w 138960"/>
                <a:gd name="textAreaTop" fmla="*/ 0 h 140040"/>
                <a:gd name="textAreaBottom" fmla="*/ 140400 h 140040"/>
              </a:gdLst>
              <a:ahLst/>
              <a:cxnLst/>
              <a:rect l="textAreaLeft" t="textAreaTop" r="textAreaRight" b="textAreaBottom"/>
              <a:pathLst>
                <a:path w="7906" h="7969">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5" name="Google Shape;7348;p55"/>
            <p:cNvSpPr/>
            <p:nvPr/>
          </p:nvSpPr>
          <p:spPr>
            <a:xfrm>
              <a:off x="7242480" y="3745440"/>
              <a:ext cx="93240" cy="33120"/>
            </a:xfrm>
            <a:custGeom>
              <a:avLst/>
              <a:gdLst>
                <a:gd name="textAreaLeft" fmla="*/ 0 w 93240"/>
                <a:gd name="textAreaRight" fmla="*/ 93600 w 93240"/>
                <a:gd name="textAreaTop" fmla="*/ 0 h 33120"/>
                <a:gd name="textAreaBottom" fmla="*/ 33480 h 33120"/>
              </a:gdLst>
              <a:ahLst/>
              <a:cxnLst/>
              <a:rect l="textAreaLeft" t="textAreaTop" r="textAreaRight" b="textAreaBottom"/>
              <a:pathLst>
                <a:path w="5319" h="1898">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w="0">
              <a:noFill/>
            </a:ln>
          </p:spPr>
          <p:style>
            <a:lnRef idx="0"/>
            <a:fillRef idx="0"/>
            <a:effectRef idx="0"/>
            <a:fontRef idx="minor"/>
          </p:style>
          <p:txBody>
            <a:bodyPr tIns="16560" bIns="16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6" name="Google Shape;7349;p55"/>
            <p:cNvSpPr/>
            <p:nvPr/>
          </p:nvSpPr>
          <p:spPr>
            <a:xfrm>
              <a:off x="7319520" y="3538800"/>
              <a:ext cx="59040" cy="59040"/>
            </a:xfrm>
            <a:custGeom>
              <a:avLst/>
              <a:gdLst>
                <a:gd name="textAreaLeft" fmla="*/ 0 w 59040"/>
                <a:gd name="textAreaRight" fmla="*/ 59400 w 59040"/>
                <a:gd name="textAreaTop" fmla="*/ 0 h 59040"/>
                <a:gd name="textAreaBottom" fmla="*/ 59400 h 59040"/>
              </a:gdLst>
              <a:ahLst/>
              <a:cxnLst/>
              <a:rect l="textAreaLeft" t="textAreaTop" r="textAreaRight" b="textAreaBottom"/>
              <a:pathLst>
                <a:path w="3371" h="3368">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57" name="Google Shape;7350;p55"/>
            <p:cNvSpPr/>
            <p:nvPr/>
          </p:nvSpPr>
          <p:spPr>
            <a:xfrm>
              <a:off x="7161480" y="3745440"/>
              <a:ext cx="253080" cy="132120"/>
            </a:xfrm>
            <a:custGeom>
              <a:avLst/>
              <a:gdLst>
                <a:gd name="textAreaLeft" fmla="*/ 0 w 253080"/>
                <a:gd name="textAreaRight" fmla="*/ 253440 w 253080"/>
                <a:gd name="textAreaTop" fmla="*/ 0 h 132120"/>
                <a:gd name="textAreaBottom" fmla="*/ 132480 h 132120"/>
              </a:gdLst>
              <a:ahLst/>
              <a:cxnLst/>
              <a:rect l="textAreaLeft" t="textAreaTop" r="textAreaRight" b="textAreaBottom"/>
              <a:pathLst>
                <a:path w="14388" h="7532">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58" name="Google Shape;7351;p55"/>
          <p:cNvGrpSpPr/>
          <p:nvPr/>
        </p:nvGrpSpPr>
        <p:grpSpPr>
          <a:xfrm>
            <a:off x="7632360" y="3538800"/>
            <a:ext cx="158760" cy="339120"/>
            <a:chOff x="7632360" y="3538800"/>
            <a:chExt cx="158760" cy="339120"/>
          </a:xfrm>
        </p:grpSpPr>
        <p:sp>
          <p:nvSpPr>
            <p:cNvPr id="7159" name="Google Shape;7352;p55"/>
            <p:cNvSpPr/>
            <p:nvPr/>
          </p:nvSpPr>
          <p:spPr>
            <a:xfrm>
              <a:off x="7682040" y="3538800"/>
              <a:ext cx="59400" cy="59400"/>
            </a:xfrm>
            <a:custGeom>
              <a:avLst/>
              <a:gdLst>
                <a:gd name="textAreaLeft" fmla="*/ 0 w 59400"/>
                <a:gd name="textAreaRight" fmla="*/ 59760 w 59400"/>
                <a:gd name="textAreaTop" fmla="*/ 0 h 59400"/>
                <a:gd name="textAreaBottom" fmla="*/ 59760 h 59400"/>
              </a:gdLst>
              <a:ahLst/>
              <a:cxnLst/>
              <a:rect l="textAreaLeft" t="textAreaTop" r="textAreaRight" b="textAreaBottom"/>
              <a:pathLst>
                <a:path w="3388" h="3389">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60" name="Google Shape;7353;p55"/>
            <p:cNvSpPr/>
            <p:nvPr/>
          </p:nvSpPr>
          <p:spPr>
            <a:xfrm>
              <a:off x="7632360" y="3618360"/>
              <a:ext cx="158760" cy="259560"/>
            </a:xfrm>
            <a:custGeom>
              <a:avLst/>
              <a:gdLst>
                <a:gd name="textAreaLeft" fmla="*/ 0 w 158760"/>
                <a:gd name="textAreaRight" fmla="*/ 159120 w 158760"/>
                <a:gd name="textAreaTop" fmla="*/ 0 h 259560"/>
                <a:gd name="textAreaBottom" fmla="*/ 259920 h 259560"/>
              </a:gdLst>
              <a:ahLst/>
              <a:cxnLst/>
              <a:rect l="textAreaLeft" t="textAreaTop" r="textAreaRight" b="textAreaBottom"/>
              <a:pathLst>
                <a:path w="9035" h="14756">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161" name="Google Shape;7354;p55"/>
          <p:cNvSpPr/>
          <p:nvPr/>
        </p:nvSpPr>
        <p:spPr>
          <a:xfrm>
            <a:off x="7950600" y="3538800"/>
            <a:ext cx="371880" cy="338760"/>
          </a:xfrm>
          <a:custGeom>
            <a:avLst/>
            <a:gdLst>
              <a:gd name="textAreaLeft" fmla="*/ 0 w 371880"/>
              <a:gd name="textAreaRight" fmla="*/ 372240 w 371880"/>
              <a:gd name="textAreaTop" fmla="*/ 0 h 338760"/>
              <a:gd name="textAreaBottom" fmla="*/ 339120 h 338760"/>
            </a:gdLst>
            <a:ahLst/>
            <a:cxnLst/>
            <a:rect l="textAreaLeft" t="textAreaTop" r="textAreaRight" b="textAreaBottom"/>
            <a:pathLst>
              <a:path w="21149" h="19265">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162" name="Google Shape;7355;p55"/>
          <p:cNvGrpSpPr/>
          <p:nvPr/>
        </p:nvGrpSpPr>
        <p:grpSpPr>
          <a:xfrm>
            <a:off x="817200" y="3951720"/>
            <a:ext cx="338760" cy="338760"/>
            <a:chOff x="817200" y="3951720"/>
            <a:chExt cx="338760" cy="338760"/>
          </a:xfrm>
        </p:grpSpPr>
        <p:sp>
          <p:nvSpPr>
            <p:cNvPr id="7163" name="Google Shape;7356;p55"/>
            <p:cNvSpPr/>
            <p:nvPr/>
          </p:nvSpPr>
          <p:spPr>
            <a:xfrm>
              <a:off x="81720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64" name="Google Shape;7357;p55"/>
            <p:cNvSpPr/>
            <p:nvPr/>
          </p:nvSpPr>
          <p:spPr>
            <a:xfrm>
              <a:off x="897480" y="4111560"/>
              <a:ext cx="178560" cy="19440"/>
            </a:xfrm>
            <a:custGeom>
              <a:avLst/>
              <a:gdLst>
                <a:gd name="textAreaLeft" fmla="*/ 0 w 178560"/>
                <a:gd name="textAreaRight" fmla="*/ 178920 w 178560"/>
                <a:gd name="textAreaTop" fmla="*/ 0 h 19440"/>
                <a:gd name="textAreaBottom" fmla="*/ 19800 h 19440"/>
              </a:gdLst>
              <a:ahLst/>
              <a:cxnLst/>
              <a:rect l="textAreaLeft" t="textAreaTop" r="textAreaRight" b="textAreaBottom"/>
              <a:pathLst>
                <a:path w="10164" h="1131">
                  <a:moveTo>
                    <a:pt x="1" y="1"/>
                  </a:moveTo>
                  <a:lnTo>
                    <a:pt x="1" y="1130"/>
                  </a:lnTo>
                  <a:lnTo>
                    <a:pt x="10164" y="1130"/>
                  </a:lnTo>
                  <a:lnTo>
                    <a:pt x="10164" y="1"/>
                  </a:ln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65" name="Google Shape;7358;p55"/>
          <p:cNvGrpSpPr/>
          <p:nvPr/>
        </p:nvGrpSpPr>
        <p:grpSpPr>
          <a:xfrm>
            <a:off x="2670120" y="3963600"/>
            <a:ext cx="362880" cy="315000"/>
            <a:chOff x="2670120" y="3963600"/>
            <a:chExt cx="362880" cy="315000"/>
          </a:xfrm>
        </p:grpSpPr>
        <p:sp>
          <p:nvSpPr>
            <p:cNvPr id="7166" name="Google Shape;7359;p55"/>
            <p:cNvSpPr/>
            <p:nvPr/>
          </p:nvSpPr>
          <p:spPr>
            <a:xfrm>
              <a:off x="2841840" y="4040640"/>
              <a:ext cx="19440" cy="99000"/>
            </a:xfrm>
            <a:custGeom>
              <a:avLst/>
              <a:gdLst>
                <a:gd name="textAreaLeft" fmla="*/ 0 w 19440"/>
                <a:gd name="textAreaRight" fmla="*/ 19800 w 19440"/>
                <a:gd name="textAreaTop" fmla="*/ 0 h 99000"/>
                <a:gd name="textAreaBottom" fmla="*/ 99360 h 99000"/>
              </a:gdLst>
              <a:ahLst/>
              <a:cxnLst/>
              <a:rect l="textAreaLeft" t="textAreaTop" r="textAreaRight" b="textAreaBottom"/>
              <a:pathLst>
                <a:path w="1130" h="565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67" name="Google Shape;7360;p55"/>
            <p:cNvSpPr/>
            <p:nvPr/>
          </p:nvSpPr>
          <p:spPr>
            <a:xfrm>
              <a:off x="2670120" y="3963600"/>
              <a:ext cx="362880" cy="315000"/>
            </a:xfrm>
            <a:custGeom>
              <a:avLst/>
              <a:gdLst>
                <a:gd name="textAreaLeft" fmla="*/ 0 w 362880"/>
                <a:gd name="textAreaRight" fmla="*/ 363240 w 362880"/>
                <a:gd name="textAreaTop" fmla="*/ 0 h 315000"/>
                <a:gd name="textAreaBottom" fmla="*/ 315360 h 315000"/>
              </a:gdLst>
              <a:ahLst/>
              <a:cxnLst/>
              <a:rect l="textAreaLeft" t="textAreaTop" r="textAreaRight" b="textAreaBottom"/>
              <a:pathLst>
                <a:path w="20640" h="1792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68" name="Google Shape;7361;p55"/>
            <p:cNvSpPr/>
            <p:nvPr/>
          </p:nvSpPr>
          <p:spPr>
            <a:xfrm>
              <a:off x="2841840" y="41997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69" name="Google Shape;7362;p55"/>
          <p:cNvGrpSpPr/>
          <p:nvPr/>
        </p:nvGrpSpPr>
        <p:grpSpPr>
          <a:xfrm>
            <a:off x="5870520" y="3951720"/>
            <a:ext cx="338760" cy="338760"/>
            <a:chOff x="5870520" y="3951720"/>
            <a:chExt cx="338760" cy="338760"/>
          </a:xfrm>
        </p:grpSpPr>
        <p:sp>
          <p:nvSpPr>
            <p:cNvPr id="7170" name="Google Shape;7363;p55"/>
            <p:cNvSpPr/>
            <p:nvPr/>
          </p:nvSpPr>
          <p:spPr>
            <a:xfrm>
              <a:off x="6030000" y="42109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71" name="Google Shape;7364;p55"/>
            <p:cNvSpPr/>
            <p:nvPr/>
          </p:nvSpPr>
          <p:spPr>
            <a:xfrm>
              <a:off x="5980320" y="4013640"/>
              <a:ext cx="118800" cy="136800"/>
            </a:xfrm>
            <a:custGeom>
              <a:avLst/>
              <a:gdLst>
                <a:gd name="textAreaLeft" fmla="*/ 0 w 118800"/>
                <a:gd name="textAreaRight" fmla="*/ 119160 w 118800"/>
                <a:gd name="textAreaTop" fmla="*/ 0 h 136800"/>
                <a:gd name="textAreaBottom" fmla="*/ 137160 h 136800"/>
              </a:gdLst>
              <a:ahLst/>
              <a:cxnLst/>
              <a:rect l="textAreaLeft" t="textAreaTop" r="textAreaRight" b="textAreaBottom"/>
              <a:pathLst>
                <a:path w="6776" h="7798">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72" name="Google Shape;7365;p55"/>
            <p:cNvSpPr/>
            <p:nvPr/>
          </p:nvSpPr>
          <p:spPr>
            <a:xfrm>
              <a:off x="587052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73" name="Google Shape;7366;p55"/>
          <p:cNvGrpSpPr/>
          <p:nvPr/>
        </p:nvGrpSpPr>
        <p:grpSpPr>
          <a:xfrm>
            <a:off x="5411160" y="3951720"/>
            <a:ext cx="338760" cy="338760"/>
            <a:chOff x="5411160" y="3951720"/>
            <a:chExt cx="338760" cy="338760"/>
          </a:xfrm>
        </p:grpSpPr>
        <p:sp>
          <p:nvSpPr>
            <p:cNvPr id="7174" name="Google Shape;7367;p55"/>
            <p:cNvSpPr/>
            <p:nvPr/>
          </p:nvSpPr>
          <p:spPr>
            <a:xfrm>
              <a:off x="541116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75" name="Google Shape;7368;p55"/>
            <p:cNvSpPr/>
            <p:nvPr/>
          </p:nvSpPr>
          <p:spPr>
            <a:xfrm>
              <a:off x="5514480" y="4077000"/>
              <a:ext cx="133560" cy="88200"/>
            </a:xfrm>
            <a:custGeom>
              <a:avLst/>
              <a:gdLst>
                <a:gd name="textAreaLeft" fmla="*/ 0 w 133560"/>
                <a:gd name="textAreaRight" fmla="*/ 133920 w 133560"/>
                <a:gd name="textAreaTop" fmla="*/ 0 h 88200"/>
                <a:gd name="textAreaBottom" fmla="*/ 88560 h 88200"/>
              </a:gdLst>
              <a:ahLst/>
              <a:cxnLst/>
              <a:rect l="textAreaLeft" t="textAreaTop" r="textAreaRight" b="textAreaBottom"/>
              <a:pathLst>
                <a:path w="7604" h="503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76" name="Google Shape;7369;p55"/>
          <p:cNvGrpSpPr/>
          <p:nvPr/>
        </p:nvGrpSpPr>
        <p:grpSpPr>
          <a:xfrm>
            <a:off x="4951440" y="3951720"/>
            <a:ext cx="338760" cy="338760"/>
            <a:chOff x="4951440" y="3951720"/>
            <a:chExt cx="338760" cy="338760"/>
          </a:xfrm>
        </p:grpSpPr>
        <p:sp>
          <p:nvSpPr>
            <p:cNvPr id="7177" name="Google Shape;7370;p55"/>
            <p:cNvSpPr/>
            <p:nvPr/>
          </p:nvSpPr>
          <p:spPr>
            <a:xfrm>
              <a:off x="5063400" y="4064400"/>
              <a:ext cx="115560" cy="113760"/>
            </a:xfrm>
            <a:custGeom>
              <a:avLst/>
              <a:gdLst>
                <a:gd name="textAreaLeft" fmla="*/ 0 w 115560"/>
                <a:gd name="textAreaRight" fmla="*/ 115920 w 115560"/>
                <a:gd name="textAreaTop" fmla="*/ 0 h 113760"/>
                <a:gd name="textAreaBottom" fmla="*/ 114120 h 113760"/>
              </a:gdLst>
              <a:ahLst/>
              <a:cxnLst/>
              <a:rect l="textAreaLeft" t="textAreaTop" r="textAreaRight" b="textAreaBottom"/>
              <a:pathLst>
                <a:path w="6580" h="6473">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78" name="Google Shape;7371;p55"/>
            <p:cNvSpPr/>
            <p:nvPr/>
          </p:nvSpPr>
          <p:spPr>
            <a:xfrm>
              <a:off x="495144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79" name="Google Shape;7372;p55"/>
          <p:cNvGrpSpPr/>
          <p:nvPr/>
        </p:nvGrpSpPr>
        <p:grpSpPr>
          <a:xfrm>
            <a:off x="6789240" y="3951720"/>
            <a:ext cx="338760" cy="338760"/>
            <a:chOff x="6789240" y="3951720"/>
            <a:chExt cx="338760" cy="338760"/>
          </a:xfrm>
        </p:grpSpPr>
        <p:sp>
          <p:nvSpPr>
            <p:cNvPr id="7180" name="Google Shape;7373;p55"/>
            <p:cNvSpPr/>
            <p:nvPr/>
          </p:nvSpPr>
          <p:spPr>
            <a:xfrm>
              <a:off x="6998760" y="4012920"/>
              <a:ext cx="39240" cy="217440"/>
            </a:xfrm>
            <a:custGeom>
              <a:avLst/>
              <a:gdLst>
                <a:gd name="textAreaLeft" fmla="*/ 0 w 39240"/>
                <a:gd name="textAreaRight" fmla="*/ 39600 w 39240"/>
                <a:gd name="textAreaTop" fmla="*/ 0 h 217440"/>
                <a:gd name="textAreaBottom" fmla="*/ 217800 h 217440"/>
              </a:gdLst>
              <a:ahLst/>
              <a:cxnLst/>
              <a:rect l="textAreaLeft" t="textAreaTop" r="textAreaRight" b="textAreaBottom"/>
              <a:pathLst>
                <a:path w="2259" h="12365">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81" name="Google Shape;7374;p55"/>
            <p:cNvSpPr/>
            <p:nvPr/>
          </p:nvSpPr>
          <p:spPr>
            <a:xfrm>
              <a:off x="6879600" y="4071600"/>
              <a:ext cx="59400" cy="158760"/>
            </a:xfrm>
            <a:custGeom>
              <a:avLst/>
              <a:gdLst>
                <a:gd name="textAreaLeft" fmla="*/ 0 w 59400"/>
                <a:gd name="textAreaRight" fmla="*/ 59760 w 59400"/>
                <a:gd name="textAreaTop" fmla="*/ 0 h 158760"/>
                <a:gd name="textAreaBottom" fmla="*/ 159120 h 158760"/>
              </a:gdLst>
              <a:ahLst/>
              <a:cxnLst/>
              <a:rect l="textAreaLeft" t="textAreaTop" r="textAreaRight" b="textAreaBottom"/>
              <a:pathLst>
                <a:path w="3388" h="9031">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82" name="Google Shape;7375;p55"/>
            <p:cNvSpPr/>
            <p:nvPr/>
          </p:nvSpPr>
          <p:spPr>
            <a:xfrm>
              <a:off x="678924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83" name="Google Shape;7376;p55"/>
          <p:cNvGrpSpPr/>
          <p:nvPr/>
        </p:nvGrpSpPr>
        <p:grpSpPr>
          <a:xfrm>
            <a:off x="4492080" y="3951720"/>
            <a:ext cx="338760" cy="338760"/>
            <a:chOff x="4492080" y="3951720"/>
            <a:chExt cx="338760" cy="338760"/>
          </a:xfrm>
        </p:grpSpPr>
        <p:sp>
          <p:nvSpPr>
            <p:cNvPr id="7184" name="Google Shape;7377;p55"/>
            <p:cNvSpPr/>
            <p:nvPr/>
          </p:nvSpPr>
          <p:spPr>
            <a:xfrm>
              <a:off x="4651920" y="403200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1130" h="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85" name="Google Shape;7378;p55"/>
            <p:cNvSpPr/>
            <p:nvPr/>
          </p:nvSpPr>
          <p:spPr>
            <a:xfrm>
              <a:off x="4651920" y="4111560"/>
              <a:ext cx="19440" cy="99000"/>
            </a:xfrm>
            <a:custGeom>
              <a:avLst/>
              <a:gdLst>
                <a:gd name="textAreaLeft" fmla="*/ 0 w 19440"/>
                <a:gd name="textAreaRight" fmla="*/ 19800 w 19440"/>
                <a:gd name="textAreaTop" fmla="*/ 0 h 99000"/>
                <a:gd name="textAreaBottom" fmla="*/ 99360 h 99000"/>
              </a:gdLst>
              <a:ahLst/>
              <a:cxnLst/>
              <a:rect l="textAreaLeft" t="textAreaTop" r="textAreaRight" b="textAreaBottom"/>
              <a:pathLst>
                <a:path w="1130" h="5647">
                  <a:moveTo>
                    <a:pt x="0" y="0"/>
                  </a:moveTo>
                  <a:lnTo>
                    <a:pt x="0" y="5647"/>
                  </a:lnTo>
                  <a:lnTo>
                    <a:pt x="1130" y="5647"/>
                  </a:lnTo>
                  <a:lnTo>
                    <a:pt x="1130" y="0"/>
                  </a:ln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86" name="Google Shape;7379;p55"/>
            <p:cNvSpPr/>
            <p:nvPr/>
          </p:nvSpPr>
          <p:spPr>
            <a:xfrm>
              <a:off x="4492080" y="3951720"/>
              <a:ext cx="338760" cy="338760"/>
            </a:xfrm>
            <a:custGeom>
              <a:avLst/>
              <a:gdLst>
                <a:gd name="textAreaLeft" fmla="*/ 0 w 338760"/>
                <a:gd name="textAreaRight" fmla="*/ 339120 w 338760"/>
                <a:gd name="textAreaTop" fmla="*/ 0 h 338760"/>
                <a:gd name="textAreaBottom" fmla="*/ 339120 h 338760"/>
              </a:gdLst>
              <a:ahLst/>
              <a:cxnLst/>
              <a:rect l="textAreaLeft" t="textAreaTop" r="textAreaRight" b="textAreaBottom"/>
              <a:pathLst>
                <a:path w="19273" h="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87" name="Google Shape;7380;p55"/>
          <p:cNvGrpSpPr/>
          <p:nvPr/>
        </p:nvGrpSpPr>
        <p:grpSpPr>
          <a:xfrm>
            <a:off x="6329880" y="3952800"/>
            <a:ext cx="338760" cy="336960"/>
            <a:chOff x="6329880" y="3952800"/>
            <a:chExt cx="338760" cy="336960"/>
          </a:xfrm>
        </p:grpSpPr>
        <p:sp>
          <p:nvSpPr>
            <p:cNvPr id="7188" name="Google Shape;7381;p55"/>
            <p:cNvSpPr/>
            <p:nvPr/>
          </p:nvSpPr>
          <p:spPr>
            <a:xfrm>
              <a:off x="6339240" y="3998880"/>
              <a:ext cx="221760" cy="115560"/>
            </a:xfrm>
            <a:custGeom>
              <a:avLst/>
              <a:gdLst>
                <a:gd name="textAreaLeft" fmla="*/ 0 w 221760"/>
                <a:gd name="textAreaRight" fmla="*/ 222120 w 221760"/>
                <a:gd name="textAreaTop" fmla="*/ 0 h 115560"/>
                <a:gd name="textAreaBottom" fmla="*/ 115920 h 115560"/>
              </a:gdLst>
              <a:ahLst/>
              <a:cxnLst/>
              <a:rect l="textAreaLeft" t="textAreaTop" r="textAreaRight" b="textAreaBottom"/>
              <a:pathLst>
                <a:path w="12618" h="659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89" name="Google Shape;7382;p55"/>
            <p:cNvSpPr/>
            <p:nvPr/>
          </p:nvSpPr>
          <p:spPr>
            <a:xfrm>
              <a:off x="6505560" y="4051080"/>
              <a:ext cx="163080" cy="238320"/>
            </a:xfrm>
            <a:custGeom>
              <a:avLst/>
              <a:gdLst>
                <a:gd name="textAreaLeft" fmla="*/ 0 w 163080"/>
                <a:gd name="textAreaRight" fmla="*/ 163440 w 163080"/>
                <a:gd name="textAreaTop" fmla="*/ 0 h 238320"/>
                <a:gd name="textAreaBottom" fmla="*/ 238680 h 238320"/>
              </a:gdLst>
              <a:ahLst/>
              <a:cxnLst/>
              <a:rect l="textAreaLeft" t="textAreaTop" r="textAreaRight" b="textAreaBottom"/>
              <a:pathLst>
                <a:path w="9288" h="13567">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90" name="Google Shape;7383;p55"/>
            <p:cNvSpPr/>
            <p:nvPr/>
          </p:nvSpPr>
          <p:spPr>
            <a:xfrm>
              <a:off x="6424920" y="3952800"/>
              <a:ext cx="234720" cy="118440"/>
            </a:xfrm>
            <a:custGeom>
              <a:avLst/>
              <a:gdLst>
                <a:gd name="textAreaLeft" fmla="*/ 0 w 234720"/>
                <a:gd name="textAreaRight" fmla="*/ 235080 w 234720"/>
                <a:gd name="textAreaTop" fmla="*/ 0 h 118440"/>
                <a:gd name="textAreaBottom" fmla="*/ 118800 h 118440"/>
              </a:gdLst>
              <a:ahLst/>
              <a:cxnLst/>
              <a:rect l="textAreaLeft" t="textAreaTop" r="textAreaRight" b="textAreaBottom"/>
              <a:pathLst>
                <a:path w="13365" h="6741">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91" name="Google Shape;7384;p55"/>
            <p:cNvSpPr/>
            <p:nvPr/>
          </p:nvSpPr>
          <p:spPr>
            <a:xfrm>
              <a:off x="6329880" y="4050720"/>
              <a:ext cx="155880" cy="239040"/>
            </a:xfrm>
            <a:custGeom>
              <a:avLst/>
              <a:gdLst>
                <a:gd name="textAreaLeft" fmla="*/ 0 w 155880"/>
                <a:gd name="textAreaRight" fmla="*/ 156240 w 155880"/>
                <a:gd name="textAreaTop" fmla="*/ 0 h 239040"/>
                <a:gd name="textAreaBottom" fmla="*/ 239400 h 239040"/>
              </a:gdLst>
              <a:ahLst/>
              <a:cxnLst/>
              <a:rect l="textAreaLeft" t="textAreaTop" r="textAreaRight" b="textAreaBottom"/>
              <a:pathLst>
                <a:path w="8866" h="13597">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192" name="Google Shape;7385;p55"/>
          <p:cNvSpPr/>
          <p:nvPr/>
        </p:nvSpPr>
        <p:spPr>
          <a:xfrm>
            <a:off x="723240" y="1188000"/>
            <a:ext cx="7696800" cy="761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1100" strike="noStrike" u="none">
                <a:solidFill>
                  <a:schemeClr val="lt1"/>
                </a:solidFill>
                <a:effectLst/>
                <a:uFillTx/>
                <a:latin typeface="Arial"/>
                <a:ea typeface="Arial"/>
              </a:rPr>
              <a:t>You can </a:t>
            </a:r>
            <a:r>
              <a:rPr b="1" lang="en" sz="1100" strike="noStrike" u="none">
                <a:solidFill>
                  <a:schemeClr val="dk2"/>
                </a:solidFill>
                <a:effectLst/>
                <a:uFillTx/>
                <a:latin typeface="Arial"/>
                <a:ea typeface="Arial"/>
              </a:rPr>
              <a:t>resize </a:t>
            </a:r>
            <a:r>
              <a:rPr b="0" lang="en" sz="1100" strike="noStrike" u="none">
                <a:solidFill>
                  <a:schemeClr val="lt1"/>
                </a:solidFill>
                <a:effectLst/>
                <a:uFillTx/>
                <a:latin typeface="Arial"/>
                <a:ea typeface="Arial"/>
              </a:rPr>
              <a:t>these icons without losing quality.</a:t>
            </a:r>
            <a:endParaRPr b="0" lang="en-US" sz="1100" strike="noStrike" u="none">
              <a:solidFill>
                <a:srgbClr val="ffffff"/>
              </a:solidFill>
              <a:effectLst/>
              <a:uFillTx/>
              <a:latin typeface="Arial"/>
            </a:endParaRPr>
          </a:p>
          <a:p>
            <a:pPr algn="ctr">
              <a:lnSpc>
                <a:spcPct val="100000"/>
              </a:lnSpc>
              <a:tabLst>
                <a:tab algn="l" pos="0"/>
              </a:tabLst>
            </a:pPr>
            <a:r>
              <a:rPr b="0" lang="en" sz="1100" strike="noStrike" u="none">
                <a:solidFill>
                  <a:schemeClr val="lt1"/>
                </a:solidFill>
                <a:effectLst/>
                <a:uFillTx/>
                <a:latin typeface="Arial"/>
                <a:ea typeface="Arial"/>
              </a:rPr>
              <a:t>You can </a:t>
            </a:r>
            <a:r>
              <a:rPr b="1" lang="en" sz="1100" strike="noStrike" u="none">
                <a:solidFill>
                  <a:schemeClr val="dk2"/>
                </a:solidFill>
                <a:effectLst/>
                <a:uFillTx/>
                <a:latin typeface="Arial"/>
                <a:ea typeface="Arial"/>
              </a:rPr>
              <a:t>change the stroke and fill color</a:t>
            </a:r>
            <a:r>
              <a:rPr b="0" lang="en" sz="1100" strike="noStrike" u="none">
                <a:solidFill>
                  <a:schemeClr val="lt1"/>
                </a:solidFill>
                <a:effectLst/>
                <a:uFillTx/>
                <a:latin typeface="Arial"/>
                <a:ea typeface="Arial"/>
              </a:rPr>
              <a:t>; just select the icon and click on the </a:t>
            </a:r>
            <a:r>
              <a:rPr b="1" lang="en" sz="1100" strike="noStrike" u="none">
                <a:solidFill>
                  <a:schemeClr val="dk2"/>
                </a:solidFill>
                <a:effectLst/>
                <a:uFillTx/>
                <a:latin typeface="Arial"/>
                <a:ea typeface="Arial"/>
              </a:rPr>
              <a:t>paint bucket/pen</a:t>
            </a:r>
            <a:r>
              <a:rPr b="0" lang="en" sz="1100" strike="noStrike" u="none">
                <a:solidFill>
                  <a:schemeClr val="lt1"/>
                </a:solidFill>
                <a:effectLst/>
                <a:uFillTx/>
                <a:latin typeface="Arial"/>
                <a:ea typeface="Arial"/>
              </a:rPr>
              <a:t>.</a:t>
            </a:r>
            <a:endParaRPr b="0" lang="en-US" sz="1100" strike="noStrike" u="none">
              <a:solidFill>
                <a:srgbClr val="ffffff"/>
              </a:solidFill>
              <a:effectLst/>
              <a:uFillTx/>
              <a:latin typeface="Arial"/>
            </a:endParaRPr>
          </a:p>
          <a:p>
            <a:pPr algn="ctr">
              <a:lnSpc>
                <a:spcPct val="100000"/>
              </a:lnSpc>
              <a:tabLst>
                <a:tab algn="l" pos="0"/>
              </a:tabLst>
            </a:pPr>
            <a:r>
              <a:rPr b="0" lang="en" sz="1100" strike="noStrike" u="none">
                <a:solidFill>
                  <a:schemeClr val="lt1"/>
                </a:solidFill>
                <a:effectLst/>
                <a:uFillTx/>
                <a:latin typeface="Arial"/>
                <a:ea typeface="Arial"/>
              </a:rPr>
              <a:t>In Google Slides, you can also use </a:t>
            </a:r>
            <a:r>
              <a:rPr b="1" lang="en" sz="1100" strike="noStrike" u="sng">
                <a:solidFill>
                  <a:schemeClr val="dk2"/>
                </a:solidFill>
                <a:effectLst/>
                <a:uFillTx/>
                <a:latin typeface="Arial"/>
                <a:ea typeface="Arial"/>
                <a:hlinkClick r:id="rId1"/>
              </a:rPr>
              <a:t>Flaticon’s extension</a:t>
            </a:r>
            <a:r>
              <a:rPr b="0" lang="en" sz="1100" strike="noStrike" u="none">
                <a:solidFill>
                  <a:schemeClr val="lt1"/>
                </a:solidFill>
                <a:effectLst/>
                <a:uFillTx/>
                <a:latin typeface="Arial"/>
                <a:ea typeface="Arial"/>
              </a:rPr>
              <a:t>, allowing you to customize and add even more icons.</a:t>
            </a:r>
            <a:endParaRPr b="0" lang="en-US" sz="1100" strike="noStrike" u="none">
              <a:solidFill>
                <a:srgbClr val="ffffff"/>
              </a:solidFill>
              <a:effectLst/>
              <a:uFillTx/>
              <a:latin typeface="Arial"/>
            </a:endParaRPr>
          </a:p>
        </p:txBody>
      </p:sp>
      <p:sp>
        <p:nvSpPr>
          <p:cNvPr id="7193"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...and our sets of editable icons</a:t>
            </a:r>
            <a:endParaRPr b="0" lang="en-US" sz="2400" strike="noStrike" u="none">
              <a:solidFill>
                <a:srgbClr val="000000"/>
              </a:solidFill>
              <a:effectLst/>
              <a:uFillTx/>
              <a:latin typeface="Arial"/>
            </a:endParaRPr>
          </a:p>
        </p:txBody>
      </p:sp>
      <p:grpSp>
        <p:nvGrpSpPr>
          <p:cNvPr id="7194" name="Google Shape;7387;p55"/>
          <p:cNvGrpSpPr/>
          <p:nvPr/>
        </p:nvGrpSpPr>
        <p:grpSpPr>
          <a:xfrm>
            <a:off x="7248600" y="3975480"/>
            <a:ext cx="195120" cy="343080"/>
            <a:chOff x="7248600" y="3975480"/>
            <a:chExt cx="195120" cy="343080"/>
          </a:xfrm>
        </p:grpSpPr>
        <p:grpSp>
          <p:nvGrpSpPr>
            <p:cNvPr id="7195" name="Google Shape;7388;p55"/>
            <p:cNvGrpSpPr/>
            <p:nvPr/>
          </p:nvGrpSpPr>
          <p:grpSpPr>
            <a:xfrm>
              <a:off x="7297920" y="4173120"/>
              <a:ext cx="96840" cy="145440"/>
              <a:chOff x="7297920" y="4173120"/>
              <a:chExt cx="96840" cy="145440"/>
            </a:xfrm>
          </p:grpSpPr>
          <p:sp>
            <p:nvSpPr>
              <p:cNvPr id="7196" name="Google Shape;7389;p55"/>
              <p:cNvSpPr/>
              <p:nvPr/>
            </p:nvSpPr>
            <p:spPr>
              <a:xfrm>
                <a:off x="7346880" y="4173120"/>
                <a:ext cx="360" cy="145440"/>
              </a:xfrm>
              <a:custGeom>
                <a:avLst/>
                <a:gdLst>
                  <a:gd name="textAreaLeft" fmla="*/ 0 w 360"/>
                  <a:gd name="textAreaRight" fmla="*/ 720 w 360"/>
                  <a:gd name="textAreaTop" fmla="*/ 0 h 145440"/>
                  <a:gd name="textAreaBottom" fmla="*/ 145800 h 145440"/>
                </a:gdLst>
                <a:ahLst/>
                <a:cxnLst/>
                <a:rect l="textAreaLeft" t="textAreaTop" r="textAreaRight" b="textAreaBottom"/>
                <a:pathLst>
                  <a:path fill="none" w="1" h="12187">
                    <a:moveTo>
                      <a:pt x="1" y="1"/>
                    </a:moveTo>
                    <a:lnTo>
                      <a:pt x="1" y="12187"/>
                    </a:lnTo>
                  </a:path>
                </a:pathLst>
              </a:custGeom>
              <a:solidFill>
                <a:srgbClr val="869fb2"/>
              </a:solidFill>
              <a:ln cap="rnd" w="19050">
                <a:solidFill>
                  <a:srgbClr val="869fb2"/>
                </a:solidFill>
                <a:round/>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197" name="Google Shape;7390;p55"/>
              <p:cNvSpPr/>
              <p:nvPr/>
            </p:nvSpPr>
            <p:spPr>
              <a:xfrm>
                <a:off x="7297920" y="4270320"/>
                <a:ext cx="96840" cy="360"/>
              </a:xfrm>
              <a:custGeom>
                <a:avLst/>
                <a:gdLst>
                  <a:gd name="textAreaLeft" fmla="*/ 0 w 96840"/>
                  <a:gd name="textAreaRight" fmla="*/ 97200 w 96840"/>
                  <a:gd name="textAreaTop" fmla="*/ 0 h 360"/>
                  <a:gd name="textAreaBottom" fmla="*/ 720 h 360"/>
                </a:gdLst>
                <a:ahLst/>
                <a:cxnLst/>
                <a:rect l="textAreaLeft" t="textAreaTop" r="textAreaRight" b="textAreaBottom"/>
                <a:pathLst>
                  <a:path fill="none" w="8125" h="1">
                    <a:moveTo>
                      <a:pt x="1" y="1"/>
                    </a:moveTo>
                    <a:lnTo>
                      <a:pt x="8125" y="1"/>
                    </a:lnTo>
                  </a:path>
                </a:pathLst>
              </a:custGeom>
              <a:solidFill>
                <a:srgbClr val="869fb2"/>
              </a:solidFill>
              <a:ln cap="rnd" w="19050">
                <a:solidFill>
                  <a:srgbClr val="869fb2"/>
                </a:solidFill>
                <a:round/>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198" name="Google Shape;7391;p55"/>
            <p:cNvGrpSpPr/>
            <p:nvPr/>
          </p:nvGrpSpPr>
          <p:grpSpPr>
            <a:xfrm>
              <a:off x="7248600" y="3975480"/>
              <a:ext cx="195120" cy="195120"/>
              <a:chOff x="7248600" y="3975480"/>
              <a:chExt cx="195120" cy="195120"/>
            </a:xfrm>
          </p:grpSpPr>
          <p:sp>
            <p:nvSpPr>
              <p:cNvPr id="7199" name="Google Shape;7392;p55"/>
              <p:cNvSpPr/>
              <p:nvPr/>
            </p:nvSpPr>
            <p:spPr>
              <a:xfrm>
                <a:off x="7248600" y="3975480"/>
                <a:ext cx="195120" cy="195120"/>
              </a:xfrm>
              <a:prstGeom prst="ellipse">
                <a:avLst/>
              </a:prstGeom>
              <a:solidFill>
                <a:schemeClr val="dk2"/>
              </a:solidFill>
              <a:ln w="9525">
                <a:solidFill>
                  <a:srgbClr val="869fb2"/>
                </a:solidFill>
                <a:round/>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00" name="Google Shape;7393;p55"/>
              <p:cNvSpPr/>
              <p:nvPr/>
            </p:nvSpPr>
            <p:spPr>
              <a:xfrm>
                <a:off x="7279200" y="4005720"/>
                <a:ext cx="133920" cy="133920"/>
              </a:xfrm>
              <a:prstGeom prst="ellipse">
                <a:avLst/>
              </a:prstGeom>
              <a:solidFill>
                <a:schemeClr val="dk2"/>
              </a:solidFill>
              <a:ln w="19050">
                <a:solidFill>
                  <a:srgbClr val="0e2a47"/>
                </a:solidFill>
                <a:round/>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7201" name="Google Shape;7394;p55"/>
          <p:cNvGrpSpPr/>
          <p:nvPr/>
        </p:nvGrpSpPr>
        <p:grpSpPr>
          <a:xfrm>
            <a:off x="7564320" y="3991680"/>
            <a:ext cx="276480" cy="259200"/>
            <a:chOff x="7564320" y="3991680"/>
            <a:chExt cx="276480" cy="259200"/>
          </a:xfrm>
        </p:grpSpPr>
        <p:grpSp>
          <p:nvGrpSpPr>
            <p:cNvPr id="7202" name="Google Shape;7395;p55"/>
            <p:cNvGrpSpPr/>
            <p:nvPr/>
          </p:nvGrpSpPr>
          <p:grpSpPr>
            <a:xfrm>
              <a:off x="7564320" y="4055760"/>
              <a:ext cx="195120" cy="195120"/>
              <a:chOff x="7564320" y="4055760"/>
              <a:chExt cx="195120" cy="195120"/>
            </a:xfrm>
          </p:grpSpPr>
          <p:sp>
            <p:nvSpPr>
              <p:cNvPr id="7203" name="Google Shape;7396;p55"/>
              <p:cNvSpPr/>
              <p:nvPr/>
            </p:nvSpPr>
            <p:spPr>
              <a:xfrm>
                <a:off x="7564320" y="4055760"/>
                <a:ext cx="195120" cy="195120"/>
              </a:xfrm>
              <a:prstGeom prst="ellipse">
                <a:avLst/>
              </a:prstGeom>
              <a:solidFill>
                <a:schemeClr val="dk2"/>
              </a:solidFill>
              <a:ln w="9525">
                <a:solidFill>
                  <a:srgbClr val="869fb2"/>
                </a:solidFill>
                <a:round/>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04" name="Google Shape;7397;p55"/>
              <p:cNvSpPr/>
              <p:nvPr/>
            </p:nvSpPr>
            <p:spPr>
              <a:xfrm>
                <a:off x="7594560" y="4086360"/>
                <a:ext cx="133920" cy="133920"/>
              </a:xfrm>
              <a:prstGeom prst="ellipse">
                <a:avLst/>
              </a:prstGeom>
              <a:solidFill>
                <a:schemeClr val="dk2"/>
              </a:solidFill>
              <a:ln w="19050">
                <a:solidFill>
                  <a:srgbClr val="0e2a47"/>
                </a:solidFill>
                <a:round/>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05" name="Google Shape;7398;p55"/>
            <p:cNvGrpSpPr/>
            <p:nvPr/>
          </p:nvGrpSpPr>
          <p:grpSpPr>
            <a:xfrm>
              <a:off x="7738200" y="3991680"/>
              <a:ext cx="102600" cy="102600"/>
              <a:chOff x="7738200" y="3991680"/>
              <a:chExt cx="102600" cy="102600"/>
            </a:xfrm>
          </p:grpSpPr>
          <p:sp>
            <p:nvSpPr>
              <p:cNvPr id="7206" name="Google Shape;7399;p55"/>
              <p:cNvSpPr/>
              <p:nvPr/>
            </p:nvSpPr>
            <p:spPr>
              <a:xfrm>
                <a:off x="7738200" y="3993840"/>
                <a:ext cx="100440" cy="100440"/>
              </a:xfrm>
              <a:custGeom>
                <a:avLst/>
                <a:gdLst>
                  <a:gd name="textAreaLeft" fmla="*/ 0 w 100440"/>
                  <a:gd name="textAreaRight" fmla="*/ 100800 w 100440"/>
                  <a:gd name="textAreaTop" fmla="*/ 0 h 100440"/>
                  <a:gd name="textAreaBottom" fmla="*/ 100800 h 100440"/>
                </a:gdLst>
                <a:ahLst/>
                <a:cxnLst/>
                <a:rect l="textAreaLeft" t="textAreaTop" r="textAreaRight" b="textAreaBottom"/>
                <a:pathLst>
                  <a:path fill="none" w="8426" h="8425">
                    <a:moveTo>
                      <a:pt x="8425" y="0"/>
                    </a:moveTo>
                    <a:lnTo>
                      <a:pt x="1" y="8425"/>
                    </a:lnTo>
                  </a:path>
                </a:pathLst>
              </a:custGeom>
              <a:solidFill>
                <a:srgbClr val="869fb2"/>
              </a:solidFill>
              <a:ln cap="rnd" w="19050">
                <a:solidFill>
                  <a:srgbClr val="869fb2"/>
                </a:solidFill>
                <a:round/>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07" name="Google Shape;7400;p55"/>
              <p:cNvSpPr/>
              <p:nvPr/>
            </p:nvSpPr>
            <p:spPr>
              <a:xfrm>
                <a:off x="7772400" y="3991680"/>
                <a:ext cx="68400" cy="68400"/>
              </a:xfrm>
              <a:custGeom>
                <a:avLst/>
                <a:gdLst>
                  <a:gd name="textAreaLeft" fmla="*/ 0 w 68400"/>
                  <a:gd name="textAreaRight" fmla="*/ 68760 w 68400"/>
                  <a:gd name="textAreaTop" fmla="*/ 0 h 68400"/>
                  <a:gd name="textAreaBottom" fmla="*/ 68760 h 68400"/>
                </a:gdLst>
                <a:ahLst/>
                <a:cxnLst/>
                <a:rect l="textAreaLeft" t="textAreaTop" r="textAreaRight" b="textAreaBottom"/>
                <a:pathLst>
                  <a:path fill="none" w="5745" h="5740">
                    <a:moveTo>
                      <a:pt x="1" y="0"/>
                    </a:moveTo>
                    <a:lnTo>
                      <a:pt x="5744" y="0"/>
                    </a:lnTo>
                    <a:lnTo>
                      <a:pt x="5744" y="5740"/>
                    </a:lnTo>
                  </a:path>
                </a:pathLst>
              </a:custGeom>
              <a:solidFill>
                <a:srgbClr val="869fb2"/>
              </a:solidFill>
              <a:ln cap="rnd" w="19050">
                <a:solidFill>
                  <a:srgbClr val="869fb2"/>
                </a:solidFill>
                <a:round/>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7208" name="Google Shape;7401;p55"/>
          <p:cNvGrpSpPr/>
          <p:nvPr/>
        </p:nvGrpSpPr>
        <p:grpSpPr>
          <a:xfrm>
            <a:off x="7961400" y="4049640"/>
            <a:ext cx="391680" cy="195120"/>
            <a:chOff x="7961400" y="4049640"/>
            <a:chExt cx="391680" cy="195120"/>
          </a:xfrm>
        </p:grpSpPr>
        <p:grpSp>
          <p:nvGrpSpPr>
            <p:cNvPr id="7209" name="Google Shape;7402;p55"/>
            <p:cNvGrpSpPr/>
            <p:nvPr/>
          </p:nvGrpSpPr>
          <p:grpSpPr>
            <a:xfrm>
              <a:off x="8159040" y="4079160"/>
              <a:ext cx="194040" cy="135720"/>
              <a:chOff x="8159040" y="4079160"/>
              <a:chExt cx="194040" cy="135720"/>
            </a:xfrm>
          </p:grpSpPr>
          <p:sp>
            <p:nvSpPr>
              <p:cNvPr id="7210" name="Google Shape;7403;p55"/>
              <p:cNvSpPr/>
              <p:nvPr/>
            </p:nvSpPr>
            <p:spPr>
              <a:xfrm>
                <a:off x="8159040" y="4147200"/>
                <a:ext cx="186120" cy="360"/>
              </a:xfrm>
              <a:custGeom>
                <a:avLst/>
                <a:gdLst>
                  <a:gd name="textAreaLeft" fmla="*/ 0 w 186120"/>
                  <a:gd name="textAreaRight" fmla="*/ 186480 w 186120"/>
                  <a:gd name="textAreaTop" fmla="*/ 0 h 360"/>
                  <a:gd name="textAreaBottom" fmla="*/ 720 h 360"/>
                </a:gdLst>
                <a:ahLst/>
                <a:cxnLst/>
                <a:rect l="textAreaLeft" t="textAreaTop" r="textAreaRight" b="textAreaBottom"/>
                <a:pathLst>
                  <a:path fill="none" w="15562" h="1">
                    <a:moveTo>
                      <a:pt x="15562" y="1"/>
                    </a:moveTo>
                    <a:lnTo>
                      <a:pt x="1" y="1"/>
                    </a:lnTo>
                  </a:path>
                </a:pathLst>
              </a:custGeom>
              <a:solidFill>
                <a:srgbClr val="869fb2"/>
              </a:solidFill>
              <a:ln cap="sq" w="19050">
                <a:solidFill>
                  <a:srgbClr val="869fb2"/>
                </a:solidFill>
                <a:miter/>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11" name="Google Shape;7404;p55"/>
              <p:cNvSpPr/>
              <p:nvPr/>
            </p:nvSpPr>
            <p:spPr>
              <a:xfrm>
                <a:off x="8224560" y="4079160"/>
                <a:ext cx="360" cy="135720"/>
              </a:xfrm>
              <a:custGeom>
                <a:avLst/>
                <a:gdLst>
                  <a:gd name="textAreaLeft" fmla="*/ 0 w 360"/>
                  <a:gd name="textAreaRight" fmla="*/ 720 w 360"/>
                  <a:gd name="textAreaTop" fmla="*/ 0 h 135720"/>
                  <a:gd name="textAreaBottom" fmla="*/ 136080 h 135720"/>
                </a:gdLst>
                <a:ahLst/>
                <a:cxnLst/>
                <a:rect l="textAreaLeft" t="textAreaTop" r="textAreaRight" b="textAreaBottom"/>
                <a:pathLst>
                  <a:path fill="none" w="1" h="11375">
                    <a:moveTo>
                      <a:pt x="0" y="1"/>
                    </a:moveTo>
                    <a:lnTo>
                      <a:pt x="0" y="11374"/>
                    </a:lnTo>
                  </a:path>
                </a:pathLst>
              </a:custGeom>
              <a:solidFill>
                <a:srgbClr val="869fb2"/>
              </a:solidFill>
              <a:ln cap="rnd" w="19050">
                <a:solidFill>
                  <a:srgbClr val="869fb2"/>
                </a:solidFill>
                <a:miter/>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12" name="Google Shape;7405;p55"/>
              <p:cNvSpPr/>
              <p:nvPr/>
            </p:nvSpPr>
            <p:spPr>
              <a:xfrm>
                <a:off x="8290800" y="4084560"/>
                <a:ext cx="62280" cy="125280"/>
              </a:xfrm>
              <a:custGeom>
                <a:avLst/>
                <a:gdLst>
                  <a:gd name="textAreaLeft" fmla="*/ 0 w 62280"/>
                  <a:gd name="textAreaRight" fmla="*/ 62640 w 62280"/>
                  <a:gd name="textAreaTop" fmla="*/ 0 h 125280"/>
                  <a:gd name="textAreaBottom" fmla="*/ 125640 h 125280"/>
                </a:gdLst>
                <a:ahLst/>
                <a:cxnLst/>
                <a:rect l="textAreaLeft" t="textAreaTop" r="textAreaRight" b="textAreaBottom"/>
                <a:pathLst>
                  <a:path fill="none" w="5241" h="10477">
                    <a:moveTo>
                      <a:pt x="0" y="10476"/>
                    </a:moveTo>
                    <a:lnTo>
                      <a:pt x="5240" y="5241"/>
                    </a:lnTo>
                    <a:lnTo>
                      <a:pt x="0" y="1"/>
                    </a:lnTo>
                  </a:path>
                </a:pathLst>
              </a:custGeom>
              <a:solidFill>
                <a:srgbClr val="869fb2"/>
              </a:solidFill>
              <a:ln cap="rnd" w="19050">
                <a:solidFill>
                  <a:srgbClr val="869fb2"/>
                </a:solidFill>
                <a:round/>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13" name="Google Shape;7406;p55"/>
            <p:cNvGrpSpPr/>
            <p:nvPr/>
          </p:nvGrpSpPr>
          <p:grpSpPr>
            <a:xfrm>
              <a:off x="7961400" y="4049640"/>
              <a:ext cx="195120" cy="195120"/>
              <a:chOff x="7961400" y="4049640"/>
              <a:chExt cx="195120" cy="195120"/>
            </a:xfrm>
          </p:grpSpPr>
          <p:sp>
            <p:nvSpPr>
              <p:cNvPr id="7214" name="Google Shape;7407;p55"/>
              <p:cNvSpPr/>
              <p:nvPr/>
            </p:nvSpPr>
            <p:spPr>
              <a:xfrm>
                <a:off x="7961400" y="4049640"/>
                <a:ext cx="195120" cy="195120"/>
              </a:xfrm>
              <a:prstGeom prst="ellipse">
                <a:avLst/>
              </a:prstGeom>
              <a:solidFill>
                <a:schemeClr val="dk2"/>
              </a:solidFill>
              <a:ln w="9525">
                <a:solidFill>
                  <a:srgbClr val="869fb2"/>
                </a:solidFill>
                <a:round/>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15" name="Google Shape;7408;p55"/>
              <p:cNvSpPr/>
              <p:nvPr/>
            </p:nvSpPr>
            <p:spPr>
              <a:xfrm>
                <a:off x="7992000" y="4080240"/>
                <a:ext cx="133920" cy="133920"/>
              </a:xfrm>
              <a:prstGeom prst="ellipse">
                <a:avLst/>
              </a:prstGeom>
              <a:solidFill>
                <a:schemeClr val="dk2"/>
              </a:solidFill>
              <a:ln w="19050">
                <a:solidFill>
                  <a:srgbClr val="0e2a47"/>
                </a:solidFill>
                <a:round/>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7216" name="Google Shape;7413;p56"/>
          <p:cNvGrpSpPr/>
          <p:nvPr/>
        </p:nvGrpSpPr>
        <p:grpSpPr>
          <a:xfrm>
            <a:off x="856080" y="1311120"/>
            <a:ext cx="321840" cy="370080"/>
            <a:chOff x="856080" y="1311120"/>
            <a:chExt cx="321840" cy="370080"/>
          </a:xfrm>
        </p:grpSpPr>
        <p:sp>
          <p:nvSpPr>
            <p:cNvPr id="7217" name="Google Shape;7414;p56"/>
            <p:cNvSpPr/>
            <p:nvPr/>
          </p:nvSpPr>
          <p:spPr>
            <a:xfrm>
              <a:off x="880200" y="1383120"/>
              <a:ext cx="272880" cy="177120"/>
            </a:xfrm>
            <a:custGeom>
              <a:avLst/>
              <a:gdLst>
                <a:gd name="textAreaLeft" fmla="*/ 0 w 272880"/>
                <a:gd name="textAreaRight" fmla="*/ 273240 w 272880"/>
                <a:gd name="textAreaTop" fmla="*/ 0 h 177120"/>
                <a:gd name="textAreaBottom" fmla="*/ 177480 h 177120"/>
              </a:gdLst>
              <a:ahLst/>
              <a:cxnLst/>
              <a:rect l="textAreaLeft" t="textAreaTop" r="textAreaRight" b="textAreaBottom"/>
              <a:pathLst>
                <a:path w="9358" h="6082">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18" name="Google Shape;7415;p56"/>
            <p:cNvSpPr/>
            <p:nvPr/>
          </p:nvSpPr>
          <p:spPr>
            <a:xfrm>
              <a:off x="856080" y="1584360"/>
              <a:ext cx="321840" cy="96840"/>
            </a:xfrm>
            <a:custGeom>
              <a:avLst/>
              <a:gdLst>
                <a:gd name="textAreaLeft" fmla="*/ 0 w 321840"/>
                <a:gd name="textAreaRight" fmla="*/ 322200 w 321840"/>
                <a:gd name="textAreaTop" fmla="*/ 0 h 96840"/>
                <a:gd name="textAreaBottom" fmla="*/ 97200 h 96840"/>
              </a:gdLst>
              <a:ahLst/>
              <a:cxnLst/>
              <a:rect l="textAreaLeft" t="textAreaTop" r="textAreaRight" b="textAreaBottom"/>
              <a:pathLst>
                <a:path w="11027" h="3328">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19" name="Google Shape;7416;p56"/>
            <p:cNvSpPr/>
            <p:nvPr/>
          </p:nvSpPr>
          <p:spPr>
            <a:xfrm>
              <a:off x="978480" y="1311120"/>
              <a:ext cx="73440" cy="47520"/>
            </a:xfrm>
            <a:custGeom>
              <a:avLst/>
              <a:gdLst>
                <a:gd name="textAreaLeft" fmla="*/ 0 w 73440"/>
                <a:gd name="textAreaRight" fmla="*/ 73800 w 73440"/>
                <a:gd name="textAreaTop" fmla="*/ 0 h 47520"/>
                <a:gd name="textAreaBottom" fmla="*/ 47880 h 47520"/>
              </a:gdLst>
              <a:ahLst/>
              <a:cxnLst/>
              <a:rect l="textAreaLeft" t="textAreaTop" r="textAreaRight" b="textAreaBottom"/>
              <a:pathLst>
                <a:path w="2521" h="1639">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20" name="Google Shape;7417;p56"/>
          <p:cNvGrpSpPr/>
          <p:nvPr/>
        </p:nvGrpSpPr>
        <p:grpSpPr>
          <a:xfrm>
            <a:off x="828000" y="1779840"/>
            <a:ext cx="378000" cy="336960"/>
            <a:chOff x="828000" y="1779840"/>
            <a:chExt cx="378000" cy="336960"/>
          </a:xfrm>
        </p:grpSpPr>
        <p:sp>
          <p:nvSpPr>
            <p:cNvPr id="7221" name="Google Shape;7418;p56"/>
            <p:cNvSpPr/>
            <p:nvPr/>
          </p:nvSpPr>
          <p:spPr>
            <a:xfrm>
              <a:off x="923760" y="1779840"/>
              <a:ext cx="282240" cy="279360"/>
            </a:xfrm>
            <a:custGeom>
              <a:avLst/>
              <a:gdLst>
                <a:gd name="textAreaLeft" fmla="*/ 0 w 282240"/>
                <a:gd name="textAreaRight" fmla="*/ 282600 w 282240"/>
                <a:gd name="textAreaTop" fmla="*/ 0 h 279360"/>
                <a:gd name="textAreaBottom" fmla="*/ 279720 h 279360"/>
              </a:gdLst>
              <a:ahLst/>
              <a:cxnLst/>
              <a:rect l="textAreaLeft" t="textAreaTop" r="textAreaRight" b="textAreaBottom"/>
              <a:pathLst>
                <a:path w="9673" h="9571">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22" name="Google Shape;7419;p56"/>
            <p:cNvSpPr/>
            <p:nvPr/>
          </p:nvSpPr>
          <p:spPr>
            <a:xfrm>
              <a:off x="885960" y="1955520"/>
              <a:ext cx="138600" cy="138600"/>
            </a:xfrm>
            <a:custGeom>
              <a:avLst/>
              <a:gdLst>
                <a:gd name="textAreaLeft" fmla="*/ 0 w 138600"/>
                <a:gd name="textAreaRight" fmla="*/ 138960 w 138600"/>
                <a:gd name="textAreaTop" fmla="*/ 0 h 138600"/>
                <a:gd name="textAreaBottom" fmla="*/ 138960 h 138600"/>
              </a:gdLst>
              <a:ahLst/>
              <a:cxnLst/>
              <a:rect l="textAreaLeft" t="textAreaTop" r="textAreaRight" b="textAreaBottom"/>
              <a:pathLst>
                <a:path w="4758" h="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23" name="Google Shape;7420;p56"/>
            <p:cNvSpPr/>
            <p:nvPr/>
          </p:nvSpPr>
          <p:spPr>
            <a:xfrm>
              <a:off x="828000" y="2063880"/>
              <a:ext cx="90720" cy="52920"/>
            </a:xfrm>
            <a:custGeom>
              <a:avLst/>
              <a:gdLst>
                <a:gd name="textAreaLeft" fmla="*/ 0 w 90720"/>
                <a:gd name="textAreaRight" fmla="*/ 91080 w 90720"/>
                <a:gd name="textAreaTop" fmla="*/ 0 h 52920"/>
                <a:gd name="textAreaBottom" fmla="*/ 53280 h 52920"/>
              </a:gdLst>
              <a:ahLst/>
              <a:cxnLst/>
              <a:rect l="textAreaLeft" t="textAreaTop" r="textAreaRight" b="textAreaBottom"/>
              <a:pathLst>
                <a:path w="3120" h="1828">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24" name="Google Shape;7421;p56"/>
          <p:cNvGrpSpPr/>
          <p:nvPr/>
        </p:nvGrpSpPr>
        <p:grpSpPr>
          <a:xfrm>
            <a:off x="830880" y="2189160"/>
            <a:ext cx="372240" cy="370440"/>
            <a:chOff x="830880" y="2189160"/>
            <a:chExt cx="372240" cy="370440"/>
          </a:xfrm>
        </p:grpSpPr>
        <p:sp>
          <p:nvSpPr>
            <p:cNvPr id="7225" name="Google Shape;7422;p56"/>
            <p:cNvSpPr/>
            <p:nvPr/>
          </p:nvSpPr>
          <p:spPr>
            <a:xfrm>
              <a:off x="905400" y="2510280"/>
              <a:ext cx="223200" cy="49320"/>
            </a:xfrm>
            <a:custGeom>
              <a:avLst/>
              <a:gdLst>
                <a:gd name="textAreaLeft" fmla="*/ 0 w 223200"/>
                <a:gd name="textAreaRight" fmla="*/ 223560 w 223200"/>
                <a:gd name="textAreaTop" fmla="*/ 0 h 49320"/>
                <a:gd name="textAreaBottom" fmla="*/ 49680 h 49320"/>
              </a:gdLst>
              <a:ahLst/>
              <a:cxnLst/>
              <a:rect l="textAreaLeft" t="textAreaTop" r="textAreaRight" b="textAreaBottom"/>
              <a:pathLst>
                <a:path w="7657" h="1702">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26" name="Google Shape;7423;p56"/>
            <p:cNvSpPr/>
            <p:nvPr/>
          </p:nvSpPr>
          <p:spPr>
            <a:xfrm>
              <a:off x="931320" y="2438640"/>
              <a:ext cx="173520" cy="49320"/>
            </a:xfrm>
            <a:custGeom>
              <a:avLst/>
              <a:gdLst>
                <a:gd name="textAreaLeft" fmla="*/ 0 w 173520"/>
                <a:gd name="textAreaRight" fmla="*/ 173880 w 173520"/>
                <a:gd name="textAreaTop" fmla="*/ 0 h 49320"/>
                <a:gd name="textAreaBottom" fmla="*/ 49680 h 49320"/>
              </a:gdLst>
              <a:ahLst/>
              <a:cxnLst/>
              <a:rect l="textAreaLeft" t="textAreaTop" r="textAreaRight" b="textAreaBottom"/>
              <a:pathLst>
                <a:path w="5956" h="1702">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27" name="Google Shape;7424;p56"/>
            <p:cNvSpPr/>
            <p:nvPr/>
          </p:nvSpPr>
          <p:spPr>
            <a:xfrm>
              <a:off x="830880" y="2189160"/>
              <a:ext cx="372240" cy="246240"/>
            </a:xfrm>
            <a:custGeom>
              <a:avLst/>
              <a:gdLst>
                <a:gd name="textAreaLeft" fmla="*/ 0 w 372240"/>
                <a:gd name="textAreaRight" fmla="*/ 372600 w 372240"/>
                <a:gd name="textAreaTop" fmla="*/ 0 h 246240"/>
                <a:gd name="textAreaBottom" fmla="*/ 246600 h 246240"/>
              </a:gdLst>
              <a:ahLst/>
              <a:cxnLst/>
              <a:rect l="textAreaLeft" t="textAreaTop" r="textAreaRight" b="textAreaBottom"/>
              <a:pathLst>
                <a:path w="12761" h="8445">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28" name="Google Shape;7425;p56"/>
          <p:cNvGrpSpPr/>
          <p:nvPr/>
        </p:nvGrpSpPr>
        <p:grpSpPr>
          <a:xfrm>
            <a:off x="2984400" y="1335960"/>
            <a:ext cx="371160" cy="370800"/>
            <a:chOff x="2984400" y="1335960"/>
            <a:chExt cx="371160" cy="370800"/>
          </a:xfrm>
        </p:grpSpPr>
        <p:sp>
          <p:nvSpPr>
            <p:cNvPr id="7229" name="Google Shape;7426;p56"/>
            <p:cNvSpPr/>
            <p:nvPr/>
          </p:nvSpPr>
          <p:spPr>
            <a:xfrm>
              <a:off x="2984400" y="1335960"/>
              <a:ext cx="169920" cy="168840"/>
            </a:xfrm>
            <a:custGeom>
              <a:avLst/>
              <a:gdLst>
                <a:gd name="textAreaLeft" fmla="*/ 0 w 169920"/>
                <a:gd name="textAreaRight" fmla="*/ 170280 w 169920"/>
                <a:gd name="textAreaTop" fmla="*/ 0 h 168840"/>
                <a:gd name="textAreaBottom" fmla="*/ 169200 h 168840"/>
              </a:gdLst>
              <a:ahLst/>
              <a:cxnLst/>
              <a:rect l="textAreaLeft" t="textAreaTop" r="textAreaRight" b="textAreaBottom"/>
              <a:pathLst>
                <a:path w="5829" h="5797">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30" name="Google Shape;7427;p56"/>
            <p:cNvSpPr/>
            <p:nvPr/>
          </p:nvSpPr>
          <p:spPr>
            <a:xfrm>
              <a:off x="2985120" y="1538640"/>
              <a:ext cx="171000" cy="168120"/>
            </a:xfrm>
            <a:custGeom>
              <a:avLst/>
              <a:gdLst>
                <a:gd name="textAreaLeft" fmla="*/ 0 w 171000"/>
                <a:gd name="textAreaRight" fmla="*/ 171360 w 171000"/>
                <a:gd name="textAreaTop" fmla="*/ 0 h 168120"/>
                <a:gd name="textAreaBottom" fmla="*/ 168480 h 168120"/>
              </a:gdLst>
              <a:ahLst/>
              <a:cxnLst/>
              <a:rect l="textAreaLeft" t="textAreaTop" r="textAreaRight" b="textAreaBottom"/>
              <a:pathLst>
                <a:path w="5861" h="5766">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31" name="Google Shape;7428;p56"/>
            <p:cNvSpPr/>
            <p:nvPr/>
          </p:nvSpPr>
          <p:spPr>
            <a:xfrm>
              <a:off x="3185640" y="1335960"/>
              <a:ext cx="169920" cy="168840"/>
            </a:xfrm>
            <a:custGeom>
              <a:avLst/>
              <a:gdLst>
                <a:gd name="textAreaLeft" fmla="*/ 0 w 169920"/>
                <a:gd name="textAreaRight" fmla="*/ 170280 w 169920"/>
                <a:gd name="textAreaTop" fmla="*/ 0 h 168840"/>
                <a:gd name="textAreaBottom" fmla="*/ 169200 h 168840"/>
              </a:gdLst>
              <a:ahLst/>
              <a:cxnLst/>
              <a:rect l="textAreaLeft" t="textAreaTop" r="textAreaRight" b="textAreaBottom"/>
              <a:pathLst>
                <a:path w="5829" h="5797">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32" name="Google Shape;7429;p56"/>
            <p:cNvSpPr/>
            <p:nvPr/>
          </p:nvSpPr>
          <p:spPr>
            <a:xfrm>
              <a:off x="3185640" y="1537560"/>
              <a:ext cx="169920" cy="168840"/>
            </a:xfrm>
            <a:custGeom>
              <a:avLst/>
              <a:gdLst>
                <a:gd name="textAreaLeft" fmla="*/ 0 w 169920"/>
                <a:gd name="textAreaRight" fmla="*/ 170280 w 169920"/>
                <a:gd name="textAreaTop" fmla="*/ 0 h 168840"/>
                <a:gd name="textAreaBottom" fmla="*/ 169200 h 168840"/>
              </a:gdLst>
              <a:ahLst/>
              <a:cxnLst/>
              <a:rect l="textAreaLeft" t="textAreaTop" r="textAreaRight" b="textAreaBottom"/>
              <a:pathLst>
                <a:path w="5829" h="5798">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33" name="Google Shape;7430;p56"/>
          <p:cNvGrpSpPr/>
          <p:nvPr/>
        </p:nvGrpSpPr>
        <p:grpSpPr>
          <a:xfrm>
            <a:off x="2980440" y="1771560"/>
            <a:ext cx="379080" cy="370800"/>
            <a:chOff x="2980440" y="1771560"/>
            <a:chExt cx="379080" cy="370800"/>
          </a:xfrm>
        </p:grpSpPr>
        <p:sp>
          <p:nvSpPr>
            <p:cNvPr id="7234" name="Google Shape;7431;p56"/>
            <p:cNvSpPr/>
            <p:nvPr/>
          </p:nvSpPr>
          <p:spPr>
            <a:xfrm>
              <a:off x="3098520" y="1771560"/>
              <a:ext cx="123840" cy="122760"/>
            </a:xfrm>
            <a:custGeom>
              <a:avLst/>
              <a:gdLst>
                <a:gd name="textAreaLeft" fmla="*/ 0 w 123840"/>
                <a:gd name="textAreaRight" fmla="*/ 124200 w 123840"/>
                <a:gd name="textAreaTop" fmla="*/ 0 h 122760"/>
                <a:gd name="textAreaBottom" fmla="*/ 123120 h 122760"/>
              </a:gdLst>
              <a:ahLst/>
              <a:cxnLst/>
              <a:rect l="textAreaLeft" t="textAreaTop" r="textAreaRight" b="textAreaBottom"/>
              <a:pathLst>
                <a:path w="4254" h="4215">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35" name="Google Shape;7432;p56"/>
            <p:cNvSpPr/>
            <p:nvPr/>
          </p:nvSpPr>
          <p:spPr>
            <a:xfrm>
              <a:off x="3234600" y="1906920"/>
              <a:ext cx="124920" cy="122760"/>
            </a:xfrm>
            <a:custGeom>
              <a:avLst/>
              <a:gdLst>
                <a:gd name="textAreaLeft" fmla="*/ 0 w 124920"/>
                <a:gd name="textAreaRight" fmla="*/ 125280 w 124920"/>
                <a:gd name="textAreaTop" fmla="*/ 0 h 122760"/>
                <a:gd name="textAreaBottom" fmla="*/ 123120 h 122760"/>
              </a:gdLst>
              <a:ahLst/>
              <a:cxnLst/>
              <a:rect l="textAreaLeft" t="textAreaTop" r="textAreaRight" b="textAreaBottom"/>
              <a:pathLst>
                <a:path w="4285" h="421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36" name="Google Shape;7433;p56"/>
            <p:cNvSpPr/>
            <p:nvPr/>
          </p:nvSpPr>
          <p:spPr>
            <a:xfrm>
              <a:off x="2980440" y="1845000"/>
              <a:ext cx="306000" cy="297360"/>
            </a:xfrm>
            <a:custGeom>
              <a:avLst/>
              <a:gdLst>
                <a:gd name="textAreaLeft" fmla="*/ 0 w 306000"/>
                <a:gd name="textAreaRight" fmla="*/ 306360 w 306000"/>
                <a:gd name="textAreaTop" fmla="*/ 0 h 297360"/>
                <a:gd name="textAreaBottom" fmla="*/ 297720 h 297360"/>
              </a:gdLst>
              <a:ahLst/>
              <a:cxnLst/>
              <a:rect l="textAreaLeft" t="textAreaTop" r="textAreaRight" b="textAreaBottom"/>
              <a:pathLst>
                <a:path w="10492" h="10187">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237" name="Google Shape;7434;p56"/>
          <p:cNvSpPr/>
          <p:nvPr/>
        </p:nvSpPr>
        <p:spPr>
          <a:xfrm>
            <a:off x="2986560" y="2221200"/>
            <a:ext cx="372240" cy="361440"/>
          </a:xfrm>
          <a:custGeom>
            <a:avLst/>
            <a:gdLst>
              <a:gd name="textAreaLeft" fmla="*/ 0 w 372240"/>
              <a:gd name="textAreaRight" fmla="*/ 372600 w 372240"/>
              <a:gd name="textAreaTop" fmla="*/ 0 h 361440"/>
              <a:gd name="textAreaBottom" fmla="*/ 361800 h 361440"/>
            </a:gdLst>
            <a:ahLst/>
            <a:cxnLst/>
            <a:rect l="textAreaLeft" t="textAreaTop" r="textAreaRight" b="textAreaBottom"/>
            <a:pathLst>
              <a:path w="12760" h="12382">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238" name="Google Shape;7435;p56"/>
          <p:cNvGrpSpPr/>
          <p:nvPr/>
        </p:nvGrpSpPr>
        <p:grpSpPr>
          <a:xfrm>
            <a:off x="1806840" y="2662920"/>
            <a:ext cx="216000" cy="371880"/>
            <a:chOff x="1806840" y="2662920"/>
            <a:chExt cx="216000" cy="371880"/>
          </a:xfrm>
        </p:grpSpPr>
        <p:sp>
          <p:nvSpPr>
            <p:cNvPr id="7239" name="Google Shape;7436;p56"/>
            <p:cNvSpPr/>
            <p:nvPr/>
          </p:nvSpPr>
          <p:spPr>
            <a:xfrm>
              <a:off x="1806840" y="2662920"/>
              <a:ext cx="216000" cy="130320"/>
            </a:xfrm>
            <a:custGeom>
              <a:avLst/>
              <a:gdLst>
                <a:gd name="textAreaLeft" fmla="*/ 0 w 216000"/>
                <a:gd name="textAreaRight" fmla="*/ 216360 w 216000"/>
                <a:gd name="textAreaTop" fmla="*/ 0 h 130320"/>
                <a:gd name="textAreaBottom" fmla="*/ 130680 h 130320"/>
              </a:gdLst>
              <a:ahLst/>
              <a:cxnLst/>
              <a:rect l="textAreaLeft" t="textAreaTop" r="textAreaRight" b="textAreaBottom"/>
              <a:pathLst>
                <a:path w="7404" h="4475">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40" name="Google Shape;7437;p56"/>
            <p:cNvSpPr/>
            <p:nvPr/>
          </p:nvSpPr>
          <p:spPr>
            <a:xfrm>
              <a:off x="1830600" y="2818800"/>
              <a:ext cx="168840" cy="216000"/>
            </a:xfrm>
            <a:custGeom>
              <a:avLst/>
              <a:gdLst>
                <a:gd name="textAreaLeft" fmla="*/ 0 w 168840"/>
                <a:gd name="textAreaRight" fmla="*/ 169200 w 168840"/>
                <a:gd name="textAreaTop" fmla="*/ 0 h 216000"/>
                <a:gd name="textAreaBottom" fmla="*/ 216360 h 216000"/>
              </a:gdLst>
              <a:ahLst/>
              <a:cxnLst/>
              <a:rect l="textAreaLeft" t="textAreaTop" r="textAreaRight" b="textAreaBottom"/>
              <a:pathLst>
                <a:path w="5798" h="7404">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41" name="Google Shape;7438;p56"/>
          <p:cNvGrpSpPr/>
          <p:nvPr/>
        </p:nvGrpSpPr>
        <p:grpSpPr>
          <a:xfrm>
            <a:off x="1772280" y="3123000"/>
            <a:ext cx="299880" cy="369000"/>
            <a:chOff x="1772280" y="3123000"/>
            <a:chExt cx="299880" cy="369000"/>
          </a:xfrm>
        </p:grpSpPr>
        <p:sp>
          <p:nvSpPr>
            <p:cNvPr id="7242" name="Google Shape;7439;p56"/>
            <p:cNvSpPr/>
            <p:nvPr/>
          </p:nvSpPr>
          <p:spPr>
            <a:xfrm>
              <a:off x="1772280" y="3123000"/>
              <a:ext cx="299520" cy="369000"/>
            </a:xfrm>
            <a:custGeom>
              <a:avLst/>
              <a:gdLst>
                <a:gd name="textAreaLeft" fmla="*/ 0 w 299520"/>
                <a:gd name="textAreaRight" fmla="*/ 299880 w 299520"/>
                <a:gd name="textAreaTop" fmla="*/ 0 h 369000"/>
                <a:gd name="textAreaBottom" fmla="*/ 369360 h 369000"/>
              </a:gdLst>
              <a:ahLst/>
              <a:cxnLst/>
              <a:rect l="textAreaLeft" t="textAreaTop" r="textAreaRight" b="textAreaBottom"/>
              <a:pathLst>
                <a:path w="10271" h="12642">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43" name="Google Shape;7440;p56"/>
            <p:cNvSpPr/>
            <p:nvPr/>
          </p:nvSpPr>
          <p:spPr>
            <a:xfrm>
              <a:off x="1973880" y="3235680"/>
              <a:ext cx="98280" cy="93600"/>
            </a:xfrm>
            <a:custGeom>
              <a:avLst/>
              <a:gdLst>
                <a:gd name="textAreaLeft" fmla="*/ 0 w 98280"/>
                <a:gd name="textAreaRight" fmla="*/ 98640 w 98280"/>
                <a:gd name="textAreaTop" fmla="*/ 0 h 93600"/>
                <a:gd name="textAreaBottom" fmla="*/ 93960 h 93600"/>
              </a:gdLst>
              <a:ahLst/>
              <a:cxnLst/>
              <a:rect l="textAreaLeft" t="textAreaTop" r="textAreaRight" b="textAreaBottom"/>
              <a:pathLst>
                <a:path w="3372" h="321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244" name="Google Shape;7441;p56"/>
          <p:cNvSpPr/>
          <p:nvPr/>
        </p:nvSpPr>
        <p:spPr>
          <a:xfrm>
            <a:off x="1743480" y="3578760"/>
            <a:ext cx="363240" cy="370440"/>
          </a:xfrm>
          <a:custGeom>
            <a:avLst/>
            <a:gdLst>
              <a:gd name="textAreaLeft" fmla="*/ 0 w 363240"/>
              <a:gd name="textAreaRight" fmla="*/ 363600 w 363240"/>
              <a:gd name="textAreaTop" fmla="*/ 0 h 370440"/>
              <a:gd name="textAreaBottom" fmla="*/ 370800 h 370440"/>
            </a:gdLst>
            <a:ahLst/>
            <a:cxnLst/>
            <a:rect l="textAreaLeft" t="textAreaTop" r="textAreaRight" b="textAreaBottom"/>
            <a:pathLst>
              <a:path w="12446" h="12698">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45" name="Google Shape;7442;p56"/>
          <p:cNvSpPr/>
          <p:nvPr/>
        </p:nvSpPr>
        <p:spPr>
          <a:xfrm>
            <a:off x="3933000" y="2650320"/>
            <a:ext cx="369720" cy="368280"/>
          </a:xfrm>
          <a:custGeom>
            <a:avLst/>
            <a:gdLst>
              <a:gd name="textAreaLeft" fmla="*/ 0 w 369720"/>
              <a:gd name="textAreaRight" fmla="*/ 370080 w 369720"/>
              <a:gd name="textAreaTop" fmla="*/ 0 h 368280"/>
              <a:gd name="textAreaBottom" fmla="*/ 368640 h 368280"/>
            </a:gdLst>
            <a:ahLst/>
            <a:cxnLst/>
            <a:rect l="textAreaLeft" t="textAreaTop" r="textAreaRight" b="textAreaBottom"/>
            <a:pathLst>
              <a:path w="12666" h="12619">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246" name="Google Shape;7443;p56"/>
          <p:cNvGrpSpPr/>
          <p:nvPr/>
        </p:nvGrpSpPr>
        <p:grpSpPr>
          <a:xfrm>
            <a:off x="1222920" y="1311120"/>
            <a:ext cx="429120" cy="370440"/>
            <a:chOff x="1222920" y="1311120"/>
            <a:chExt cx="429120" cy="370440"/>
          </a:xfrm>
        </p:grpSpPr>
        <p:sp>
          <p:nvSpPr>
            <p:cNvPr id="7247" name="Google Shape;7444;p56"/>
            <p:cNvSpPr/>
            <p:nvPr/>
          </p:nvSpPr>
          <p:spPr>
            <a:xfrm>
              <a:off x="1222920" y="1335960"/>
              <a:ext cx="429120" cy="345600"/>
            </a:xfrm>
            <a:custGeom>
              <a:avLst/>
              <a:gdLst>
                <a:gd name="textAreaLeft" fmla="*/ 0 w 429120"/>
                <a:gd name="textAreaRight" fmla="*/ 429480 w 429120"/>
                <a:gd name="textAreaTop" fmla="*/ 0 h 345600"/>
                <a:gd name="textAreaBottom" fmla="*/ 345960 h 345600"/>
              </a:gdLst>
              <a:ahLst/>
              <a:cxnLst/>
              <a:rect l="textAreaLeft" t="textAreaTop" r="textAreaRight" b="textAreaBottom"/>
              <a:pathLst>
                <a:path w="14704" h="11847">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48" name="Google Shape;7445;p56"/>
            <p:cNvSpPr/>
            <p:nvPr/>
          </p:nvSpPr>
          <p:spPr>
            <a:xfrm>
              <a:off x="1494360" y="1311120"/>
              <a:ext cx="123840" cy="123840"/>
            </a:xfrm>
            <a:custGeom>
              <a:avLst/>
              <a:gdLst>
                <a:gd name="textAreaLeft" fmla="*/ 0 w 123840"/>
                <a:gd name="textAreaRight" fmla="*/ 124200 w 123840"/>
                <a:gd name="textAreaTop" fmla="*/ 0 h 123840"/>
                <a:gd name="textAreaBottom" fmla="*/ 124200 h 123840"/>
              </a:gdLst>
              <a:ahLst/>
              <a:cxnLst/>
              <a:rect l="textAreaLeft" t="textAreaTop" r="textAreaRight" b="textAreaBottom"/>
              <a:pathLst>
                <a:path w="4254" h="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49" name="Google Shape;7446;p56"/>
            <p:cNvSpPr/>
            <p:nvPr/>
          </p:nvSpPr>
          <p:spPr>
            <a:xfrm>
              <a:off x="1256040" y="1312200"/>
              <a:ext cx="123840" cy="123840"/>
            </a:xfrm>
            <a:custGeom>
              <a:avLst/>
              <a:gdLst>
                <a:gd name="textAreaLeft" fmla="*/ 0 w 123840"/>
                <a:gd name="textAreaRight" fmla="*/ 124200 w 123840"/>
                <a:gd name="textAreaTop" fmla="*/ 0 h 123840"/>
                <a:gd name="textAreaBottom" fmla="*/ 124200 h 123840"/>
              </a:gdLst>
              <a:ahLst/>
              <a:cxnLst/>
              <a:rect l="textAreaLeft" t="textAreaTop" r="textAreaRight" b="textAreaBottom"/>
              <a:pathLst>
                <a:path w="4254" h="4255">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50" name="Google Shape;7447;p56"/>
            <p:cNvSpPr/>
            <p:nvPr/>
          </p:nvSpPr>
          <p:spPr>
            <a:xfrm>
              <a:off x="1328760" y="1383120"/>
              <a:ext cx="216720" cy="217800"/>
            </a:xfrm>
            <a:custGeom>
              <a:avLst/>
              <a:gdLst>
                <a:gd name="textAreaLeft" fmla="*/ 0 w 216720"/>
                <a:gd name="textAreaRight" fmla="*/ 217080 w 216720"/>
                <a:gd name="textAreaTop" fmla="*/ 0 h 217800"/>
                <a:gd name="textAreaBottom" fmla="*/ 218160 h 217800"/>
              </a:gdLst>
              <a:ahLst/>
              <a:cxnLst/>
              <a:rect l="textAreaLeft" t="textAreaTop" r="textAreaRight" b="textAreaBottom"/>
              <a:pathLst>
                <a:path w="7436" h="7468">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51" name="Google Shape;7448;p56"/>
          <p:cNvGrpSpPr/>
          <p:nvPr/>
        </p:nvGrpSpPr>
        <p:grpSpPr>
          <a:xfrm>
            <a:off x="1258560" y="1750680"/>
            <a:ext cx="358200" cy="362880"/>
            <a:chOff x="1258560" y="1750680"/>
            <a:chExt cx="358200" cy="362880"/>
          </a:xfrm>
        </p:grpSpPr>
        <p:sp>
          <p:nvSpPr>
            <p:cNvPr id="7252" name="Google Shape;7449;p56"/>
            <p:cNvSpPr/>
            <p:nvPr/>
          </p:nvSpPr>
          <p:spPr>
            <a:xfrm>
              <a:off x="1258560" y="1750680"/>
              <a:ext cx="358200" cy="362880"/>
            </a:xfrm>
            <a:custGeom>
              <a:avLst/>
              <a:gdLst>
                <a:gd name="textAreaLeft" fmla="*/ 0 w 358200"/>
                <a:gd name="textAreaRight" fmla="*/ 358560 w 358200"/>
                <a:gd name="textAreaTop" fmla="*/ 0 h 362880"/>
                <a:gd name="textAreaBottom" fmla="*/ 363240 h 362880"/>
              </a:gdLst>
              <a:ahLst/>
              <a:cxnLst/>
              <a:rect l="textAreaLeft" t="textAreaTop" r="textAreaRight" b="textAreaBottom"/>
              <a:pathLst>
                <a:path w="12278" h="12435">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53" name="Google Shape;7450;p56"/>
            <p:cNvSpPr/>
            <p:nvPr/>
          </p:nvSpPr>
          <p:spPr>
            <a:xfrm>
              <a:off x="1394640" y="1896480"/>
              <a:ext cx="73440" cy="72360"/>
            </a:xfrm>
            <a:custGeom>
              <a:avLst/>
              <a:gdLst>
                <a:gd name="textAreaLeft" fmla="*/ 0 w 73440"/>
                <a:gd name="textAreaRight" fmla="*/ 73800 w 73440"/>
                <a:gd name="textAreaTop" fmla="*/ 0 h 72360"/>
                <a:gd name="textAreaBottom" fmla="*/ 72720 h 72360"/>
              </a:gdLst>
              <a:ahLst/>
              <a:cxnLst/>
              <a:rect l="textAreaLeft" t="textAreaTop" r="textAreaRight" b="textAreaBottom"/>
              <a:pathLst>
                <a:path w="2521" h="249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254" name="Google Shape;7451;p56"/>
          <p:cNvSpPr/>
          <p:nvPr/>
        </p:nvSpPr>
        <p:spPr>
          <a:xfrm>
            <a:off x="1254960" y="2189880"/>
            <a:ext cx="371520" cy="369720"/>
          </a:xfrm>
          <a:custGeom>
            <a:avLst/>
            <a:gdLst>
              <a:gd name="textAreaLeft" fmla="*/ 0 w 371520"/>
              <a:gd name="textAreaRight" fmla="*/ 371880 w 371520"/>
              <a:gd name="textAreaTop" fmla="*/ 0 h 369720"/>
              <a:gd name="textAreaBottom" fmla="*/ 370080 h 369720"/>
            </a:gdLst>
            <a:ahLst/>
            <a:cxnLst/>
            <a:rect l="textAreaLeft" t="textAreaTop" r="textAreaRight" b="textAreaBottom"/>
            <a:pathLst>
              <a:path w="12728" h="12666">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255" name="Google Shape;7452;p56"/>
          <p:cNvGrpSpPr/>
          <p:nvPr/>
        </p:nvGrpSpPr>
        <p:grpSpPr>
          <a:xfrm>
            <a:off x="3430440" y="1335600"/>
            <a:ext cx="376560" cy="369720"/>
            <a:chOff x="3430440" y="1335600"/>
            <a:chExt cx="376560" cy="369720"/>
          </a:xfrm>
        </p:grpSpPr>
        <p:sp>
          <p:nvSpPr>
            <p:cNvPr id="7256" name="Google Shape;7453;p56"/>
            <p:cNvSpPr/>
            <p:nvPr/>
          </p:nvSpPr>
          <p:spPr>
            <a:xfrm>
              <a:off x="3475440" y="1376640"/>
              <a:ext cx="98280" cy="98280"/>
            </a:xfrm>
            <a:custGeom>
              <a:avLst/>
              <a:gdLst>
                <a:gd name="textAreaLeft" fmla="*/ 0 w 98280"/>
                <a:gd name="textAreaRight" fmla="*/ 98640 w 98280"/>
                <a:gd name="textAreaTop" fmla="*/ 0 h 98280"/>
                <a:gd name="textAreaBottom" fmla="*/ 98640 h 98280"/>
              </a:gdLst>
              <a:ahLst/>
              <a:cxnLst/>
              <a:rect l="textAreaLeft" t="textAreaTop" r="textAreaRight" b="textAreaBottom"/>
              <a:pathLst>
                <a:path w="3372" h="3372">
                  <a:moveTo>
                    <a:pt x="2710" y="0"/>
                  </a:moveTo>
                  <a:lnTo>
                    <a:pt x="1" y="2710"/>
                  </a:lnTo>
                  <a:lnTo>
                    <a:pt x="694" y="3371"/>
                  </a:lnTo>
                  <a:lnTo>
                    <a:pt x="3372" y="662"/>
                  </a:lnTo>
                  <a:lnTo>
                    <a:pt x="2710" y="0"/>
                  </a:ln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57" name="Google Shape;7454;p56"/>
            <p:cNvSpPr/>
            <p:nvPr/>
          </p:nvSpPr>
          <p:spPr>
            <a:xfrm>
              <a:off x="3628080" y="1345320"/>
              <a:ext cx="176400" cy="174240"/>
            </a:xfrm>
            <a:custGeom>
              <a:avLst/>
              <a:gdLst>
                <a:gd name="textAreaLeft" fmla="*/ 0 w 176400"/>
                <a:gd name="textAreaRight" fmla="*/ 176760 w 176400"/>
                <a:gd name="textAreaTop" fmla="*/ 0 h 174240"/>
                <a:gd name="textAreaBottom" fmla="*/ 174600 h 174240"/>
              </a:gdLst>
              <a:ahLst/>
              <a:cxnLst/>
              <a:rect l="textAreaLeft" t="textAreaTop" r="textAreaRight" b="textAreaBottom"/>
              <a:pathLst>
                <a:path w="6050" h="5979">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58" name="Google Shape;7455;p56"/>
            <p:cNvSpPr/>
            <p:nvPr/>
          </p:nvSpPr>
          <p:spPr>
            <a:xfrm>
              <a:off x="3512160" y="1413360"/>
              <a:ext cx="249120" cy="249120"/>
            </a:xfrm>
            <a:custGeom>
              <a:avLst/>
              <a:gdLst>
                <a:gd name="textAreaLeft" fmla="*/ 0 w 249120"/>
                <a:gd name="textAreaRight" fmla="*/ 249480 w 249120"/>
                <a:gd name="textAreaTop" fmla="*/ 0 h 249120"/>
                <a:gd name="textAreaBottom" fmla="*/ 249480 h 249120"/>
              </a:gdLst>
              <a:ahLst/>
              <a:cxnLst/>
              <a:rect l="textAreaLeft" t="textAreaTop" r="textAreaRight" b="textAreaBottom"/>
              <a:pathLst>
                <a:path w="8539" h="8539">
                  <a:moveTo>
                    <a:pt x="2679" y="0"/>
                  </a:moveTo>
                  <a:lnTo>
                    <a:pt x="1" y="2678"/>
                  </a:lnTo>
                  <a:lnTo>
                    <a:pt x="5861" y="8538"/>
                  </a:lnTo>
                  <a:lnTo>
                    <a:pt x="8539" y="5860"/>
                  </a:lnTo>
                  <a:lnTo>
                    <a:pt x="267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59" name="Google Shape;7456;p56"/>
            <p:cNvSpPr/>
            <p:nvPr/>
          </p:nvSpPr>
          <p:spPr>
            <a:xfrm>
              <a:off x="3704760" y="1605600"/>
              <a:ext cx="102240" cy="99720"/>
            </a:xfrm>
            <a:custGeom>
              <a:avLst/>
              <a:gdLst>
                <a:gd name="textAreaLeft" fmla="*/ 0 w 102240"/>
                <a:gd name="textAreaRight" fmla="*/ 102600 w 102240"/>
                <a:gd name="textAreaTop" fmla="*/ 0 h 99720"/>
                <a:gd name="textAreaBottom" fmla="*/ 100080 h 99720"/>
              </a:gdLst>
              <a:ahLst/>
              <a:cxnLst/>
              <a:rect l="textAreaLeft" t="textAreaTop" r="textAreaRight" b="textAreaBottom"/>
              <a:pathLst>
                <a:path w="3515" h="3432">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0" name="Google Shape;7457;p56"/>
            <p:cNvSpPr/>
            <p:nvPr/>
          </p:nvSpPr>
          <p:spPr>
            <a:xfrm>
              <a:off x="3442320" y="1529280"/>
              <a:ext cx="175320" cy="174240"/>
            </a:xfrm>
            <a:custGeom>
              <a:avLst/>
              <a:gdLst>
                <a:gd name="textAreaLeft" fmla="*/ 0 w 175320"/>
                <a:gd name="textAreaRight" fmla="*/ 175680 w 175320"/>
                <a:gd name="textAreaTop" fmla="*/ 0 h 174240"/>
                <a:gd name="textAreaBottom" fmla="*/ 174600 h 174240"/>
              </a:gdLst>
              <a:ahLst/>
              <a:cxnLst/>
              <a:rect l="textAreaLeft" t="textAreaTop" r="textAreaRight" b="textAreaBottom"/>
              <a:pathLst>
                <a:path w="6018" h="5979">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w="0">
              <a:noFill/>
            </a:ln>
          </p:spPr>
          <p:style>
            <a:lnRef idx="0"/>
            <a:fillRef idx="0"/>
            <a:effectRef idx="0"/>
            <a:fontRef idx="minor"/>
          </p:style>
          <p:txBody>
            <a:bodyPr tIns="87120" bIns="87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1" name="Google Shape;7458;p56"/>
            <p:cNvSpPr/>
            <p:nvPr/>
          </p:nvSpPr>
          <p:spPr>
            <a:xfrm>
              <a:off x="3430440" y="1335600"/>
              <a:ext cx="107280" cy="102240"/>
            </a:xfrm>
            <a:custGeom>
              <a:avLst/>
              <a:gdLst>
                <a:gd name="textAreaLeft" fmla="*/ 0 w 107280"/>
                <a:gd name="textAreaRight" fmla="*/ 107640 w 107280"/>
                <a:gd name="textAreaTop" fmla="*/ 0 h 102240"/>
                <a:gd name="textAreaBottom" fmla="*/ 102600 h 102240"/>
              </a:gdLst>
              <a:ahLst/>
              <a:cxnLst/>
              <a:rect l="textAreaLeft" t="textAreaTop" r="textAreaRight" b="textAreaBottom"/>
              <a:pathLst>
                <a:path w="3687" h="3514">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62" name="Google Shape;7459;p56"/>
          <p:cNvGrpSpPr/>
          <p:nvPr/>
        </p:nvGrpSpPr>
        <p:grpSpPr>
          <a:xfrm>
            <a:off x="3432960" y="1803600"/>
            <a:ext cx="371520" cy="338400"/>
            <a:chOff x="3432960" y="1803600"/>
            <a:chExt cx="371520" cy="338400"/>
          </a:xfrm>
        </p:grpSpPr>
        <p:sp>
          <p:nvSpPr>
            <p:cNvPr id="7263" name="Google Shape;7460;p56"/>
            <p:cNvSpPr/>
            <p:nvPr/>
          </p:nvSpPr>
          <p:spPr>
            <a:xfrm>
              <a:off x="3432960" y="1803600"/>
              <a:ext cx="350280" cy="96120"/>
            </a:xfrm>
            <a:custGeom>
              <a:avLst/>
              <a:gdLst>
                <a:gd name="textAreaLeft" fmla="*/ 0 w 350280"/>
                <a:gd name="textAreaRight" fmla="*/ 350640 w 350280"/>
                <a:gd name="textAreaTop" fmla="*/ 0 h 96120"/>
                <a:gd name="textAreaBottom" fmla="*/ 96480 h 96120"/>
              </a:gdLst>
              <a:ahLst/>
              <a:cxnLst/>
              <a:rect l="textAreaLeft" t="textAreaTop" r="textAreaRight" b="textAreaBottom"/>
              <a:pathLst>
                <a:path w="12005" h="3309">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4" name="Google Shape;7461;p56"/>
            <p:cNvSpPr/>
            <p:nvPr/>
          </p:nvSpPr>
          <p:spPr>
            <a:xfrm>
              <a:off x="3709800" y="1924200"/>
              <a:ext cx="24480" cy="96120"/>
            </a:xfrm>
            <a:custGeom>
              <a:avLst/>
              <a:gdLst>
                <a:gd name="textAreaLeft" fmla="*/ 0 w 24480"/>
                <a:gd name="textAreaRight" fmla="*/ 24840 w 24480"/>
                <a:gd name="textAreaTop" fmla="*/ 0 h 96120"/>
                <a:gd name="textAreaBottom" fmla="*/ 96480 h 96120"/>
              </a:gdLst>
              <a:ahLst/>
              <a:cxnLst/>
              <a:rect l="textAreaLeft" t="textAreaTop" r="textAreaRight" b="textAreaBottom"/>
              <a:pathLst>
                <a:path w="852" h="3309">
                  <a:moveTo>
                    <a:pt x="1" y="1"/>
                  </a:moveTo>
                  <a:lnTo>
                    <a:pt x="1" y="3309"/>
                  </a:lnTo>
                  <a:lnTo>
                    <a:pt x="852" y="3309"/>
                  </a:lnTo>
                  <a:lnTo>
                    <a:pt x="852" y="1"/>
                  </a:ln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5" name="Google Shape;7462;p56"/>
            <p:cNvSpPr/>
            <p:nvPr/>
          </p:nvSpPr>
          <p:spPr>
            <a:xfrm>
              <a:off x="3758760" y="1924920"/>
              <a:ext cx="45720" cy="96120"/>
            </a:xfrm>
            <a:custGeom>
              <a:avLst/>
              <a:gdLst>
                <a:gd name="textAreaLeft" fmla="*/ 0 w 45720"/>
                <a:gd name="textAreaRight" fmla="*/ 46080 w 45720"/>
                <a:gd name="textAreaTop" fmla="*/ 0 h 96120"/>
                <a:gd name="textAreaBottom" fmla="*/ 96480 h 96120"/>
              </a:gdLst>
              <a:ahLst/>
              <a:cxnLst/>
              <a:rect l="textAreaLeft" t="textAreaTop" r="textAreaRight" b="textAreaBottom"/>
              <a:pathLst>
                <a:path w="1576" h="3309">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6" name="Google Shape;7463;p56"/>
            <p:cNvSpPr/>
            <p:nvPr/>
          </p:nvSpPr>
          <p:spPr>
            <a:xfrm>
              <a:off x="3458520" y="1924200"/>
              <a:ext cx="226800" cy="96120"/>
            </a:xfrm>
            <a:custGeom>
              <a:avLst/>
              <a:gdLst>
                <a:gd name="textAreaLeft" fmla="*/ 0 w 226800"/>
                <a:gd name="textAreaRight" fmla="*/ 227160 w 226800"/>
                <a:gd name="textAreaTop" fmla="*/ 0 h 96120"/>
                <a:gd name="textAreaBottom" fmla="*/ 96480 h 96120"/>
              </a:gdLst>
              <a:ahLst/>
              <a:cxnLst/>
              <a:rect l="textAreaLeft" t="textAreaTop" r="textAreaRight" b="textAreaBottom"/>
              <a:pathLst>
                <a:path w="7782" h="3309">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7" name="Google Shape;7464;p56"/>
            <p:cNvSpPr/>
            <p:nvPr/>
          </p:nvSpPr>
          <p:spPr>
            <a:xfrm>
              <a:off x="3507480" y="2044800"/>
              <a:ext cx="24480" cy="96120"/>
            </a:xfrm>
            <a:custGeom>
              <a:avLst/>
              <a:gdLst>
                <a:gd name="textAreaLeft" fmla="*/ 0 w 24480"/>
                <a:gd name="textAreaRight" fmla="*/ 24840 w 24480"/>
                <a:gd name="textAreaTop" fmla="*/ 0 h 96120"/>
                <a:gd name="textAreaBottom" fmla="*/ 96480 h 96120"/>
              </a:gdLst>
              <a:ahLst/>
              <a:cxnLst/>
              <a:rect l="textAreaLeft" t="textAreaTop" r="textAreaRight" b="textAreaBottom"/>
              <a:pathLst>
                <a:path w="852" h="3309">
                  <a:moveTo>
                    <a:pt x="1" y="1"/>
                  </a:moveTo>
                  <a:lnTo>
                    <a:pt x="1" y="3309"/>
                  </a:lnTo>
                  <a:lnTo>
                    <a:pt x="851" y="3309"/>
                  </a:lnTo>
                  <a:lnTo>
                    <a:pt x="851" y="1"/>
                  </a:ln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8" name="Google Shape;7465;p56"/>
            <p:cNvSpPr/>
            <p:nvPr/>
          </p:nvSpPr>
          <p:spPr>
            <a:xfrm>
              <a:off x="3556080" y="2046600"/>
              <a:ext cx="222480" cy="95400"/>
            </a:xfrm>
            <a:custGeom>
              <a:avLst/>
              <a:gdLst>
                <a:gd name="textAreaLeft" fmla="*/ 0 w 222480"/>
                <a:gd name="textAreaRight" fmla="*/ 222840 w 222480"/>
                <a:gd name="textAreaTop" fmla="*/ 0 h 95400"/>
                <a:gd name="textAreaBottom" fmla="*/ 95760 h 95400"/>
              </a:gdLst>
              <a:ahLst/>
              <a:cxnLst/>
              <a:rect l="textAreaLeft" t="textAreaTop" r="textAreaRight" b="textAreaBottom"/>
              <a:pathLst>
                <a:path w="7625" h="3278">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69" name="Google Shape;7466;p56"/>
            <p:cNvSpPr/>
            <p:nvPr/>
          </p:nvSpPr>
          <p:spPr>
            <a:xfrm>
              <a:off x="3432960" y="2045520"/>
              <a:ext cx="50400" cy="96120"/>
            </a:xfrm>
            <a:custGeom>
              <a:avLst/>
              <a:gdLst>
                <a:gd name="textAreaLeft" fmla="*/ 0 w 50400"/>
                <a:gd name="textAreaRight" fmla="*/ 50760 w 50400"/>
                <a:gd name="textAreaTop" fmla="*/ 0 h 96120"/>
                <a:gd name="textAreaBottom" fmla="*/ 96480 h 96120"/>
              </a:gdLst>
              <a:ahLst/>
              <a:cxnLst/>
              <a:rect l="textAreaLeft" t="textAreaTop" r="textAreaRight" b="textAreaBottom"/>
              <a:pathLst>
                <a:path w="1734" h="3309">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70" name="Google Shape;7467;p56"/>
          <p:cNvGrpSpPr/>
          <p:nvPr/>
        </p:nvGrpSpPr>
        <p:grpSpPr>
          <a:xfrm>
            <a:off x="3436920" y="2214720"/>
            <a:ext cx="363240" cy="369720"/>
            <a:chOff x="3436920" y="2214720"/>
            <a:chExt cx="363240" cy="369720"/>
          </a:xfrm>
        </p:grpSpPr>
        <p:sp>
          <p:nvSpPr>
            <p:cNvPr id="7271" name="Google Shape;7468;p56"/>
            <p:cNvSpPr/>
            <p:nvPr/>
          </p:nvSpPr>
          <p:spPr>
            <a:xfrm>
              <a:off x="3487680" y="2385360"/>
              <a:ext cx="264600" cy="118440"/>
            </a:xfrm>
            <a:custGeom>
              <a:avLst/>
              <a:gdLst>
                <a:gd name="textAreaLeft" fmla="*/ 0 w 264600"/>
                <a:gd name="textAreaRight" fmla="*/ 264960 w 264600"/>
                <a:gd name="textAreaTop" fmla="*/ 0 h 118440"/>
                <a:gd name="textAreaBottom" fmla="*/ 118800 h 118440"/>
              </a:gdLst>
              <a:ahLst/>
              <a:cxnLst/>
              <a:rect l="textAreaLeft" t="textAreaTop" r="textAreaRight" b="textAreaBottom"/>
              <a:pathLst>
                <a:path w="9074" h="4065">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72" name="Google Shape;7469;p56"/>
            <p:cNvSpPr/>
            <p:nvPr/>
          </p:nvSpPr>
          <p:spPr>
            <a:xfrm>
              <a:off x="3436920" y="2214720"/>
              <a:ext cx="363240" cy="369720"/>
            </a:xfrm>
            <a:custGeom>
              <a:avLst/>
              <a:gdLst>
                <a:gd name="textAreaLeft" fmla="*/ 0 w 363240"/>
                <a:gd name="textAreaRight" fmla="*/ 363600 w 363240"/>
                <a:gd name="textAreaTop" fmla="*/ 0 h 369720"/>
                <a:gd name="textAreaBottom" fmla="*/ 370080 h 369720"/>
              </a:gdLst>
              <a:ahLst/>
              <a:cxnLst/>
              <a:rect l="textAreaLeft" t="textAreaTop" r="textAreaRight" b="textAreaBottom"/>
              <a:pathLst>
                <a:path w="12445" h="12673">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73" name="Google Shape;7470;p56"/>
          <p:cNvGrpSpPr/>
          <p:nvPr/>
        </p:nvGrpSpPr>
        <p:grpSpPr>
          <a:xfrm>
            <a:off x="2219760" y="2665080"/>
            <a:ext cx="266400" cy="369720"/>
            <a:chOff x="2219760" y="2665080"/>
            <a:chExt cx="266400" cy="369720"/>
          </a:xfrm>
        </p:grpSpPr>
        <p:sp>
          <p:nvSpPr>
            <p:cNvPr id="7274" name="Google Shape;7471;p56"/>
            <p:cNvSpPr/>
            <p:nvPr/>
          </p:nvSpPr>
          <p:spPr>
            <a:xfrm>
              <a:off x="2365200" y="2665800"/>
              <a:ext cx="120960" cy="144000"/>
            </a:xfrm>
            <a:custGeom>
              <a:avLst/>
              <a:gdLst>
                <a:gd name="textAreaLeft" fmla="*/ 0 w 120960"/>
                <a:gd name="textAreaRight" fmla="*/ 121320 w 120960"/>
                <a:gd name="textAreaTop" fmla="*/ 0 h 144000"/>
                <a:gd name="textAreaBottom" fmla="*/ 144360 h 144000"/>
              </a:gdLst>
              <a:ahLst/>
              <a:cxnLst/>
              <a:rect l="textAreaLeft" t="textAreaTop" r="textAreaRight" b="textAreaBottom"/>
              <a:pathLst>
                <a:path w="4159" h="4947">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75" name="Google Shape;7472;p56"/>
            <p:cNvSpPr/>
            <p:nvPr/>
          </p:nvSpPr>
          <p:spPr>
            <a:xfrm>
              <a:off x="2341080" y="2759760"/>
              <a:ext cx="25560" cy="73440"/>
            </a:xfrm>
            <a:custGeom>
              <a:avLst/>
              <a:gdLst>
                <a:gd name="textAreaLeft" fmla="*/ 0 w 25560"/>
                <a:gd name="textAreaRight" fmla="*/ 25920 w 25560"/>
                <a:gd name="textAreaTop" fmla="*/ 0 h 73440"/>
                <a:gd name="textAreaBottom" fmla="*/ 73800 h 73440"/>
              </a:gdLst>
              <a:ahLst/>
              <a:cxnLst/>
              <a:rect l="textAreaLeft" t="textAreaTop" r="textAreaRight" b="textAreaBottom"/>
              <a:pathLst>
                <a:path w="883" h="2522">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76" name="Google Shape;7473;p56"/>
            <p:cNvSpPr/>
            <p:nvPr/>
          </p:nvSpPr>
          <p:spPr>
            <a:xfrm>
              <a:off x="2220480" y="2665080"/>
              <a:ext cx="120240" cy="143280"/>
            </a:xfrm>
            <a:custGeom>
              <a:avLst/>
              <a:gdLst>
                <a:gd name="textAreaLeft" fmla="*/ 0 w 120240"/>
                <a:gd name="textAreaRight" fmla="*/ 120600 w 120240"/>
                <a:gd name="textAreaTop" fmla="*/ 0 h 143280"/>
                <a:gd name="textAreaBottom" fmla="*/ 143640 h 143280"/>
              </a:gdLst>
              <a:ahLst/>
              <a:cxnLst/>
              <a:rect l="textAreaLeft" t="textAreaTop" r="textAreaRight" b="textAreaBottom"/>
              <a:pathLst>
                <a:path w="4128" h="4916">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77" name="Google Shape;7474;p56"/>
            <p:cNvSpPr/>
            <p:nvPr/>
          </p:nvSpPr>
          <p:spPr>
            <a:xfrm>
              <a:off x="2219760" y="2835360"/>
              <a:ext cx="266400" cy="199440"/>
            </a:xfrm>
            <a:custGeom>
              <a:avLst/>
              <a:gdLst>
                <a:gd name="textAreaLeft" fmla="*/ 0 w 266400"/>
                <a:gd name="textAreaRight" fmla="*/ 266760 w 266400"/>
                <a:gd name="textAreaTop" fmla="*/ 0 h 199440"/>
                <a:gd name="textAreaBottom" fmla="*/ 199800 h 199440"/>
              </a:gdLst>
              <a:ahLst/>
              <a:cxnLst/>
              <a:rect l="textAreaLeft" t="textAreaTop" r="textAreaRight" b="textAreaBottom"/>
              <a:pathLst>
                <a:path w="9137" h="68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78" name="Google Shape;7475;p56"/>
          <p:cNvGrpSpPr/>
          <p:nvPr/>
        </p:nvGrpSpPr>
        <p:grpSpPr>
          <a:xfrm>
            <a:off x="2170440" y="3126960"/>
            <a:ext cx="379800" cy="366480"/>
            <a:chOff x="2170440" y="3126960"/>
            <a:chExt cx="379800" cy="366480"/>
          </a:xfrm>
        </p:grpSpPr>
        <p:sp>
          <p:nvSpPr>
            <p:cNvPr id="7279" name="Google Shape;7476;p56"/>
            <p:cNvSpPr/>
            <p:nvPr/>
          </p:nvSpPr>
          <p:spPr>
            <a:xfrm>
              <a:off x="2390400" y="3126960"/>
              <a:ext cx="159840" cy="153360"/>
            </a:xfrm>
            <a:custGeom>
              <a:avLst/>
              <a:gdLst>
                <a:gd name="textAreaLeft" fmla="*/ 0 w 159840"/>
                <a:gd name="textAreaRight" fmla="*/ 160200 w 159840"/>
                <a:gd name="textAreaTop" fmla="*/ 0 h 153360"/>
                <a:gd name="textAreaBottom" fmla="*/ 153720 h 153360"/>
              </a:gdLst>
              <a:ahLst/>
              <a:cxnLst/>
              <a:rect l="textAreaLeft" t="textAreaTop" r="textAreaRight" b="textAreaBottom"/>
              <a:pathLst>
                <a:path w="5482" h="5265">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80" name="Google Shape;7477;p56"/>
            <p:cNvSpPr/>
            <p:nvPr/>
          </p:nvSpPr>
          <p:spPr>
            <a:xfrm>
              <a:off x="2170440" y="3340440"/>
              <a:ext cx="159840" cy="153000"/>
            </a:xfrm>
            <a:custGeom>
              <a:avLst/>
              <a:gdLst>
                <a:gd name="textAreaLeft" fmla="*/ 0 w 159840"/>
                <a:gd name="textAreaRight" fmla="*/ 160200 w 159840"/>
                <a:gd name="textAreaTop" fmla="*/ 0 h 153000"/>
                <a:gd name="textAreaBottom" fmla="*/ 153360 h 153000"/>
              </a:gdLst>
              <a:ahLst/>
              <a:cxnLst/>
              <a:rect l="textAreaLeft" t="textAreaTop" r="textAreaRight" b="textAreaBottom"/>
              <a:pathLst>
                <a:path w="5483" h="5256">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81" name="Google Shape;7478;p56"/>
            <p:cNvSpPr/>
            <p:nvPr/>
          </p:nvSpPr>
          <p:spPr>
            <a:xfrm>
              <a:off x="2187000" y="3135240"/>
              <a:ext cx="348480" cy="351360"/>
            </a:xfrm>
            <a:custGeom>
              <a:avLst/>
              <a:gdLst>
                <a:gd name="textAreaLeft" fmla="*/ 0 w 348480"/>
                <a:gd name="textAreaRight" fmla="*/ 348840 w 348480"/>
                <a:gd name="textAreaTop" fmla="*/ 0 h 351360"/>
                <a:gd name="textAreaBottom" fmla="*/ 351720 h 351360"/>
              </a:gdLst>
              <a:ahLst/>
              <a:cxnLst/>
              <a:rect l="textAreaLeft" t="textAreaTop" r="textAreaRight" b="textAreaBottom"/>
              <a:pathLst>
                <a:path w="11941" h="12036">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282" name="Google Shape;7479;p56"/>
          <p:cNvSpPr/>
          <p:nvPr/>
        </p:nvSpPr>
        <p:spPr>
          <a:xfrm>
            <a:off x="2178360" y="3636720"/>
            <a:ext cx="369720" cy="312480"/>
          </a:xfrm>
          <a:custGeom>
            <a:avLst/>
            <a:gdLst>
              <a:gd name="textAreaLeft" fmla="*/ 0 w 369720"/>
              <a:gd name="textAreaRight" fmla="*/ 370080 w 369720"/>
              <a:gd name="textAreaTop" fmla="*/ 0 h 312480"/>
              <a:gd name="textAreaBottom" fmla="*/ 312840 h 312480"/>
            </a:gdLst>
            <a:ahLst/>
            <a:cxnLst/>
            <a:rect l="textAreaLeft" t="textAreaTop" r="textAreaRight" b="textAreaBottom"/>
            <a:pathLst>
              <a:path w="12666" h="10713">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283" name="Google Shape;7480;p56"/>
          <p:cNvGrpSpPr/>
          <p:nvPr/>
        </p:nvGrpSpPr>
        <p:grpSpPr>
          <a:xfrm>
            <a:off x="3977280" y="3112200"/>
            <a:ext cx="290520" cy="369360"/>
            <a:chOff x="3977280" y="3112200"/>
            <a:chExt cx="290520" cy="369360"/>
          </a:xfrm>
        </p:grpSpPr>
        <p:sp>
          <p:nvSpPr>
            <p:cNvPr id="7284" name="Google Shape;7481;p56"/>
            <p:cNvSpPr/>
            <p:nvPr/>
          </p:nvSpPr>
          <p:spPr>
            <a:xfrm>
              <a:off x="4096800" y="3219480"/>
              <a:ext cx="97200" cy="96120"/>
            </a:xfrm>
            <a:custGeom>
              <a:avLst/>
              <a:gdLst>
                <a:gd name="textAreaLeft" fmla="*/ 0 w 97200"/>
                <a:gd name="textAreaRight" fmla="*/ 97560 w 97200"/>
                <a:gd name="textAreaTop" fmla="*/ 0 h 96120"/>
                <a:gd name="textAreaBottom" fmla="*/ 96480 h 96120"/>
              </a:gdLst>
              <a:ahLst/>
              <a:cxnLst/>
              <a:rect l="textAreaLeft" t="textAreaTop" r="textAreaRight" b="textAreaBottom"/>
              <a:pathLst>
                <a:path w="3341" h="330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w="0">
              <a:noFill/>
            </a:ln>
          </p:spPr>
          <p:style>
            <a:lnRef idx="0"/>
            <a:fillRef idx="0"/>
            <a:effectRef idx="0"/>
            <a:fontRef idx="minor"/>
          </p:style>
          <p:txBody>
            <a:bodyPr tIns="48240" bIns="48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85" name="Google Shape;7482;p56"/>
            <p:cNvSpPr/>
            <p:nvPr/>
          </p:nvSpPr>
          <p:spPr>
            <a:xfrm>
              <a:off x="3977280" y="3112200"/>
              <a:ext cx="290520" cy="369360"/>
            </a:xfrm>
            <a:custGeom>
              <a:avLst/>
              <a:gdLst>
                <a:gd name="textAreaLeft" fmla="*/ 0 w 290520"/>
                <a:gd name="textAreaRight" fmla="*/ 290880 w 290520"/>
                <a:gd name="textAreaTop" fmla="*/ 0 h 369360"/>
                <a:gd name="textAreaBottom" fmla="*/ 369720 h 369360"/>
              </a:gdLst>
              <a:ahLst/>
              <a:cxnLst/>
              <a:rect l="textAreaLeft" t="textAreaTop" r="textAreaRight" b="textAreaBottom"/>
              <a:pathLst>
                <a:path w="9956" h="12658">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286" name="Google Shape;7483;p56"/>
          <p:cNvSpPr/>
          <p:nvPr/>
        </p:nvSpPr>
        <p:spPr>
          <a:xfrm>
            <a:off x="1677240" y="1311840"/>
            <a:ext cx="363960" cy="369000"/>
          </a:xfrm>
          <a:custGeom>
            <a:avLst/>
            <a:gdLst>
              <a:gd name="textAreaLeft" fmla="*/ 0 w 363960"/>
              <a:gd name="textAreaRight" fmla="*/ 364320 w 363960"/>
              <a:gd name="textAreaTop" fmla="*/ 0 h 369000"/>
              <a:gd name="textAreaBottom" fmla="*/ 369360 h 369000"/>
            </a:gdLst>
            <a:ahLst/>
            <a:cxnLst/>
            <a:rect l="textAreaLeft" t="textAreaTop" r="textAreaRight" b="textAreaBottom"/>
            <a:pathLst>
              <a:path w="12477" h="1264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87" name="Google Shape;7484;p56"/>
          <p:cNvSpPr/>
          <p:nvPr/>
        </p:nvSpPr>
        <p:spPr>
          <a:xfrm>
            <a:off x="1702080" y="1747080"/>
            <a:ext cx="314280" cy="371520"/>
          </a:xfrm>
          <a:custGeom>
            <a:avLst/>
            <a:gdLst>
              <a:gd name="textAreaLeft" fmla="*/ 0 w 314280"/>
              <a:gd name="textAreaRight" fmla="*/ 314640 w 314280"/>
              <a:gd name="textAreaTop" fmla="*/ 0 h 371520"/>
              <a:gd name="textAreaBottom" fmla="*/ 371880 h 371520"/>
            </a:gdLst>
            <a:ahLst/>
            <a:cxnLst/>
            <a:rect l="textAreaLeft" t="textAreaTop" r="textAreaRight" b="textAreaBottom"/>
            <a:pathLst>
              <a:path w="10776" h="12729">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288" name="Google Shape;7485;p56"/>
          <p:cNvGrpSpPr/>
          <p:nvPr/>
        </p:nvGrpSpPr>
        <p:grpSpPr>
          <a:xfrm>
            <a:off x="1670760" y="2190240"/>
            <a:ext cx="371520" cy="369720"/>
            <a:chOff x="1670760" y="2190240"/>
            <a:chExt cx="371520" cy="369720"/>
          </a:xfrm>
        </p:grpSpPr>
        <p:sp>
          <p:nvSpPr>
            <p:cNvPr id="7289" name="Google Shape;7486;p56"/>
            <p:cNvSpPr/>
            <p:nvPr/>
          </p:nvSpPr>
          <p:spPr>
            <a:xfrm>
              <a:off x="1672560" y="2190240"/>
              <a:ext cx="369720" cy="144000"/>
            </a:xfrm>
            <a:custGeom>
              <a:avLst/>
              <a:gdLst>
                <a:gd name="textAreaLeft" fmla="*/ 0 w 369720"/>
                <a:gd name="textAreaRight" fmla="*/ 370080 w 369720"/>
                <a:gd name="textAreaTop" fmla="*/ 0 h 144000"/>
                <a:gd name="textAreaBottom" fmla="*/ 144360 h 144000"/>
              </a:gdLst>
              <a:ahLst/>
              <a:cxnLst/>
              <a:rect l="textAreaLeft" t="textAreaTop" r="textAreaRight" b="textAreaBottom"/>
              <a:pathLst>
                <a:path w="12666" h="4947">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0" name="Google Shape;7487;p56"/>
            <p:cNvSpPr/>
            <p:nvPr/>
          </p:nvSpPr>
          <p:spPr>
            <a:xfrm>
              <a:off x="1670760" y="2360520"/>
              <a:ext cx="369720" cy="199440"/>
            </a:xfrm>
            <a:custGeom>
              <a:avLst/>
              <a:gdLst>
                <a:gd name="textAreaLeft" fmla="*/ 0 w 369720"/>
                <a:gd name="textAreaRight" fmla="*/ 370080 w 369720"/>
                <a:gd name="textAreaTop" fmla="*/ 0 h 199440"/>
                <a:gd name="textAreaBottom" fmla="*/ 199800 h 199440"/>
              </a:gdLst>
              <a:ahLst/>
              <a:cxnLst/>
              <a:rect l="textAreaLeft" t="textAreaTop" r="textAreaRight" b="textAreaBottom"/>
              <a:pathLst>
                <a:path w="12666" h="6838">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91" name="Google Shape;7488;p56"/>
          <p:cNvGrpSpPr/>
          <p:nvPr/>
        </p:nvGrpSpPr>
        <p:grpSpPr>
          <a:xfrm>
            <a:off x="3868920" y="1369080"/>
            <a:ext cx="370800" cy="337320"/>
            <a:chOff x="3868920" y="1369080"/>
            <a:chExt cx="370800" cy="337320"/>
          </a:xfrm>
        </p:grpSpPr>
        <p:sp>
          <p:nvSpPr>
            <p:cNvPr id="7292" name="Google Shape;7489;p56"/>
            <p:cNvSpPr/>
            <p:nvPr/>
          </p:nvSpPr>
          <p:spPr>
            <a:xfrm>
              <a:off x="4055040" y="1416960"/>
              <a:ext cx="184680" cy="289440"/>
            </a:xfrm>
            <a:custGeom>
              <a:avLst/>
              <a:gdLst>
                <a:gd name="textAreaLeft" fmla="*/ 0 w 184680"/>
                <a:gd name="textAreaRight" fmla="*/ 185040 w 184680"/>
                <a:gd name="textAreaTop" fmla="*/ 0 h 289440"/>
                <a:gd name="textAreaBottom" fmla="*/ 289800 h 289440"/>
              </a:gdLst>
              <a:ahLst/>
              <a:cxnLst/>
              <a:rect l="textAreaLeft" t="textAreaTop" r="textAreaRight" b="textAreaBottom"/>
              <a:pathLst>
                <a:path w="6333" h="9925">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3" name="Google Shape;7490;p56"/>
            <p:cNvSpPr/>
            <p:nvPr/>
          </p:nvSpPr>
          <p:spPr>
            <a:xfrm>
              <a:off x="3940920" y="1369080"/>
              <a:ext cx="100800" cy="300600"/>
            </a:xfrm>
            <a:custGeom>
              <a:avLst/>
              <a:gdLst>
                <a:gd name="textAreaLeft" fmla="*/ 0 w 100800"/>
                <a:gd name="textAreaRight" fmla="*/ 101160 w 100800"/>
                <a:gd name="textAreaTop" fmla="*/ 0 h 300600"/>
                <a:gd name="textAreaBottom" fmla="*/ 300960 h 300600"/>
              </a:gdLst>
              <a:ahLst/>
              <a:cxnLst/>
              <a:rect l="textAreaLeft" t="textAreaTop" r="textAreaRight" b="textAreaBottom"/>
              <a:pathLst>
                <a:path w="3467" h="10303">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4" name="Google Shape;7491;p56"/>
            <p:cNvSpPr/>
            <p:nvPr/>
          </p:nvSpPr>
          <p:spPr>
            <a:xfrm>
              <a:off x="4065840" y="1369080"/>
              <a:ext cx="100800" cy="300600"/>
            </a:xfrm>
            <a:custGeom>
              <a:avLst/>
              <a:gdLst>
                <a:gd name="textAreaLeft" fmla="*/ 0 w 100800"/>
                <a:gd name="textAreaRight" fmla="*/ 101160 w 100800"/>
                <a:gd name="textAreaTop" fmla="*/ 0 h 300600"/>
                <a:gd name="textAreaBottom" fmla="*/ 300960 h 300600"/>
              </a:gdLst>
              <a:ahLst/>
              <a:cxnLst/>
              <a:rect l="textAreaLeft" t="textAreaTop" r="textAreaRight" b="textAreaBottom"/>
              <a:pathLst>
                <a:path w="3466" h="10303">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5" name="Google Shape;7492;p56"/>
            <p:cNvSpPr/>
            <p:nvPr/>
          </p:nvSpPr>
          <p:spPr>
            <a:xfrm>
              <a:off x="3868920" y="1416960"/>
              <a:ext cx="183600" cy="289440"/>
            </a:xfrm>
            <a:custGeom>
              <a:avLst/>
              <a:gdLst>
                <a:gd name="textAreaLeft" fmla="*/ 0 w 183600"/>
                <a:gd name="textAreaRight" fmla="*/ 183960 w 183600"/>
                <a:gd name="textAreaTop" fmla="*/ 0 h 289440"/>
                <a:gd name="textAreaBottom" fmla="*/ 289800 h 289440"/>
              </a:gdLst>
              <a:ahLst/>
              <a:cxnLst/>
              <a:rect l="textAreaLeft" t="textAreaTop" r="textAreaRight" b="textAreaBottom"/>
              <a:pathLst>
                <a:path w="6302" h="9925">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296" name="Google Shape;7493;p56"/>
          <p:cNvGrpSpPr/>
          <p:nvPr/>
        </p:nvGrpSpPr>
        <p:grpSpPr>
          <a:xfrm>
            <a:off x="3872520" y="1770480"/>
            <a:ext cx="363240" cy="369720"/>
            <a:chOff x="3872520" y="1770480"/>
            <a:chExt cx="363240" cy="369720"/>
          </a:xfrm>
        </p:grpSpPr>
        <p:sp>
          <p:nvSpPr>
            <p:cNvPr id="7297" name="Google Shape;7494;p56"/>
            <p:cNvSpPr/>
            <p:nvPr/>
          </p:nvSpPr>
          <p:spPr>
            <a:xfrm>
              <a:off x="3872520" y="1770480"/>
              <a:ext cx="363240" cy="156600"/>
            </a:xfrm>
            <a:custGeom>
              <a:avLst/>
              <a:gdLst>
                <a:gd name="textAreaLeft" fmla="*/ 0 w 363240"/>
                <a:gd name="textAreaRight" fmla="*/ 363600 w 363240"/>
                <a:gd name="textAreaTop" fmla="*/ 0 h 156600"/>
                <a:gd name="textAreaBottom" fmla="*/ 156960 h 156600"/>
              </a:gdLst>
              <a:ahLst/>
              <a:cxnLst/>
              <a:rect l="textAreaLeft" t="textAreaTop" r="textAreaRight" b="textAreaBottom"/>
              <a:pathLst>
                <a:path w="12446" h="5379">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8" name="Google Shape;7495;p56"/>
            <p:cNvSpPr/>
            <p:nvPr/>
          </p:nvSpPr>
          <p:spPr>
            <a:xfrm>
              <a:off x="3942720" y="1917720"/>
              <a:ext cx="216000" cy="222480"/>
            </a:xfrm>
            <a:custGeom>
              <a:avLst/>
              <a:gdLst>
                <a:gd name="textAreaLeft" fmla="*/ 0 w 216000"/>
                <a:gd name="textAreaRight" fmla="*/ 216360 w 216000"/>
                <a:gd name="textAreaTop" fmla="*/ 0 h 222480"/>
                <a:gd name="textAreaBottom" fmla="*/ 222840 h 222480"/>
              </a:gdLst>
              <a:ahLst/>
              <a:cxnLst/>
              <a:rect l="textAreaLeft" t="textAreaTop" r="textAreaRight" b="textAreaBottom"/>
              <a:pathLst>
                <a:path w="7404" h="7625">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299" name="Google Shape;7496;p56"/>
            <p:cNvSpPr/>
            <p:nvPr/>
          </p:nvSpPr>
          <p:spPr>
            <a:xfrm>
              <a:off x="4015440" y="1868040"/>
              <a:ext cx="77760" cy="23760"/>
            </a:xfrm>
            <a:custGeom>
              <a:avLst/>
              <a:gdLst>
                <a:gd name="textAreaLeft" fmla="*/ 0 w 77760"/>
                <a:gd name="textAreaRight" fmla="*/ 78120 w 77760"/>
                <a:gd name="textAreaTop" fmla="*/ 0 h 23760"/>
                <a:gd name="textAreaBottom" fmla="*/ 24120 h 23760"/>
              </a:gdLst>
              <a:ahLst/>
              <a:cxnLst/>
              <a:rect l="textAreaLeft" t="textAreaTop" r="textAreaRight" b="textAreaBottom"/>
              <a:pathLst>
                <a:path w="2678" h="82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300" name="Google Shape;7497;p56"/>
          <p:cNvSpPr/>
          <p:nvPr/>
        </p:nvSpPr>
        <p:spPr>
          <a:xfrm>
            <a:off x="3876120" y="2213640"/>
            <a:ext cx="362160" cy="371520"/>
          </a:xfrm>
          <a:custGeom>
            <a:avLst/>
            <a:gdLst>
              <a:gd name="textAreaLeft" fmla="*/ 0 w 362160"/>
              <a:gd name="textAreaRight" fmla="*/ 362520 w 362160"/>
              <a:gd name="textAreaTop" fmla="*/ 0 h 371520"/>
              <a:gd name="textAreaBottom" fmla="*/ 371880 h 371520"/>
            </a:gdLst>
            <a:ahLst/>
            <a:cxnLst/>
            <a:rect l="textAreaLeft" t="textAreaTop" r="textAreaRight" b="textAreaBottom"/>
            <a:pathLst>
              <a:path w="12414" h="12732">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301" name="Google Shape;7498;p56"/>
          <p:cNvGrpSpPr/>
          <p:nvPr/>
        </p:nvGrpSpPr>
        <p:grpSpPr>
          <a:xfrm>
            <a:off x="2596680" y="2662920"/>
            <a:ext cx="398520" cy="371880"/>
            <a:chOff x="2596680" y="2662920"/>
            <a:chExt cx="398520" cy="371880"/>
          </a:xfrm>
        </p:grpSpPr>
        <p:sp>
          <p:nvSpPr>
            <p:cNvPr id="7302" name="Google Shape;7499;p56"/>
            <p:cNvSpPr/>
            <p:nvPr/>
          </p:nvSpPr>
          <p:spPr>
            <a:xfrm>
              <a:off x="2596680" y="2920680"/>
              <a:ext cx="118440" cy="114120"/>
            </a:xfrm>
            <a:custGeom>
              <a:avLst/>
              <a:gdLst>
                <a:gd name="textAreaLeft" fmla="*/ 0 w 118440"/>
                <a:gd name="textAreaRight" fmla="*/ 118800 w 118440"/>
                <a:gd name="textAreaTop" fmla="*/ 0 h 114120"/>
                <a:gd name="textAreaBottom" fmla="*/ 114480 h 114120"/>
              </a:gdLst>
              <a:ahLst/>
              <a:cxnLst/>
              <a:rect l="textAreaLeft" t="textAreaTop" r="textAreaRight" b="textAreaBottom"/>
              <a:pathLst>
                <a:path w="4070" h="3919">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03" name="Google Shape;7500;p56"/>
            <p:cNvSpPr/>
            <p:nvPr/>
          </p:nvSpPr>
          <p:spPr>
            <a:xfrm>
              <a:off x="2652120" y="2819520"/>
              <a:ext cx="165240" cy="164520"/>
            </a:xfrm>
            <a:custGeom>
              <a:avLst/>
              <a:gdLst>
                <a:gd name="textAreaLeft" fmla="*/ 0 w 165240"/>
                <a:gd name="textAreaRight" fmla="*/ 165600 w 165240"/>
                <a:gd name="textAreaTop" fmla="*/ 0 h 164520"/>
                <a:gd name="textAreaBottom" fmla="*/ 164880 h 164520"/>
              </a:gdLst>
              <a:ahLst/>
              <a:cxnLst/>
              <a:rect l="textAreaLeft" t="textAreaTop" r="textAreaRight" b="textAreaBottom"/>
              <a:pathLst>
                <a:path w="5672" h="5641">
                  <a:moveTo>
                    <a:pt x="2742" y="1"/>
                  </a:moveTo>
                  <a:lnTo>
                    <a:pt x="1" y="2710"/>
                  </a:lnTo>
                  <a:lnTo>
                    <a:pt x="2931" y="5640"/>
                  </a:lnTo>
                  <a:lnTo>
                    <a:pt x="5671" y="2899"/>
                  </a:lnTo>
                  <a:lnTo>
                    <a:pt x="2742" y="1"/>
                  </a:lnTo>
                  <a:close/>
                </a:path>
              </a:pathLst>
            </a:custGeom>
            <a:solidFill>
              <a:schemeClr val="dk2"/>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04" name="Google Shape;7501;p56"/>
            <p:cNvSpPr/>
            <p:nvPr/>
          </p:nvSpPr>
          <p:spPr>
            <a:xfrm>
              <a:off x="2725200" y="2662920"/>
              <a:ext cx="270000" cy="224280"/>
            </a:xfrm>
            <a:custGeom>
              <a:avLst/>
              <a:gdLst>
                <a:gd name="textAreaLeft" fmla="*/ 0 w 270000"/>
                <a:gd name="textAreaRight" fmla="*/ 270360 w 270000"/>
                <a:gd name="textAreaTop" fmla="*/ 0 h 224280"/>
                <a:gd name="textAreaBottom" fmla="*/ 224640 h 224280"/>
              </a:gdLst>
              <a:ahLst/>
              <a:cxnLst/>
              <a:rect l="textAreaLeft" t="textAreaTop" r="textAreaRight" b="textAreaBottom"/>
              <a:pathLst>
                <a:path w="9253" h="7689">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05" name="Google Shape;7502;p56"/>
          <p:cNvGrpSpPr/>
          <p:nvPr/>
        </p:nvGrpSpPr>
        <p:grpSpPr>
          <a:xfrm>
            <a:off x="2618640" y="3122640"/>
            <a:ext cx="369720" cy="368640"/>
            <a:chOff x="2618640" y="3122640"/>
            <a:chExt cx="369720" cy="368640"/>
          </a:xfrm>
        </p:grpSpPr>
        <p:sp>
          <p:nvSpPr>
            <p:cNvPr id="7306" name="Google Shape;7503;p56"/>
            <p:cNvSpPr/>
            <p:nvPr/>
          </p:nvSpPr>
          <p:spPr>
            <a:xfrm>
              <a:off x="2863440" y="3276000"/>
              <a:ext cx="23760" cy="48600"/>
            </a:xfrm>
            <a:custGeom>
              <a:avLst/>
              <a:gdLst>
                <a:gd name="textAreaLeft" fmla="*/ 0 w 23760"/>
                <a:gd name="textAreaRight" fmla="*/ 24120 w 23760"/>
                <a:gd name="textAreaTop" fmla="*/ 0 h 48600"/>
                <a:gd name="textAreaBottom" fmla="*/ 48960 h 48600"/>
              </a:gdLst>
              <a:ahLst/>
              <a:cxnLst/>
              <a:rect l="textAreaLeft" t="textAreaTop" r="textAreaRight" b="textAreaBottom"/>
              <a:pathLst>
                <a:path w="820" h="167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07" name="Google Shape;7504;p56"/>
            <p:cNvSpPr/>
            <p:nvPr/>
          </p:nvSpPr>
          <p:spPr>
            <a:xfrm>
              <a:off x="2718000" y="3276000"/>
              <a:ext cx="24480" cy="48600"/>
            </a:xfrm>
            <a:custGeom>
              <a:avLst/>
              <a:gdLst>
                <a:gd name="textAreaLeft" fmla="*/ 0 w 24480"/>
                <a:gd name="textAreaRight" fmla="*/ 24840 w 24480"/>
                <a:gd name="textAreaTop" fmla="*/ 0 h 48600"/>
                <a:gd name="textAreaBottom" fmla="*/ 48960 h 48600"/>
              </a:gdLst>
              <a:ahLst/>
              <a:cxnLst/>
              <a:rect l="textAreaLeft" t="textAreaTop" r="textAreaRight" b="textAreaBottom"/>
              <a:pathLst>
                <a:path w="852" h="167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08" name="Google Shape;7505;p56"/>
            <p:cNvSpPr/>
            <p:nvPr/>
          </p:nvSpPr>
          <p:spPr>
            <a:xfrm>
              <a:off x="2642400" y="3323160"/>
              <a:ext cx="321840" cy="168120"/>
            </a:xfrm>
            <a:custGeom>
              <a:avLst/>
              <a:gdLst>
                <a:gd name="textAreaLeft" fmla="*/ 0 w 321840"/>
                <a:gd name="textAreaRight" fmla="*/ 322200 w 321840"/>
                <a:gd name="textAreaTop" fmla="*/ 0 h 168120"/>
                <a:gd name="textAreaBottom" fmla="*/ 168480 h 168120"/>
              </a:gdLst>
              <a:ahLst/>
              <a:cxnLst/>
              <a:rect l="textAreaLeft" t="textAreaTop" r="textAreaRight" b="textAreaBottom"/>
              <a:pathLst>
                <a:path w="11028" h="5767">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09" name="Google Shape;7506;p56"/>
            <p:cNvSpPr/>
            <p:nvPr/>
          </p:nvSpPr>
          <p:spPr>
            <a:xfrm>
              <a:off x="2618640" y="3122640"/>
              <a:ext cx="369720" cy="176400"/>
            </a:xfrm>
            <a:custGeom>
              <a:avLst/>
              <a:gdLst>
                <a:gd name="textAreaLeft" fmla="*/ 0 w 369720"/>
                <a:gd name="textAreaRight" fmla="*/ 370080 w 369720"/>
                <a:gd name="textAreaTop" fmla="*/ 0 h 176400"/>
                <a:gd name="textAreaBottom" fmla="*/ 176760 h 176400"/>
              </a:gdLst>
              <a:ahLst/>
              <a:cxnLst/>
              <a:rect l="textAreaLeft" t="textAreaTop" r="textAreaRight" b="textAreaBottom"/>
              <a:pathLst>
                <a:path w="12666" h="605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10" name="Google Shape;7507;p56"/>
          <p:cNvGrpSpPr/>
          <p:nvPr/>
        </p:nvGrpSpPr>
        <p:grpSpPr>
          <a:xfrm>
            <a:off x="2617560" y="3579840"/>
            <a:ext cx="371520" cy="369720"/>
            <a:chOff x="2617560" y="3579840"/>
            <a:chExt cx="371520" cy="369720"/>
          </a:xfrm>
        </p:grpSpPr>
        <p:sp>
          <p:nvSpPr>
            <p:cNvPr id="7311" name="Google Shape;7508;p56"/>
            <p:cNvSpPr/>
            <p:nvPr/>
          </p:nvSpPr>
          <p:spPr>
            <a:xfrm>
              <a:off x="2617560" y="3579840"/>
              <a:ext cx="297000" cy="295920"/>
            </a:xfrm>
            <a:custGeom>
              <a:avLst/>
              <a:gdLst>
                <a:gd name="textAreaLeft" fmla="*/ 0 w 297000"/>
                <a:gd name="textAreaRight" fmla="*/ 297360 w 297000"/>
                <a:gd name="textAreaTop" fmla="*/ 0 h 295920"/>
                <a:gd name="textAreaBottom" fmla="*/ 296280 h 295920"/>
              </a:gdLst>
              <a:ahLst/>
              <a:cxnLst/>
              <a:rect l="textAreaLeft" t="textAreaTop" r="textAreaRight" b="textAreaBottom"/>
              <a:pathLst>
                <a:path w="10177" h="10145">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12" name="Google Shape;7509;p56"/>
            <p:cNvSpPr/>
            <p:nvPr/>
          </p:nvSpPr>
          <p:spPr>
            <a:xfrm>
              <a:off x="2667240" y="3728880"/>
              <a:ext cx="321840" cy="220680"/>
            </a:xfrm>
            <a:custGeom>
              <a:avLst/>
              <a:gdLst>
                <a:gd name="textAreaLeft" fmla="*/ 0 w 321840"/>
                <a:gd name="textAreaRight" fmla="*/ 322200 w 321840"/>
                <a:gd name="textAreaTop" fmla="*/ 0 h 220680"/>
                <a:gd name="textAreaBottom" fmla="*/ 221040 h 220680"/>
              </a:gdLst>
              <a:ahLst/>
              <a:cxnLst/>
              <a:rect l="textAreaLeft" t="textAreaTop" r="textAreaRight" b="textAreaBottom"/>
              <a:pathLst>
                <a:path w="11028" h="7567">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13" name="Google Shape;7510;p56"/>
          <p:cNvGrpSpPr/>
          <p:nvPr/>
        </p:nvGrpSpPr>
        <p:grpSpPr>
          <a:xfrm>
            <a:off x="3934800" y="3574800"/>
            <a:ext cx="375480" cy="371520"/>
            <a:chOff x="3934800" y="3574800"/>
            <a:chExt cx="375480" cy="371520"/>
          </a:xfrm>
        </p:grpSpPr>
        <p:sp>
          <p:nvSpPr>
            <p:cNvPr id="7314" name="Google Shape;7511;p56"/>
            <p:cNvSpPr/>
            <p:nvPr/>
          </p:nvSpPr>
          <p:spPr>
            <a:xfrm>
              <a:off x="4162320" y="3803040"/>
              <a:ext cx="147960" cy="143280"/>
            </a:xfrm>
            <a:custGeom>
              <a:avLst/>
              <a:gdLst>
                <a:gd name="textAreaLeft" fmla="*/ 0 w 147960"/>
                <a:gd name="textAreaRight" fmla="*/ 148320 w 147960"/>
                <a:gd name="textAreaTop" fmla="*/ 0 h 143280"/>
                <a:gd name="textAreaBottom" fmla="*/ 143640 h 143280"/>
              </a:gdLst>
              <a:ahLst/>
              <a:cxnLst/>
              <a:rect l="textAreaLeft" t="textAreaTop" r="textAreaRight" b="textAreaBottom"/>
              <a:pathLst>
                <a:path w="5073" h="4916">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15" name="Google Shape;7512;p56"/>
            <p:cNvSpPr/>
            <p:nvPr/>
          </p:nvSpPr>
          <p:spPr>
            <a:xfrm>
              <a:off x="3934800" y="3574800"/>
              <a:ext cx="289440" cy="290520"/>
            </a:xfrm>
            <a:custGeom>
              <a:avLst/>
              <a:gdLst>
                <a:gd name="textAreaLeft" fmla="*/ 0 w 289440"/>
                <a:gd name="textAreaRight" fmla="*/ 289800 w 289440"/>
                <a:gd name="textAreaTop" fmla="*/ 0 h 290520"/>
                <a:gd name="textAreaBottom" fmla="*/ 290880 h 290520"/>
              </a:gdLst>
              <a:ahLst/>
              <a:cxnLst/>
              <a:rect l="textAreaLeft" t="textAreaTop" r="textAreaRight" b="textAreaBottom"/>
              <a:pathLst>
                <a:path w="9925" h="9958">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16" name="Google Shape;7513;p56"/>
          <p:cNvGrpSpPr/>
          <p:nvPr/>
        </p:nvGrpSpPr>
        <p:grpSpPr>
          <a:xfrm>
            <a:off x="2110680" y="1310400"/>
            <a:ext cx="370440" cy="370440"/>
            <a:chOff x="2110680" y="1310400"/>
            <a:chExt cx="370440" cy="370440"/>
          </a:xfrm>
        </p:grpSpPr>
        <p:sp>
          <p:nvSpPr>
            <p:cNvPr id="7317" name="Google Shape;7514;p56"/>
            <p:cNvSpPr/>
            <p:nvPr/>
          </p:nvSpPr>
          <p:spPr>
            <a:xfrm>
              <a:off x="2110680" y="1376640"/>
              <a:ext cx="48600" cy="286920"/>
            </a:xfrm>
            <a:custGeom>
              <a:avLst/>
              <a:gdLst>
                <a:gd name="textAreaLeft" fmla="*/ 0 w 48600"/>
                <a:gd name="textAreaRight" fmla="*/ 48960 w 48600"/>
                <a:gd name="textAreaTop" fmla="*/ 0 h 286920"/>
                <a:gd name="textAreaBottom" fmla="*/ 287280 h 286920"/>
              </a:gdLst>
              <a:ahLst/>
              <a:cxnLst/>
              <a:rect l="textAreaLeft" t="textAreaTop" r="textAreaRight" b="textAreaBottom"/>
              <a:pathLst>
                <a:path w="1671" h="9830">
                  <a:moveTo>
                    <a:pt x="1" y="0"/>
                  </a:moveTo>
                  <a:lnTo>
                    <a:pt x="1" y="9830"/>
                  </a:lnTo>
                  <a:lnTo>
                    <a:pt x="1670" y="8192"/>
                  </a:lnTo>
                  <a:lnTo>
                    <a:pt x="1670" y="1639"/>
                  </a:lnTo>
                  <a:lnTo>
                    <a:pt x="1"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18" name="Google Shape;7515;p56"/>
            <p:cNvSpPr/>
            <p:nvPr/>
          </p:nvSpPr>
          <p:spPr>
            <a:xfrm>
              <a:off x="2432520" y="1376640"/>
              <a:ext cx="48600" cy="286920"/>
            </a:xfrm>
            <a:custGeom>
              <a:avLst/>
              <a:gdLst>
                <a:gd name="textAreaLeft" fmla="*/ 0 w 48600"/>
                <a:gd name="textAreaRight" fmla="*/ 48960 w 48600"/>
                <a:gd name="textAreaTop" fmla="*/ 0 h 286920"/>
                <a:gd name="textAreaBottom" fmla="*/ 287280 h 286920"/>
              </a:gdLst>
              <a:ahLst/>
              <a:cxnLst/>
              <a:rect l="textAreaLeft" t="textAreaTop" r="textAreaRight" b="textAreaBottom"/>
              <a:pathLst>
                <a:path w="1671" h="9830">
                  <a:moveTo>
                    <a:pt x="1670" y="0"/>
                  </a:moveTo>
                  <a:lnTo>
                    <a:pt x="0" y="1639"/>
                  </a:lnTo>
                  <a:lnTo>
                    <a:pt x="0" y="8192"/>
                  </a:lnTo>
                  <a:lnTo>
                    <a:pt x="1670" y="9830"/>
                  </a:lnTo>
                  <a:lnTo>
                    <a:pt x="1670"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19" name="Google Shape;7516;p56"/>
            <p:cNvSpPr/>
            <p:nvPr/>
          </p:nvSpPr>
          <p:spPr>
            <a:xfrm>
              <a:off x="2183400" y="1431720"/>
              <a:ext cx="225000" cy="176400"/>
            </a:xfrm>
            <a:custGeom>
              <a:avLst/>
              <a:gdLst>
                <a:gd name="textAreaLeft" fmla="*/ 0 w 225000"/>
                <a:gd name="textAreaRight" fmla="*/ 225360 w 225000"/>
                <a:gd name="textAreaTop" fmla="*/ 0 h 176400"/>
                <a:gd name="textAreaBottom" fmla="*/ 176760 h 176400"/>
              </a:gdLst>
              <a:ahLst/>
              <a:cxnLst/>
              <a:rect l="textAreaLeft" t="textAreaTop" r="textAreaRight" b="textAreaBottom"/>
              <a:pathLst>
                <a:path w="7720" h="605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0" name="Google Shape;7517;p56"/>
            <p:cNvSpPr/>
            <p:nvPr/>
          </p:nvSpPr>
          <p:spPr>
            <a:xfrm>
              <a:off x="2127960" y="1633320"/>
              <a:ext cx="335520" cy="47520"/>
            </a:xfrm>
            <a:custGeom>
              <a:avLst/>
              <a:gdLst>
                <a:gd name="textAreaLeft" fmla="*/ 0 w 335520"/>
                <a:gd name="textAreaRight" fmla="*/ 335880 w 335520"/>
                <a:gd name="textAreaTop" fmla="*/ 0 h 47520"/>
                <a:gd name="textAreaBottom" fmla="*/ 47880 h 47520"/>
              </a:gdLst>
              <a:ahLst/>
              <a:cxnLst/>
              <a:rect l="textAreaLeft" t="textAreaTop" r="textAreaRight" b="textAreaBottom"/>
              <a:pathLst>
                <a:path w="11500" h="1639">
                  <a:moveTo>
                    <a:pt x="1639" y="0"/>
                  </a:moveTo>
                  <a:lnTo>
                    <a:pt x="0" y="1638"/>
                  </a:lnTo>
                  <a:lnTo>
                    <a:pt x="11500" y="1638"/>
                  </a:lnTo>
                  <a:lnTo>
                    <a:pt x="9830" y="0"/>
                  </a:ln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1" name="Google Shape;7518;p56"/>
            <p:cNvSpPr/>
            <p:nvPr/>
          </p:nvSpPr>
          <p:spPr>
            <a:xfrm>
              <a:off x="2127240" y="1310400"/>
              <a:ext cx="336600" cy="96840"/>
            </a:xfrm>
            <a:custGeom>
              <a:avLst/>
              <a:gdLst>
                <a:gd name="textAreaLeft" fmla="*/ 0 w 336600"/>
                <a:gd name="textAreaRight" fmla="*/ 336960 w 336600"/>
                <a:gd name="textAreaTop" fmla="*/ 0 h 96840"/>
                <a:gd name="textAreaBottom" fmla="*/ 97200 h 96840"/>
              </a:gdLst>
              <a:ahLst/>
              <a:cxnLst/>
              <a:rect l="textAreaLeft" t="textAreaTop" r="textAreaRight" b="textAreaBottom"/>
              <a:pathLst>
                <a:path w="11532" h="3333">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22" name="Google Shape;7519;p56"/>
          <p:cNvGrpSpPr/>
          <p:nvPr/>
        </p:nvGrpSpPr>
        <p:grpSpPr>
          <a:xfrm>
            <a:off x="2110320" y="1747440"/>
            <a:ext cx="371160" cy="369360"/>
            <a:chOff x="2110320" y="1747440"/>
            <a:chExt cx="371160" cy="369360"/>
          </a:xfrm>
        </p:grpSpPr>
        <p:sp>
          <p:nvSpPr>
            <p:cNvPr id="7323" name="Google Shape;7520;p56"/>
            <p:cNvSpPr/>
            <p:nvPr/>
          </p:nvSpPr>
          <p:spPr>
            <a:xfrm>
              <a:off x="2187360" y="1900080"/>
              <a:ext cx="217800" cy="216720"/>
            </a:xfrm>
            <a:custGeom>
              <a:avLst/>
              <a:gdLst>
                <a:gd name="textAreaLeft" fmla="*/ 0 w 217800"/>
                <a:gd name="textAreaRight" fmla="*/ 218160 w 217800"/>
                <a:gd name="textAreaTop" fmla="*/ 0 h 216720"/>
                <a:gd name="textAreaBottom" fmla="*/ 217080 h 216720"/>
              </a:gdLst>
              <a:ahLst/>
              <a:cxnLst/>
              <a:rect l="textAreaLeft" t="textAreaTop" r="textAreaRight" b="textAreaBottom"/>
              <a:pathLst>
                <a:path w="7467" h="7436">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4" name="Google Shape;7521;p56"/>
            <p:cNvSpPr/>
            <p:nvPr/>
          </p:nvSpPr>
          <p:spPr>
            <a:xfrm>
              <a:off x="2305080" y="1749600"/>
              <a:ext cx="176400" cy="172440"/>
            </a:xfrm>
            <a:custGeom>
              <a:avLst/>
              <a:gdLst>
                <a:gd name="textAreaLeft" fmla="*/ 0 w 176400"/>
                <a:gd name="textAreaRight" fmla="*/ 176760 w 176400"/>
                <a:gd name="textAreaTop" fmla="*/ 0 h 172440"/>
                <a:gd name="textAreaBottom" fmla="*/ 172800 h 172440"/>
              </a:gdLst>
              <a:ahLst/>
              <a:cxnLst/>
              <a:rect l="textAreaLeft" t="textAreaTop" r="textAreaRight" b="textAreaBottom"/>
              <a:pathLst>
                <a:path w="6050" h="5912">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5" name="Google Shape;7522;p56"/>
            <p:cNvSpPr/>
            <p:nvPr/>
          </p:nvSpPr>
          <p:spPr>
            <a:xfrm>
              <a:off x="2209680" y="1747440"/>
              <a:ext cx="172800" cy="104760"/>
            </a:xfrm>
            <a:custGeom>
              <a:avLst/>
              <a:gdLst>
                <a:gd name="textAreaLeft" fmla="*/ 0 w 172800"/>
                <a:gd name="textAreaRight" fmla="*/ 173160 w 172800"/>
                <a:gd name="textAreaTop" fmla="*/ 0 h 104760"/>
                <a:gd name="textAreaBottom" fmla="*/ 105120 h 104760"/>
              </a:gdLst>
              <a:ahLst/>
              <a:cxnLst/>
              <a:rect l="textAreaLeft" t="textAreaTop" r="textAreaRight" b="textAreaBottom"/>
              <a:pathLst>
                <a:path w="5924" h="3593">
                  <a:moveTo>
                    <a:pt x="0" y="1"/>
                  </a:moveTo>
                  <a:lnTo>
                    <a:pt x="2962" y="3592"/>
                  </a:lnTo>
                  <a:lnTo>
                    <a:pt x="5923"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6" name="Google Shape;7523;p56"/>
            <p:cNvSpPr/>
            <p:nvPr/>
          </p:nvSpPr>
          <p:spPr>
            <a:xfrm>
              <a:off x="2110320" y="1749600"/>
              <a:ext cx="173520" cy="171360"/>
            </a:xfrm>
            <a:custGeom>
              <a:avLst/>
              <a:gdLst>
                <a:gd name="textAreaLeft" fmla="*/ 0 w 173520"/>
                <a:gd name="textAreaRight" fmla="*/ 173880 w 173520"/>
                <a:gd name="textAreaTop" fmla="*/ 0 h 171360"/>
                <a:gd name="textAreaBottom" fmla="*/ 171720 h 171360"/>
              </a:gdLst>
              <a:ahLst/>
              <a:cxnLst/>
              <a:rect l="textAreaLeft" t="textAreaTop" r="textAreaRight" b="textAreaBottom"/>
              <a:pathLst>
                <a:path w="5955" h="5881">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327" name="Google Shape;7524;p56"/>
          <p:cNvSpPr/>
          <p:nvPr/>
        </p:nvSpPr>
        <p:spPr>
          <a:xfrm>
            <a:off x="2113200" y="2191680"/>
            <a:ext cx="371520" cy="369000"/>
          </a:xfrm>
          <a:custGeom>
            <a:avLst/>
            <a:gdLst>
              <a:gd name="textAreaLeft" fmla="*/ 0 w 371520"/>
              <a:gd name="textAreaRight" fmla="*/ 371880 w 371520"/>
              <a:gd name="textAreaTop" fmla="*/ 0 h 369000"/>
              <a:gd name="textAreaBottom" fmla="*/ 369360 h 369000"/>
            </a:gdLst>
            <a:ahLst/>
            <a:cxnLst/>
            <a:rect l="textAreaLeft" t="textAreaTop" r="textAreaRight" b="textAreaBottom"/>
            <a:pathLst>
              <a:path w="12729" h="12643">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28" name="Google Shape;7525;p56"/>
          <p:cNvSpPr/>
          <p:nvPr/>
        </p:nvSpPr>
        <p:spPr>
          <a:xfrm>
            <a:off x="824760" y="2684160"/>
            <a:ext cx="438480" cy="368640"/>
          </a:xfrm>
          <a:custGeom>
            <a:avLst/>
            <a:gdLst>
              <a:gd name="textAreaLeft" fmla="*/ 0 w 438480"/>
              <a:gd name="textAreaRight" fmla="*/ 438840 w 438480"/>
              <a:gd name="textAreaTop" fmla="*/ 0 h 368640"/>
              <a:gd name="textAreaBottom" fmla="*/ 369000 h 368640"/>
            </a:gdLst>
            <a:ahLst/>
            <a:cxnLst/>
            <a:rect l="textAreaLeft" t="textAreaTop" r="textAreaRight" b="textAreaBottom"/>
            <a:pathLst>
              <a:path w="15029" h="12634">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329" name="Google Shape;7526;p56"/>
          <p:cNvGrpSpPr/>
          <p:nvPr/>
        </p:nvGrpSpPr>
        <p:grpSpPr>
          <a:xfrm>
            <a:off x="880200" y="3142800"/>
            <a:ext cx="337320" cy="370440"/>
            <a:chOff x="880200" y="3142800"/>
            <a:chExt cx="337320" cy="370440"/>
          </a:xfrm>
        </p:grpSpPr>
        <p:sp>
          <p:nvSpPr>
            <p:cNvPr id="7330" name="Google Shape;7527;p56"/>
            <p:cNvSpPr/>
            <p:nvPr/>
          </p:nvSpPr>
          <p:spPr>
            <a:xfrm>
              <a:off x="880200" y="3369600"/>
              <a:ext cx="337320" cy="143640"/>
            </a:xfrm>
            <a:custGeom>
              <a:avLst/>
              <a:gdLst>
                <a:gd name="textAreaLeft" fmla="*/ 0 w 337320"/>
                <a:gd name="textAreaRight" fmla="*/ 337680 w 337320"/>
                <a:gd name="textAreaTop" fmla="*/ 0 h 143640"/>
                <a:gd name="textAreaBottom" fmla="*/ 144000 h 143640"/>
              </a:gdLst>
              <a:ahLst/>
              <a:cxnLst/>
              <a:rect l="textAreaLeft" t="textAreaTop" r="textAreaRight" b="textAreaBottom"/>
              <a:pathLst>
                <a:path w="11555" h="4927">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31" name="Google Shape;7528;p56"/>
            <p:cNvSpPr/>
            <p:nvPr/>
          </p:nvSpPr>
          <p:spPr>
            <a:xfrm>
              <a:off x="947160" y="3142800"/>
              <a:ext cx="187560" cy="247320"/>
            </a:xfrm>
            <a:custGeom>
              <a:avLst/>
              <a:gdLst>
                <a:gd name="textAreaLeft" fmla="*/ 0 w 187560"/>
                <a:gd name="textAreaRight" fmla="*/ 187920 w 187560"/>
                <a:gd name="textAreaTop" fmla="*/ 0 h 247320"/>
                <a:gd name="textAreaBottom" fmla="*/ 247680 h 247320"/>
              </a:gdLst>
              <a:ahLst/>
              <a:cxnLst/>
              <a:rect l="textAreaLeft" t="textAreaTop" r="textAreaRight" b="textAreaBottom"/>
              <a:pathLst>
                <a:path w="6428" h="8482">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32" name="Google Shape;7529;p56"/>
          <p:cNvGrpSpPr/>
          <p:nvPr/>
        </p:nvGrpSpPr>
        <p:grpSpPr>
          <a:xfrm>
            <a:off x="864000" y="3601080"/>
            <a:ext cx="369720" cy="369720"/>
            <a:chOff x="864000" y="3601080"/>
            <a:chExt cx="369720" cy="369720"/>
          </a:xfrm>
        </p:grpSpPr>
        <p:sp>
          <p:nvSpPr>
            <p:cNvPr id="7333" name="Google Shape;7530;p56"/>
            <p:cNvSpPr/>
            <p:nvPr/>
          </p:nvSpPr>
          <p:spPr>
            <a:xfrm>
              <a:off x="864000" y="3601080"/>
              <a:ext cx="369720" cy="271080"/>
            </a:xfrm>
            <a:custGeom>
              <a:avLst/>
              <a:gdLst>
                <a:gd name="textAreaLeft" fmla="*/ 0 w 369720"/>
                <a:gd name="textAreaRight" fmla="*/ 370080 w 369720"/>
                <a:gd name="textAreaTop" fmla="*/ 0 h 271080"/>
                <a:gd name="textAreaBottom" fmla="*/ 271440 h 271080"/>
              </a:gdLst>
              <a:ahLst/>
              <a:cxnLst/>
              <a:rect l="textAreaLeft" t="textAreaTop" r="textAreaRight" b="textAreaBottom"/>
              <a:pathLst>
                <a:path w="12666" h="9294">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34" name="Google Shape;7531;p56"/>
            <p:cNvSpPr/>
            <p:nvPr/>
          </p:nvSpPr>
          <p:spPr>
            <a:xfrm>
              <a:off x="934920" y="3897360"/>
              <a:ext cx="227160" cy="73440"/>
            </a:xfrm>
            <a:custGeom>
              <a:avLst/>
              <a:gdLst>
                <a:gd name="textAreaLeft" fmla="*/ 0 w 227160"/>
                <a:gd name="textAreaRight" fmla="*/ 227520 w 227160"/>
                <a:gd name="textAreaTop" fmla="*/ 0 h 73440"/>
                <a:gd name="textAreaBottom" fmla="*/ 73800 h 73440"/>
              </a:gdLst>
              <a:ahLst/>
              <a:cxnLst/>
              <a:rect l="textAreaLeft" t="textAreaTop" r="textAreaRight" b="textAreaBottom"/>
              <a:pathLst>
                <a:path w="7783" h="2521">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35" name="Google Shape;7532;p56"/>
          <p:cNvGrpSpPr/>
          <p:nvPr/>
        </p:nvGrpSpPr>
        <p:grpSpPr>
          <a:xfrm>
            <a:off x="3096000" y="2665800"/>
            <a:ext cx="266400" cy="368640"/>
            <a:chOff x="3096000" y="2665800"/>
            <a:chExt cx="266400" cy="368640"/>
          </a:xfrm>
        </p:grpSpPr>
        <p:sp>
          <p:nvSpPr>
            <p:cNvPr id="7336" name="Google Shape;7533;p56"/>
            <p:cNvSpPr/>
            <p:nvPr/>
          </p:nvSpPr>
          <p:spPr>
            <a:xfrm>
              <a:off x="3096000" y="2665800"/>
              <a:ext cx="266400" cy="265680"/>
            </a:xfrm>
            <a:custGeom>
              <a:avLst/>
              <a:gdLst>
                <a:gd name="textAreaLeft" fmla="*/ 0 w 266400"/>
                <a:gd name="textAreaRight" fmla="*/ 266760 w 266400"/>
                <a:gd name="textAreaTop" fmla="*/ 0 h 265680"/>
                <a:gd name="textAreaBottom" fmla="*/ 266040 h 265680"/>
              </a:gdLst>
              <a:ahLst/>
              <a:cxnLst/>
              <a:rect l="textAreaLeft" t="textAreaTop" r="textAreaRight" b="textAreaBottom"/>
              <a:pathLst>
                <a:path w="9138" h="9106">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37" name="Google Shape;7534;p56"/>
            <p:cNvSpPr/>
            <p:nvPr/>
          </p:nvSpPr>
          <p:spPr>
            <a:xfrm>
              <a:off x="3168720" y="2955600"/>
              <a:ext cx="120240" cy="78840"/>
            </a:xfrm>
            <a:custGeom>
              <a:avLst/>
              <a:gdLst>
                <a:gd name="textAreaLeft" fmla="*/ 0 w 120240"/>
                <a:gd name="textAreaRight" fmla="*/ 120600 w 120240"/>
                <a:gd name="textAreaTop" fmla="*/ 0 h 78840"/>
                <a:gd name="textAreaBottom" fmla="*/ 79200 h 78840"/>
              </a:gdLst>
              <a:ahLst/>
              <a:cxnLst/>
              <a:rect l="textAreaLeft" t="textAreaTop" r="textAreaRight" b="textAreaBottom"/>
              <a:pathLst>
                <a:path w="4128" h="271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38" name="Google Shape;7535;p56"/>
          <p:cNvGrpSpPr/>
          <p:nvPr/>
        </p:nvGrpSpPr>
        <p:grpSpPr>
          <a:xfrm>
            <a:off x="3051000" y="3122640"/>
            <a:ext cx="371160" cy="369360"/>
            <a:chOff x="3051000" y="3122640"/>
            <a:chExt cx="371160" cy="369360"/>
          </a:xfrm>
        </p:grpSpPr>
        <p:sp>
          <p:nvSpPr>
            <p:cNvPr id="7339" name="Google Shape;7536;p56"/>
            <p:cNvSpPr/>
            <p:nvPr/>
          </p:nvSpPr>
          <p:spPr>
            <a:xfrm>
              <a:off x="3052800" y="3323520"/>
              <a:ext cx="114840" cy="106200"/>
            </a:xfrm>
            <a:custGeom>
              <a:avLst/>
              <a:gdLst>
                <a:gd name="textAreaLeft" fmla="*/ 0 w 114840"/>
                <a:gd name="textAreaRight" fmla="*/ 115200 w 114840"/>
                <a:gd name="textAreaTop" fmla="*/ 0 h 106200"/>
                <a:gd name="textAreaBottom" fmla="*/ 106560 h 106200"/>
              </a:gdLst>
              <a:ahLst/>
              <a:cxnLst/>
              <a:rect l="textAreaLeft" t="textAreaTop" r="textAreaRight" b="textAreaBottom"/>
              <a:pathLst>
                <a:path w="3939" h="3642">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0" name="Google Shape;7537;p56"/>
            <p:cNvSpPr/>
            <p:nvPr/>
          </p:nvSpPr>
          <p:spPr>
            <a:xfrm>
              <a:off x="3051000" y="3184920"/>
              <a:ext cx="168120" cy="156240"/>
            </a:xfrm>
            <a:custGeom>
              <a:avLst/>
              <a:gdLst>
                <a:gd name="textAreaLeft" fmla="*/ 0 w 168120"/>
                <a:gd name="textAreaRight" fmla="*/ 168480 w 168120"/>
                <a:gd name="textAreaTop" fmla="*/ 0 h 156240"/>
                <a:gd name="textAreaBottom" fmla="*/ 156600 h 156240"/>
              </a:gdLst>
              <a:ahLst/>
              <a:cxnLst/>
              <a:rect l="textAreaLeft" t="textAreaTop" r="textAreaRight" b="textAreaBottom"/>
              <a:pathLst>
                <a:path w="5766" h="535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w="0">
              <a:noFill/>
            </a:ln>
          </p:spPr>
          <p:style>
            <a:lnRef idx="0"/>
            <a:fillRef idx="0"/>
            <a:effectRef idx="0"/>
            <a:fontRef idx="minor"/>
          </p:style>
          <p:txBody>
            <a:bodyPr tIns="78120" bIns="78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1" name="Google Shape;7538;p56"/>
            <p:cNvSpPr/>
            <p:nvPr/>
          </p:nvSpPr>
          <p:spPr>
            <a:xfrm>
              <a:off x="3115080" y="3378240"/>
              <a:ext cx="90000" cy="110160"/>
            </a:xfrm>
            <a:custGeom>
              <a:avLst/>
              <a:gdLst>
                <a:gd name="textAreaLeft" fmla="*/ 0 w 90000"/>
                <a:gd name="textAreaRight" fmla="*/ 90360 w 90000"/>
                <a:gd name="textAreaTop" fmla="*/ 0 h 110160"/>
                <a:gd name="textAreaBottom" fmla="*/ 110520 h 110160"/>
              </a:gdLst>
              <a:ahLst/>
              <a:cxnLst/>
              <a:rect l="textAreaLeft" t="textAreaTop" r="textAreaRight" b="textAreaBottom"/>
              <a:pathLst>
                <a:path w="3088" h="3781">
                  <a:moveTo>
                    <a:pt x="2332" y="0"/>
                  </a:moveTo>
                  <a:lnTo>
                    <a:pt x="0" y="2331"/>
                  </a:lnTo>
                  <a:cubicBezTo>
                    <a:pt x="883" y="3088"/>
                    <a:pt x="1891" y="3592"/>
                    <a:pt x="2962" y="3781"/>
                  </a:cubicBezTo>
                  <a:cubicBezTo>
                    <a:pt x="3088" y="2363"/>
                    <a:pt x="3088" y="1197"/>
                    <a:pt x="2332" y="0"/>
                  </a:cubicBezTo>
                  <a:close/>
                </a:path>
              </a:pathLst>
            </a:custGeom>
            <a:solidFill>
              <a:schemeClr val="dk2"/>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2" name="Google Shape;7539;p56"/>
            <p:cNvSpPr/>
            <p:nvPr/>
          </p:nvSpPr>
          <p:spPr>
            <a:xfrm>
              <a:off x="3255120" y="3272400"/>
              <a:ext cx="167040" cy="158040"/>
            </a:xfrm>
            <a:custGeom>
              <a:avLst/>
              <a:gdLst>
                <a:gd name="textAreaLeft" fmla="*/ 0 w 167040"/>
                <a:gd name="textAreaRight" fmla="*/ 167400 w 167040"/>
                <a:gd name="textAreaTop" fmla="*/ 0 h 158040"/>
                <a:gd name="textAreaBottom" fmla="*/ 158400 h 158040"/>
              </a:gdLst>
              <a:ahLst/>
              <a:cxnLst/>
              <a:rect l="textAreaLeft" t="textAreaTop" r="textAreaRight" b="textAreaBottom"/>
              <a:pathLst>
                <a:path w="5734" h="542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3" name="Google Shape;7540;p56"/>
            <p:cNvSpPr/>
            <p:nvPr/>
          </p:nvSpPr>
          <p:spPr>
            <a:xfrm>
              <a:off x="3200760" y="3324960"/>
              <a:ext cx="158040" cy="167040"/>
            </a:xfrm>
            <a:custGeom>
              <a:avLst/>
              <a:gdLst>
                <a:gd name="textAreaLeft" fmla="*/ 0 w 158040"/>
                <a:gd name="textAreaRight" fmla="*/ 158400 w 158040"/>
                <a:gd name="textAreaTop" fmla="*/ 0 h 167040"/>
                <a:gd name="textAreaBottom" fmla="*/ 167400 h 167040"/>
              </a:gdLst>
              <a:ahLst/>
              <a:cxnLst/>
              <a:rect l="textAreaLeft" t="textAreaTop" r="textAreaRight" b="textAreaBottom"/>
              <a:pathLst>
                <a:path w="5420" h="5735">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4" name="Google Shape;7541;p56"/>
            <p:cNvSpPr/>
            <p:nvPr/>
          </p:nvSpPr>
          <p:spPr>
            <a:xfrm>
              <a:off x="3255120" y="3123360"/>
              <a:ext cx="103680" cy="113760"/>
            </a:xfrm>
            <a:custGeom>
              <a:avLst/>
              <a:gdLst>
                <a:gd name="textAreaLeft" fmla="*/ 0 w 103680"/>
                <a:gd name="textAreaRight" fmla="*/ 104040 w 103680"/>
                <a:gd name="textAreaTop" fmla="*/ 0 h 113760"/>
                <a:gd name="textAreaBottom" fmla="*/ 114120 h 113760"/>
              </a:gdLst>
              <a:ahLst/>
              <a:cxnLst/>
              <a:rect l="textAreaLeft" t="textAreaTop" r="textAreaRight" b="textAreaBottom"/>
              <a:pathLst>
                <a:path w="3561" h="3907">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5" name="Google Shape;7542;p56"/>
            <p:cNvSpPr/>
            <p:nvPr/>
          </p:nvSpPr>
          <p:spPr>
            <a:xfrm>
              <a:off x="3115080" y="3122640"/>
              <a:ext cx="158040" cy="167040"/>
            </a:xfrm>
            <a:custGeom>
              <a:avLst/>
              <a:gdLst>
                <a:gd name="textAreaLeft" fmla="*/ 0 w 158040"/>
                <a:gd name="textAreaRight" fmla="*/ 158400 w 158040"/>
                <a:gd name="textAreaTop" fmla="*/ 0 h 167040"/>
                <a:gd name="textAreaBottom" fmla="*/ 167400 h 167040"/>
              </a:gdLst>
              <a:ahLst/>
              <a:cxnLst/>
              <a:rect l="textAreaLeft" t="textAreaTop" r="textAreaRight" b="textAreaBottom"/>
              <a:pathLst>
                <a:path w="5420" h="5735">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6" name="Google Shape;7543;p56"/>
            <p:cNvSpPr/>
            <p:nvPr/>
          </p:nvSpPr>
          <p:spPr>
            <a:xfrm>
              <a:off x="3307680" y="3184920"/>
              <a:ext cx="113760" cy="100440"/>
            </a:xfrm>
            <a:custGeom>
              <a:avLst/>
              <a:gdLst>
                <a:gd name="textAreaLeft" fmla="*/ 0 w 113760"/>
                <a:gd name="textAreaRight" fmla="*/ 114120 w 113760"/>
                <a:gd name="textAreaTop" fmla="*/ 0 h 100440"/>
                <a:gd name="textAreaBottom" fmla="*/ 100800 h 100440"/>
              </a:gdLst>
              <a:ahLst/>
              <a:cxnLst/>
              <a:rect l="textAreaLeft" t="textAreaTop" r="textAreaRight" b="textAreaBottom"/>
              <a:pathLst>
                <a:path w="3908" h="3454">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47" name="Google Shape;7544;p56"/>
          <p:cNvGrpSpPr/>
          <p:nvPr/>
        </p:nvGrpSpPr>
        <p:grpSpPr>
          <a:xfrm>
            <a:off x="3126600" y="3580920"/>
            <a:ext cx="219600" cy="369360"/>
            <a:chOff x="3126600" y="3580920"/>
            <a:chExt cx="219600" cy="369360"/>
          </a:xfrm>
        </p:grpSpPr>
        <p:sp>
          <p:nvSpPr>
            <p:cNvPr id="7348" name="Google Shape;7545;p56"/>
            <p:cNvSpPr/>
            <p:nvPr/>
          </p:nvSpPr>
          <p:spPr>
            <a:xfrm>
              <a:off x="3126600" y="3580920"/>
              <a:ext cx="219600" cy="257400"/>
            </a:xfrm>
            <a:custGeom>
              <a:avLst/>
              <a:gdLst>
                <a:gd name="textAreaLeft" fmla="*/ 0 w 219600"/>
                <a:gd name="textAreaRight" fmla="*/ 219960 w 219600"/>
                <a:gd name="textAreaTop" fmla="*/ 0 h 257400"/>
                <a:gd name="textAreaBottom" fmla="*/ 257760 h 257400"/>
              </a:gdLst>
              <a:ahLst/>
              <a:cxnLst/>
              <a:rect l="textAreaLeft" t="textAreaTop" r="textAreaRight" b="textAreaBottom"/>
              <a:pathLst>
                <a:path w="7531" h="8823">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49" name="Google Shape;7546;p56"/>
            <p:cNvSpPr/>
            <p:nvPr/>
          </p:nvSpPr>
          <p:spPr>
            <a:xfrm>
              <a:off x="3176280" y="3862440"/>
              <a:ext cx="122040" cy="87840"/>
            </a:xfrm>
            <a:custGeom>
              <a:avLst/>
              <a:gdLst>
                <a:gd name="textAreaLeft" fmla="*/ 0 w 122040"/>
                <a:gd name="textAreaRight" fmla="*/ 122400 w 122040"/>
                <a:gd name="textAreaTop" fmla="*/ 0 h 87840"/>
                <a:gd name="textAreaBottom" fmla="*/ 88200 h 87840"/>
              </a:gdLst>
              <a:ahLst/>
              <a:cxnLst/>
              <a:rect l="textAreaLeft" t="textAreaTop" r="textAreaRight" b="textAreaBottom"/>
              <a:pathLst>
                <a:path w="4191" h="3025">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350" name="Google Shape;7547;p56"/>
          <p:cNvSpPr/>
          <p:nvPr/>
        </p:nvSpPr>
        <p:spPr>
          <a:xfrm>
            <a:off x="2228400" y="4040640"/>
            <a:ext cx="383400" cy="370080"/>
          </a:xfrm>
          <a:custGeom>
            <a:avLst/>
            <a:gdLst>
              <a:gd name="textAreaLeft" fmla="*/ 0 w 383400"/>
              <a:gd name="textAreaRight" fmla="*/ 383760 w 383400"/>
              <a:gd name="textAreaTop" fmla="*/ 0 h 370080"/>
              <a:gd name="textAreaBottom" fmla="*/ 370440 h 370080"/>
            </a:gdLst>
            <a:ahLst/>
            <a:cxnLst/>
            <a:rect l="textAreaLeft" t="textAreaTop" r="textAreaRight" b="textAreaBottom"/>
            <a:pathLst>
              <a:path w="13139" h="12676">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351" name="Google Shape;7548;p56"/>
          <p:cNvGrpSpPr/>
          <p:nvPr/>
        </p:nvGrpSpPr>
        <p:grpSpPr>
          <a:xfrm>
            <a:off x="2542320" y="1312200"/>
            <a:ext cx="373320" cy="369000"/>
            <a:chOff x="2542320" y="1312200"/>
            <a:chExt cx="373320" cy="369000"/>
          </a:xfrm>
        </p:grpSpPr>
        <p:sp>
          <p:nvSpPr>
            <p:cNvPr id="7352" name="Google Shape;7549;p56"/>
            <p:cNvSpPr/>
            <p:nvPr/>
          </p:nvSpPr>
          <p:spPr>
            <a:xfrm>
              <a:off x="2542320" y="1451160"/>
              <a:ext cx="232560" cy="230040"/>
            </a:xfrm>
            <a:custGeom>
              <a:avLst/>
              <a:gdLst>
                <a:gd name="textAreaLeft" fmla="*/ 0 w 232560"/>
                <a:gd name="textAreaRight" fmla="*/ 232920 w 232560"/>
                <a:gd name="textAreaTop" fmla="*/ 0 h 230040"/>
                <a:gd name="textAreaBottom" fmla="*/ 230400 h 230040"/>
              </a:gdLst>
              <a:ahLst/>
              <a:cxnLst/>
              <a:rect l="textAreaLeft" t="textAreaTop" r="textAreaRight" b="textAreaBottom"/>
              <a:pathLst>
                <a:path w="7972" h="7885">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53" name="Google Shape;7550;p56"/>
            <p:cNvSpPr/>
            <p:nvPr/>
          </p:nvSpPr>
          <p:spPr>
            <a:xfrm>
              <a:off x="2653560" y="1312200"/>
              <a:ext cx="262080" cy="258840"/>
            </a:xfrm>
            <a:custGeom>
              <a:avLst/>
              <a:gdLst>
                <a:gd name="textAreaLeft" fmla="*/ 0 w 262080"/>
                <a:gd name="textAreaRight" fmla="*/ 262440 w 262080"/>
                <a:gd name="textAreaTop" fmla="*/ 0 h 258840"/>
                <a:gd name="textAreaBottom" fmla="*/ 259200 h 258840"/>
              </a:gdLst>
              <a:ahLst/>
              <a:cxnLst/>
              <a:rect l="textAreaLeft" t="textAreaTop" r="textAreaRight" b="textAreaBottom"/>
              <a:pathLst>
                <a:path w="8980" h="8878">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54" name="Google Shape;7551;p56"/>
          <p:cNvGrpSpPr/>
          <p:nvPr/>
        </p:nvGrpSpPr>
        <p:grpSpPr>
          <a:xfrm>
            <a:off x="2544480" y="1827360"/>
            <a:ext cx="368640" cy="288720"/>
            <a:chOff x="2544480" y="1827360"/>
            <a:chExt cx="368640" cy="288720"/>
          </a:xfrm>
        </p:grpSpPr>
        <p:sp>
          <p:nvSpPr>
            <p:cNvPr id="7355" name="Google Shape;7552;p56"/>
            <p:cNvSpPr/>
            <p:nvPr/>
          </p:nvSpPr>
          <p:spPr>
            <a:xfrm>
              <a:off x="2544480" y="2069640"/>
              <a:ext cx="368640" cy="46440"/>
            </a:xfrm>
            <a:custGeom>
              <a:avLst/>
              <a:gdLst>
                <a:gd name="textAreaLeft" fmla="*/ 0 w 368640"/>
                <a:gd name="textAreaRight" fmla="*/ 369000 w 368640"/>
                <a:gd name="textAreaTop" fmla="*/ 0 h 46440"/>
                <a:gd name="textAreaBottom" fmla="*/ 46800 h 46440"/>
              </a:gdLst>
              <a:ahLst/>
              <a:cxnLst/>
              <a:rect l="textAreaLeft" t="textAreaTop" r="textAreaRight" b="textAreaBottom"/>
              <a:pathLst>
                <a:path w="12635" h="1608">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56" name="Google Shape;7553;p56"/>
            <p:cNvSpPr/>
            <p:nvPr/>
          </p:nvSpPr>
          <p:spPr>
            <a:xfrm>
              <a:off x="2567520" y="1827360"/>
              <a:ext cx="321840" cy="217800"/>
            </a:xfrm>
            <a:custGeom>
              <a:avLst/>
              <a:gdLst>
                <a:gd name="textAreaLeft" fmla="*/ 0 w 321840"/>
                <a:gd name="textAreaRight" fmla="*/ 322200 w 321840"/>
                <a:gd name="textAreaTop" fmla="*/ 0 h 217800"/>
                <a:gd name="textAreaBottom" fmla="*/ 218160 h 217800"/>
              </a:gdLst>
              <a:ahLst/>
              <a:cxnLst/>
              <a:rect l="textAreaLeft" t="textAreaTop" r="textAreaRight" b="textAreaBottom"/>
              <a:pathLst>
                <a:path w="11028" h="746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57" name="Google Shape;7554;p56"/>
          <p:cNvGrpSpPr/>
          <p:nvPr/>
        </p:nvGrpSpPr>
        <p:grpSpPr>
          <a:xfrm>
            <a:off x="2545920" y="2190240"/>
            <a:ext cx="365760" cy="369720"/>
            <a:chOff x="2545920" y="2190240"/>
            <a:chExt cx="365760" cy="369720"/>
          </a:xfrm>
        </p:grpSpPr>
        <p:sp>
          <p:nvSpPr>
            <p:cNvPr id="7358" name="Google Shape;7555;p56"/>
            <p:cNvSpPr/>
            <p:nvPr/>
          </p:nvSpPr>
          <p:spPr>
            <a:xfrm>
              <a:off x="2596320" y="2296080"/>
              <a:ext cx="263880" cy="263880"/>
            </a:xfrm>
            <a:custGeom>
              <a:avLst/>
              <a:gdLst>
                <a:gd name="textAreaLeft" fmla="*/ 0 w 263880"/>
                <a:gd name="textAreaRight" fmla="*/ 264240 w 263880"/>
                <a:gd name="textAreaTop" fmla="*/ 0 h 263880"/>
                <a:gd name="textAreaBottom" fmla="*/ 264240 h 263880"/>
              </a:gdLst>
              <a:ahLst/>
              <a:cxnLst/>
              <a:rect l="textAreaLeft" t="textAreaTop" r="textAreaRight" b="textAreaBottom"/>
              <a:pathLst>
                <a:path w="9043" h="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59" name="Google Shape;7556;p56"/>
            <p:cNvSpPr/>
            <p:nvPr/>
          </p:nvSpPr>
          <p:spPr>
            <a:xfrm>
              <a:off x="2667240" y="2381400"/>
              <a:ext cx="122040" cy="122040"/>
            </a:xfrm>
            <a:custGeom>
              <a:avLst/>
              <a:gdLst>
                <a:gd name="textAreaLeft" fmla="*/ 0 w 122040"/>
                <a:gd name="textAreaRight" fmla="*/ 122400 w 122040"/>
                <a:gd name="textAreaTop" fmla="*/ 0 h 122040"/>
                <a:gd name="textAreaBottom" fmla="*/ 122400 h 122040"/>
              </a:gdLst>
              <a:ahLst/>
              <a:cxnLst/>
              <a:rect l="textAreaLeft" t="textAreaTop" r="textAreaRight" b="textAreaBottom"/>
              <a:pathLst>
                <a:path w="4191" h="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60" name="Google Shape;7557;p56"/>
            <p:cNvSpPr/>
            <p:nvPr/>
          </p:nvSpPr>
          <p:spPr>
            <a:xfrm>
              <a:off x="2545920" y="2190240"/>
              <a:ext cx="365760" cy="192960"/>
            </a:xfrm>
            <a:custGeom>
              <a:avLst/>
              <a:gdLst>
                <a:gd name="textAreaLeft" fmla="*/ 0 w 365760"/>
                <a:gd name="textAreaRight" fmla="*/ 366120 w 365760"/>
                <a:gd name="textAreaTop" fmla="*/ 0 h 192960"/>
                <a:gd name="textAreaBottom" fmla="*/ 193320 h 192960"/>
              </a:gdLst>
              <a:ahLst/>
              <a:cxnLst/>
              <a:rect l="textAreaLeft" t="textAreaTop" r="textAreaRight" b="textAreaBottom"/>
              <a:pathLst>
                <a:path w="12540" h="6623">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61" name="Google Shape;7558;p56"/>
          <p:cNvGrpSpPr/>
          <p:nvPr/>
        </p:nvGrpSpPr>
        <p:grpSpPr>
          <a:xfrm>
            <a:off x="1311120" y="2684160"/>
            <a:ext cx="339120" cy="371520"/>
            <a:chOff x="1311120" y="2684160"/>
            <a:chExt cx="339120" cy="371520"/>
          </a:xfrm>
        </p:grpSpPr>
        <p:sp>
          <p:nvSpPr>
            <p:cNvPr id="7362" name="Google Shape;7559;p56"/>
            <p:cNvSpPr/>
            <p:nvPr/>
          </p:nvSpPr>
          <p:spPr>
            <a:xfrm>
              <a:off x="1311120" y="2684160"/>
              <a:ext cx="339120" cy="371520"/>
            </a:xfrm>
            <a:custGeom>
              <a:avLst/>
              <a:gdLst>
                <a:gd name="textAreaLeft" fmla="*/ 0 w 339120"/>
                <a:gd name="textAreaRight" fmla="*/ 339480 w 339120"/>
                <a:gd name="textAreaTop" fmla="*/ 0 h 371520"/>
                <a:gd name="textAreaBottom" fmla="*/ 371880 h 371520"/>
              </a:gdLst>
              <a:ahLst/>
              <a:cxnLst/>
              <a:rect l="textAreaLeft" t="textAreaTop" r="textAreaRight" b="textAreaBottom"/>
              <a:pathLst>
                <a:path w="11626" h="12729">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63" name="Google Shape;7560;p56"/>
            <p:cNvSpPr/>
            <p:nvPr/>
          </p:nvSpPr>
          <p:spPr>
            <a:xfrm>
              <a:off x="1433520" y="2790000"/>
              <a:ext cx="96120" cy="265680"/>
            </a:xfrm>
            <a:custGeom>
              <a:avLst/>
              <a:gdLst>
                <a:gd name="textAreaLeft" fmla="*/ 0 w 96120"/>
                <a:gd name="textAreaRight" fmla="*/ 96480 w 96120"/>
                <a:gd name="textAreaTop" fmla="*/ 0 h 265680"/>
                <a:gd name="textAreaBottom" fmla="*/ 266040 h 265680"/>
              </a:gdLst>
              <a:ahLst/>
              <a:cxnLst/>
              <a:rect l="textAreaLeft" t="textAreaTop" r="textAreaRight" b="textAreaBottom"/>
              <a:pathLst>
                <a:path w="3309" h="9106">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364" name="Google Shape;7561;p56"/>
          <p:cNvSpPr/>
          <p:nvPr/>
        </p:nvSpPr>
        <p:spPr>
          <a:xfrm>
            <a:off x="1333080" y="3143520"/>
            <a:ext cx="315360" cy="369720"/>
          </a:xfrm>
          <a:custGeom>
            <a:avLst/>
            <a:gdLst>
              <a:gd name="textAreaLeft" fmla="*/ 0 w 315360"/>
              <a:gd name="textAreaRight" fmla="*/ 315720 w 315360"/>
              <a:gd name="textAreaTop" fmla="*/ 0 h 369720"/>
              <a:gd name="textAreaBottom" fmla="*/ 370080 h 369720"/>
            </a:gdLst>
            <a:ahLst/>
            <a:cxnLst/>
            <a:rect l="textAreaLeft" t="textAreaTop" r="textAreaRight" b="textAreaBottom"/>
            <a:pathLst>
              <a:path w="10807" h="12666">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365" name="Google Shape;7562;p56"/>
          <p:cNvGrpSpPr/>
          <p:nvPr/>
        </p:nvGrpSpPr>
        <p:grpSpPr>
          <a:xfrm>
            <a:off x="1305000" y="3600720"/>
            <a:ext cx="366120" cy="370080"/>
            <a:chOff x="1305000" y="3600720"/>
            <a:chExt cx="366120" cy="370080"/>
          </a:xfrm>
        </p:grpSpPr>
        <p:sp>
          <p:nvSpPr>
            <p:cNvPr id="7366" name="Google Shape;7563;p56"/>
            <p:cNvSpPr/>
            <p:nvPr/>
          </p:nvSpPr>
          <p:spPr>
            <a:xfrm>
              <a:off x="1305000" y="3600720"/>
              <a:ext cx="110880" cy="179640"/>
            </a:xfrm>
            <a:custGeom>
              <a:avLst/>
              <a:gdLst>
                <a:gd name="textAreaLeft" fmla="*/ 0 w 110880"/>
                <a:gd name="textAreaRight" fmla="*/ 111240 w 110880"/>
                <a:gd name="textAreaTop" fmla="*/ 0 h 179640"/>
                <a:gd name="textAreaBottom" fmla="*/ 180000 h 179640"/>
              </a:gdLst>
              <a:ahLst/>
              <a:cxnLst/>
              <a:rect l="textAreaLeft" t="textAreaTop" r="textAreaRight" b="textAreaBottom"/>
              <a:pathLst>
                <a:path w="3813" h="6159">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w="0">
              <a:noFill/>
            </a:ln>
          </p:spPr>
          <p:style>
            <a:lnRef idx="0"/>
            <a:fillRef idx="0"/>
            <a:effectRef idx="0"/>
            <a:fontRef idx="minor"/>
          </p:style>
          <p:txBody>
            <a:bodyPr tIns="90000" bIns="90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67" name="Google Shape;7564;p56"/>
            <p:cNvSpPr/>
            <p:nvPr/>
          </p:nvSpPr>
          <p:spPr>
            <a:xfrm>
              <a:off x="1373400" y="3647160"/>
              <a:ext cx="252720" cy="323640"/>
            </a:xfrm>
            <a:custGeom>
              <a:avLst/>
              <a:gdLst>
                <a:gd name="textAreaLeft" fmla="*/ 0 w 252720"/>
                <a:gd name="textAreaRight" fmla="*/ 253080 w 252720"/>
                <a:gd name="textAreaTop" fmla="*/ 0 h 323640"/>
                <a:gd name="textAreaBottom" fmla="*/ 324000 h 323640"/>
              </a:gdLst>
              <a:ahLst/>
              <a:cxnLst/>
              <a:rect l="textAreaLeft" t="textAreaTop" r="textAreaRight" b="textAreaBottom"/>
              <a:pathLst>
                <a:path w="8664" h="11092">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68" name="Google Shape;7565;p56"/>
            <p:cNvSpPr/>
            <p:nvPr/>
          </p:nvSpPr>
          <p:spPr>
            <a:xfrm>
              <a:off x="1595880" y="3719880"/>
              <a:ext cx="75240" cy="83160"/>
            </a:xfrm>
            <a:custGeom>
              <a:avLst/>
              <a:gdLst>
                <a:gd name="textAreaLeft" fmla="*/ 0 w 75240"/>
                <a:gd name="textAreaRight" fmla="*/ 75600 w 75240"/>
                <a:gd name="textAreaTop" fmla="*/ 0 h 83160"/>
                <a:gd name="textAreaBottom" fmla="*/ 83520 h 83160"/>
              </a:gdLst>
              <a:ahLst/>
              <a:cxnLst/>
              <a:rect l="textAreaLeft" t="textAreaTop" r="textAreaRight" b="textAreaBottom"/>
              <a:pathLst>
                <a:path w="2584" h="286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69" name="Google Shape;7566;p56"/>
          <p:cNvGrpSpPr/>
          <p:nvPr/>
        </p:nvGrpSpPr>
        <p:grpSpPr>
          <a:xfrm>
            <a:off x="3474360" y="2664720"/>
            <a:ext cx="375120" cy="370440"/>
            <a:chOff x="3474360" y="2664720"/>
            <a:chExt cx="375120" cy="370440"/>
          </a:xfrm>
        </p:grpSpPr>
        <p:sp>
          <p:nvSpPr>
            <p:cNvPr id="7370" name="Google Shape;7567;p56"/>
            <p:cNvSpPr/>
            <p:nvPr/>
          </p:nvSpPr>
          <p:spPr>
            <a:xfrm>
              <a:off x="3474360" y="2749320"/>
              <a:ext cx="305280" cy="285840"/>
            </a:xfrm>
            <a:custGeom>
              <a:avLst/>
              <a:gdLst>
                <a:gd name="textAreaLeft" fmla="*/ 0 w 305280"/>
                <a:gd name="textAreaRight" fmla="*/ 305640 w 305280"/>
                <a:gd name="textAreaTop" fmla="*/ 0 h 285840"/>
                <a:gd name="textAreaBottom" fmla="*/ 286200 h 285840"/>
              </a:gdLst>
              <a:ahLst/>
              <a:cxnLst/>
              <a:rect l="textAreaLeft" t="textAreaTop" r="textAreaRight" b="textAreaBottom"/>
              <a:pathLst>
                <a:path w="10460" h="9798">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71" name="Google Shape;7568;p56"/>
            <p:cNvSpPr/>
            <p:nvPr/>
          </p:nvSpPr>
          <p:spPr>
            <a:xfrm>
              <a:off x="3716280" y="2664720"/>
              <a:ext cx="133200" cy="129600"/>
            </a:xfrm>
            <a:custGeom>
              <a:avLst/>
              <a:gdLst>
                <a:gd name="textAreaLeft" fmla="*/ 0 w 133200"/>
                <a:gd name="textAreaRight" fmla="*/ 133560 w 133200"/>
                <a:gd name="textAreaTop" fmla="*/ 0 h 129600"/>
                <a:gd name="textAreaBottom" fmla="*/ 129960 h 129600"/>
              </a:gdLst>
              <a:ahLst/>
              <a:cxnLst/>
              <a:rect l="textAreaLeft" t="textAreaTop" r="textAreaRight" b="textAreaBottom"/>
              <a:pathLst>
                <a:path w="4569" h="4451">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w="0">
              <a:noFill/>
            </a:ln>
          </p:spPr>
          <p:style>
            <a:lnRef idx="0"/>
            <a:fillRef idx="0"/>
            <a:effectRef idx="0"/>
            <a:fontRef idx="minor"/>
          </p:style>
          <p:txBody>
            <a:bodyPr tIns="64800" bIns="64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72" name="Google Shape;7569;p56"/>
          <p:cNvGrpSpPr/>
          <p:nvPr/>
        </p:nvGrpSpPr>
        <p:grpSpPr>
          <a:xfrm>
            <a:off x="3483000" y="3186720"/>
            <a:ext cx="372240" cy="240840"/>
            <a:chOff x="3483000" y="3186720"/>
            <a:chExt cx="372240" cy="240840"/>
          </a:xfrm>
        </p:grpSpPr>
        <p:sp>
          <p:nvSpPr>
            <p:cNvPr id="7373" name="Google Shape;7570;p56"/>
            <p:cNvSpPr/>
            <p:nvPr/>
          </p:nvSpPr>
          <p:spPr>
            <a:xfrm>
              <a:off x="3706560" y="3323160"/>
              <a:ext cx="72360" cy="72360"/>
            </a:xfrm>
            <a:custGeom>
              <a:avLst/>
              <a:gdLst>
                <a:gd name="textAreaLeft" fmla="*/ 0 w 72360"/>
                <a:gd name="textAreaRight" fmla="*/ 72720 w 72360"/>
                <a:gd name="textAreaTop" fmla="*/ 0 h 72360"/>
                <a:gd name="textAreaBottom" fmla="*/ 72720 h 72360"/>
              </a:gdLst>
              <a:ahLst/>
              <a:cxnLst/>
              <a:rect l="textAreaLeft" t="textAreaTop" r="textAreaRight" b="textAreaBottom"/>
              <a:pathLst>
                <a:path w="2490" h="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74" name="Google Shape;7571;p56"/>
            <p:cNvSpPr/>
            <p:nvPr/>
          </p:nvSpPr>
          <p:spPr>
            <a:xfrm>
              <a:off x="3483000" y="3186720"/>
              <a:ext cx="372240" cy="240840"/>
            </a:xfrm>
            <a:custGeom>
              <a:avLst/>
              <a:gdLst>
                <a:gd name="textAreaLeft" fmla="*/ 0 w 372240"/>
                <a:gd name="textAreaRight" fmla="*/ 372600 w 372240"/>
                <a:gd name="textAreaTop" fmla="*/ 0 h 240840"/>
                <a:gd name="textAreaBottom" fmla="*/ 241200 h 240840"/>
              </a:gdLst>
              <a:ahLst/>
              <a:cxnLst/>
              <a:rect l="textAreaLeft" t="textAreaTop" r="textAreaRight" b="textAreaBottom"/>
              <a:pathLst>
                <a:path w="12761" h="8256">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75" name="Google Shape;7572;p56"/>
          <p:cNvGrpSpPr/>
          <p:nvPr/>
        </p:nvGrpSpPr>
        <p:grpSpPr>
          <a:xfrm>
            <a:off x="3485520" y="3579120"/>
            <a:ext cx="367560" cy="371520"/>
            <a:chOff x="3485520" y="3579120"/>
            <a:chExt cx="367560" cy="371520"/>
          </a:xfrm>
        </p:grpSpPr>
        <p:sp>
          <p:nvSpPr>
            <p:cNvPr id="7376" name="Google Shape;7573;p56"/>
            <p:cNvSpPr/>
            <p:nvPr/>
          </p:nvSpPr>
          <p:spPr>
            <a:xfrm>
              <a:off x="3708000" y="3580920"/>
              <a:ext cx="145080" cy="217080"/>
            </a:xfrm>
            <a:custGeom>
              <a:avLst/>
              <a:gdLst>
                <a:gd name="textAreaLeft" fmla="*/ 0 w 145080"/>
                <a:gd name="textAreaRight" fmla="*/ 145440 w 145080"/>
                <a:gd name="textAreaTop" fmla="*/ 0 h 217080"/>
                <a:gd name="textAreaBottom" fmla="*/ 217440 h 217080"/>
              </a:gdLst>
              <a:ahLst/>
              <a:cxnLst/>
              <a:rect l="textAreaLeft" t="textAreaTop" r="textAreaRight" b="textAreaBottom"/>
              <a:pathLst>
                <a:path w="4978" h="744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77" name="Google Shape;7574;p56"/>
            <p:cNvSpPr/>
            <p:nvPr/>
          </p:nvSpPr>
          <p:spPr>
            <a:xfrm>
              <a:off x="3535920" y="3903120"/>
              <a:ext cx="315360" cy="47520"/>
            </a:xfrm>
            <a:custGeom>
              <a:avLst/>
              <a:gdLst>
                <a:gd name="textAreaLeft" fmla="*/ 0 w 315360"/>
                <a:gd name="textAreaRight" fmla="*/ 315720 w 315360"/>
                <a:gd name="textAreaTop" fmla="*/ 0 h 47520"/>
                <a:gd name="textAreaBottom" fmla="*/ 47880 h 47520"/>
              </a:gdLst>
              <a:ahLst/>
              <a:cxnLst/>
              <a:rect l="textAreaLeft" t="textAreaTop" r="textAreaRight" b="textAreaBottom"/>
              <a:pathLst>
                <a:path w="10807" h="1639">
                  <a:moveTo>
                    <a:pt x="1450" y="1"/>
                  </a:moveTo>
                  <a:cubicBezTo>
                    <a:pt x="1292" y="788"/>
                    <a:pt x="662" y="1387"/>
                    <a:pt x="1" y="1639"/>
                  </a:cubicBezTo>
                  <a:lnTo>
                    <a:pt x="8822" y="1639"/>
                  </a:lnTo>
                  <a:cubicBezTo>
                    <a:pt x="9799" y="1639"/>
                    <a:pt x="10649" y="946"/>
                    <a:pt x="10807"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78" name="Google Shape;7575;p56"/>
            <p:cNvSpPr/>
            <p:nvPr/>
          </p:nvSpPr>
          <p:spPr>
            <a:xfrm>
              <a:off x="3485520" y="3579120"/>
              <a:ext cx="320040" cy="345240"/>
            </a:xfrm>
            <a:custGeom>
              <a:avLst/>
              <a:gdLst>
                <a:gd name="textAreaLeft" fmla="*/ 0 w 320040"/>
                <a:gd name="textAreaRight" fmla="*/ 320400 w 320040"/>
                <a:gd name="textAreaTop" fmla="*/ 0 h 345240"/>
                <a:gd name="textAreaBottom" fmla="*/ 345600 h 345240"/>
              </a:gdLst>
              <a:ahLst/>
              <a:cxnLst/>
              <a:rect l="textAreaLeft" t="textAreaTop" r="textAreaRight" b="textAreaBottom"/>
              <a:pathLst>
                <a:path w="10965" h="11827">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379" name="Google Shape;7576;p56"/>
          <p:cNvSpPr/>
          <p:nvPr/>
        </p:nvSpPr>
        <p:spPr>
          <a:xfrm>
            <a:off x="2734200" y="4043880"/>
            <a:ext cx="265680" cy="368640"/>
          </a:xfrm>
          <a:custGeom>
            <a:avLst/>
            <a:gdLst>
              <a:gd name="textAreaLeft" fmla="*/ 0 w 265680"/>
              <a:gd name="textAreaRight" fmla="*/ 266040 w 265680"/>
              <a:gd name="textAreaTop" fmla="*/ 0 h 368640"/>
              <a:gd name="textAreaBottom" fmla="*/ 369000 h 368640"/>
            </a:gdLst>
            <a:ahLst/>
            <a:cxnLst/>
            <a:rect l="textAreaLeft" t="textAreaTop" r="textAreaRight" b="textAreaBottom"/>
            <a:pathLst>
              <a:path w="9106" h="12634">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380" name="Google Shape;7577;p56"/>
          <p:cNvGrpSpPr/>
          <p:nvPr/>
        </p:nvGrpSpPr>
        <p:grpSpPr>
          <a:xfrm>
            <a:off x="4840200" y="1328400"/>
            <a:ext cx="355320" cy="308520"/>
            <a:chOff x="4840200" y="1328400"/>
            <a:chExt cx="355320" cy="308520"/>
          </a:xfrm>
        </p:grpSpPr>
        <p:sp>
          <p:nvSpPr>
            <p:cNvPr id="7381" name="Google Shape;7578;p56"/>
            <p:cNvSpPr/>
            <p:nvPr/>
          </p:nvSpPr>
          <p:spPr>
            <a:xfrm>
              <a:off x="4843080" y="1429920"/>
              <a:ext cx="352440" cy="124560"/>
            </a:xfrm>
            <a:custGeom>
              <a:avLst/>
              <a:gdLst>
                <a:gd name="textAreaLeft" fmla="*/ 0 w 352440"/>
                <a:gd name="textAreaRight" fmla="*/ 352800 w 352440"/>
                <a:gd name="textAreaTop" fmla="*/ 0 h 124560"/>
                <a:gd name="textAreaBottom" fmla="*/ 124920 h 124560"/>
              </a:gdLst>
              <a:ahLst/>
              <a:cxnLst/>
              <a:rect l="textAreaLeft" t="textAreaTop" r="textAreaRight" b="textAreaBottom"/>
              <a:pathLst>
                <a:path w="11847" h="4191">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2" name="Google Shape;7579;p56"/>
            <p:cNvSpPr/>
            <p:nvPr/>
          </p:nvSpPr>
          <p:spPr>
            <a:xfrm>
              <a:off x="4840200" y="1328400"/>
              <a:ext cx="351720" cy="149040"/>
            </a:xfrm>
            <a:custGeom>
              <a:avLst/>
              <a:gdLst>
                <a:gd name="textAreaLeft" fmla="*/ 0 w 351720"/>
                <a:gd name="textAreaRight" fmla="*/ 352080 w 351720"/>
                <a:gd name="textAreaTop" fmla="*/ 0 h 149040"/>
                <a:gd name="textAreaBottom" fmla="*/ 149400 h 149040"/>
              </a:gdLst>
              <a:ahLst/>
              <a:cxnLst/>
              <a:rect l="textAreaLeft" t="textAreaTop" r="textAreaRight" b="textAreaBottom"/>
              <a:pathLst>
                <a:path w="11816" h="5011">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w="0">
              <a:noFill/>
            </a:ln>
          </p:spPr>
          <p:style>
            <a:lnRef idx="0"/>
            <a:fillRef idx="0"/>
            <a:effectRef idx="0"/>
            <a:fontRef idx="minor"/>
          </p:style>
          <p:txBody>
            <a:bodyPr tIns="74520" bIns="74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3" name="Google Shape;7580;p56"/>
            <p:cNvSpPr/>
            <p:nvPr/>
          </p:nvSpPr>
          <p:spPr>
            <a:xfrm>
              <a:off x="4907880" y="1519920"/>
              <a:ext cx="222120" cy="117000"/>
            </a:xfrm>
            <a:custGeom>
              <a:avLst/>
              <a:gdLst>
                <a:gd name="textAreaLeft" fmla="*/ 0 w 222120"/>
                <a:gd name="textAreaRight" fmla="*/ 222480 w 222120"/>
                <a:gd name="textAreaTop" fmla="*/ 0 h 117000"/>
                <a:gd name="textAreaBottom" fmla="*/ 117360 h 117000"/>
              </a:gdLst>
              <a:ahLst/>
              <a:cxnLst/>
              <a:rect l="textAreaLeft" t="textAreaTop" r="textAreaRight" b="textAreaBottom"/>
              <a:pathLst>
                <a:path w="7467" h="3939">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84" name="Google Shape;7581;p56"/>
          <p:cNvGrpSpPr/>
          <p:nvPr/>
        </p:nvGrpSpPr>
        <p:grpSpPr>
          <a:xfrm>
            <a:off x="4841280" y="1763280"/>
            <a:ext cx="353520" cy="352440"/>
            <a:chOff x="4841280" y="1763280"/>
            <a:chExt cx="353520" cy="352440"/>
          </a:xfrm>
        </p:grpSpPr>
        <p:sp>
          <p:nvSpPr>
            <p:cNvPr id="7385" name="Google Shape;7582;p56"/>
            <p:cNvSpPr/>
            <p:nvPr/>
          </p:nvSpPr>
          <p:spPr>
            <a:xfrm>
              <a:off x="4841280" y="1907640"/>
              <a:ext cx="41040" cy="62640"/>
            </a:xfrm>
            <a:custGeom>
              <a:avLst/>
              <a:gdLst>
                <a:gd name="textAreaLeft" fmla="*/ 0 w 41040"/>
                <a:gd name="textAreaRight" fmla="*/ 41400 w 41040"/>
                <a:gd name="textAreaTop" fmla="*/ 0 h 62640"/>
                <a:gd name="textAreaBottom" fmla="*/ 63000 h 62640"/>
              </a:gdLst>
              <a:ahLst/>
              <a:cxnLst/>
              <a:rect l="textAreaLeft" t="textAreaTop" r="textAreaRight" b="textAreaBottom"/>
              <a:pathLst>
                <a:path w="1387" h="2111">
                  <a:moveTo>
                    <a:pt x="0" y="0"/>
                  </a:moveTo>
                  <a:lnTo>
                    <a:pt x="0" y="2111"/>
                  </a:lnTo>
                  <a:lnTo>
                    <a:pt x="1386" y="2111"/>
                  </a:lnTo>
                  <a:lnTo>
                    <a:pt x="1386"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6" name="Google Shape;7583;p56"/>
            <p:cNvSpPr/>
            <p:nvPr/>
          </p:nvSpPr>
          <p:spPr>
            <a:xfrm>
              <a:off x="4841280" y="1992240"/>
              <a:ext cx="62640" cy="20160"/>
            </a:xfrm>
            <a:custGeom>
              <a:avLst/>
              <a:gdLst>
                <a:gd name="textAreaLeft" fmla="*/ 0 w 62640"/>
                <a:gd name="textAreaRight" fmla="*/ 63000 w 62640"/>
                <a:gd name="textAreaTop" fmla="*/ 0 h 20160"/>
                <a:gd name="textAreaBottom" fmla="*/ 20520 h 20160"/>
              </a:gdLst>
              <a:ahLst/>
              <a:cxnLst/>
              <a:rect l="textAreaLeft" t="textAreaTop" r="textAreaRight" b="textAreaBottom"/>
              <a:pathLst>
                <a:path w="2111" h="694">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7" name="Google Shape;7584;p56"/>
            <p:cNvSpPr/>
            <p:nvPr/>
          </p:nvSpPr>
          <p:spPr>
            <a:xfrm>
              <a:off x="4841280" y="1866600"/>
              <a:ext cx="62640" cy="20160"/>
            </a:xfrm>
            <a:custGeom>
              <a:avLst/>
              <a:gdLst>
                <a:gd name="textAreaLeft" fmla="*/ 0 w 62640"/>
                <a:gd name="textAreaRight" fmla="*/ 63000 w 62640"/>
                <a:gd name="textAreaTop" fmla="*/ 0 h 20160"/>
                <a:gd name="textAreaBottom" fmla="*/ 20520 h 20160"/>
              </a:gdLst>
              <a:ahLst/>
              <a:cxnLst/>
              <a:rect l="textAreaLeft" t="textAreaTop" r="textAreaRight" b="textAreaBottom"/>
              <a:pathLst>
                <a:path w="2111" h="695">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8" name="Google Shape;7585;p56"/>
            <p:cNvSpPr/>
            <p:nvPr/>
          </p:nvSpPr>
          <p:spPr>
            <a:xfrm>
              <a:off x="4842360" y="1763280"/>
              <a:ext cx="352440" cy="352440"/>
            </a:xfrm>
            <a:custGeom>
              <a:avLst/>
              <a:gdLst>
                <a:gd name="textAreaLeft" fmla="*/ 0 w 352440"/>
                <a:gd name="textAreaRight" fmla="*/ 352800 w 352440"/>
                <a:gd name="textAreaTop" fmla="*/ 0 h 352440"/>
                <a:gd name="textAreaBottom" fmla="*/ 352800 h 352440"/>
              </a:gdLst>
              <a:ahLst/>
              <a:cxnLst/>
              <a:rect l="textAreaLeft" t="textAreaTop" r="textAreaRight" b="textAreaBottom"/>
              <a:pathLst>
                <a:path w="11847" h="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89" name="Google Shape;7586;p56"/>
            <p:cNvSpPr/>
            <p:nvPr/>
          </p:nvSpPr>
          <p:spPr>
            <a:xfrm>
              <a:off x="4976280" y="1887120"/>
              <a:ext cx="102960" cy="102960"/>
            </a:xfrm>
            <a:custGeom>
              <a:avLst/>
              <a:gdLst>
                <a:gd name="textAreaLeft" fmla="*/ 0 w 102960"/>
                <a:gd name="textAreaRight" fmla="*/ 103320 w 102960"/>
                <a:gd name="textAreaTop" fmla="*/ 0 h 102960"/>
                <a:gd name="textAreaBottom" fmla="*/ 103320 h 102960"/>
              </a:gdLst>
              <a:ahLst/>
              <a:cxnLst/>
              <a:rect l="textAreaLeft" t="textAreaTop" r="textAreaRight" b="textAreaBottom"/>
              <a:pathLst>
                <a:path w="3467" h="3466">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90" name="Google Shape;7587;p56"/>
            <p:cNvSpPr/>
            <p:nvPr/>
          </p:nvSpPr>
          <p:spPr>
            <a:xfrm>
              <a:off x="4904280" y="1825200"/>
              <a:ext cx="227520" cy="228600"/>
            </a:xfrm>
            <a:custGeom>
              <a:avLst/>
              <a:gdLst>
                <a:gd name="textAreaLeft" fmla="*/ 0 w 227520"/>
                <a:gd name="textAreaRight" fmla="*/ 227880 w 227520"/>
                <a:gd name="textAreaTop" fmla="*/ 0 h 228600"/>
                <a:gd name="textAreaBottom" fmla="*/ 228960 h 228600"/>
              </a:gdLst>
              <a:ahLst/>
              <a:cxnLst/>
              <a:rect l="textAreaLeft" t="textAreaTop" r="textAreaRight" b="textAreaBottom"/>
              <a:pathLst>
                <a:path w="7656" h="7688">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91" name="Google Shape;7588;p56"/>
          <p:cNvGrpSpPr/>
          <p:nvPr/>
        </p:nvGrpSpPr>
        <p:grpSpPr>
          <a:xfrm>
            <a:off x="4837680" y="2213280"/>
            <a:ext cx="361080" cy="352440"/>
            <a:chOff x="4837680" y="2213280"/>
            <a:chExt cx="361080" cy="352440"/>
          </a:xfrm>
        </p:grpSpPr>
        <p:sp>
          <p:nvSpPr>
            <p:cNvPr id="7392" name="Google Shape;7589;p56"/>
            <p:cNvSpPr/>
            <p:nvPr/>
          </p:nvSpPr>
          <p:spPr>
            <a:xfrm>
              <a:off x="4992480" y="2383200"/>
              <a:ext cx="102960" cy="76680"/>
            </a:xfrm>
            <a:custGeom>
              <a:avLst/>
              <a:gdLst>
                <a:gd name="textAreaLeft" fmla="*/ 0 w 102960"/>
                <a:gd name="textAreaRight" fmla="*/ 103320 w 102960"/>
                <a:gd name="textAreaTop" fmla="*/ 0 h 76680"/>
                <a:gd name="textAreaBottom" fmla="*/ 77040 h 76680"/>
              </a:gdLst>
              <a:ahLst/>
              <a:cxnLst/>
              <a:rect l="textAreaLeft" t="textAreaTop" r="textAreaRight" b="textAreaBottom"/>
              <a:pathLst>
                <a:path w="3466" h="258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93" name="Google Shape;7590;p56"/>
            <p:cNvSpPr/>
            <p:nvPr/>
          </p:nvSpPr>
          <p:spPr>
            <a:xfrm>
              <a:off x="4837680" y="2213280"/>
              <a:ext cx="361080" cy="352440"/>
            </a:xfrm>
            <a:custGeom>
              <a:avLst/>
              <a:gdLst>
                <a:gd name="textAreaLeft" fmla="*/ 0 w 361080"/>
                <a:gd name="textAreaRight" fmla="*/ 361440 w 361080"/>
                <a:gd name="textAreaTop" fmla="*/ 0 h 352440"/>
                <a:gd name="textAreaBottom" fmla="*/ 352800 h 352440"/>
              </a:gdLst>
              <a:ahLst/>
              <a:cxnLst/>
              <a:rect l="textAreaLeft" t="textAreaTop" r="textAreaRight" b="textAreaBottom"/>
              <a:pathLst>
                <a:path w="12131" h="11846">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94" name="Google Shape;7591;p56"/>
          <p:cNvGrpSpPr/>
          <p:nvPr/>
        </p:nvGrpSpPr>
        <p:grpSpPr>
          <a:xfrm>
            <a:off x="7072200" y="1369440"/>
            <a:ext cx="351720" cy="226800"/>
            <a:chOff x="7072200" y="1369440"/>
            <a:chExt cx="351720" cy="226800"/>
          </a:xfrm>
        </p:grpSpPr>
        <p:sp>
          <p:nvSpPr>
            <p:cNvPr id="7395" name="Google Shape;7592;p56"/>
            <p:cNvSpPr/>
            <p:nvPr/>
          </p:nvSpPr>
          <p:spPr>
            <a:xfrm>
              <a:off x="7361280" y="1492920"/>
              <a:ext cx="62640" cy="81720"/>
            </a:xfrm>
            <a:custGeom>
              <a:avLst/>
              <a:gdLst>
                <a:gd name="textAreaLeft" fmla="*/ 0 w 62640"/>
                <a:gd name="textAreaRight" fmla="*/ 63000 w 62640"/>
                <a:gd name="textAreaTop" fmla="*/ 0 h 81720"/>
                <a:gd name="textAreaBottom" fmla="*/ 82080 h 81720"/>
              </a:gdLst>
              <a:ahLst/>
              <a:cxnLst/>
              <a:rect l="textAreaLeft" t="textAreaTop" r="textAreaRight" b="textAreaBottom"/>
              <a:pathLst>
                <a:path w="2111" h="275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96" name="Google Shape;7593;p56"/>
            <p:cNvSpPr/>
            <p:nvPr/>
          </p:nvSpPr>
          <p:spPr>
            <a:xfrm>
              <a:off x="7072200" y="1369440"/>
              <a:ext cx="348840" cy="226800"/>
            </a:xfrm>
            <a:custGeom>
              <a:avLst/>
              <a:gdLst>
                <a:gd name="textAreaLeft" fmla="*/ 0 w 348840"/>
                <a:gd name="textAreaRight" fmla="*/ 349200 w 348840"/>
                <a:gd name="textAreaTop" fmla="*/ 0 h 226800"/>
                <a:gd name="textAreaBottom" fmla="*/ 227160 h 226800"/>
              </a:gdLst>
              <a:ahLst/>
              <a:cxnLst/>
              <a:rect l="textAreaLeft" t="textAreaTop" r="textAreaRight" b="textAreaBottom"/>
              <a:pathLst>
                <a:path w="11721" h="7625">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397" name="Google Shape;7594;p56"/>
          <p:cNvGrpSpPr/>
          <p:nvPr/>
        </p:nvGrpSpPr>
        <p:grpSpPr>
          <a:xfrm>
            <a:off x="7072200" y="1763640"/>
            <a:ext cx="351360" cy="351720"/>
            <a:chOff x="7072200" y="1763640"/>
            <a:chExt cx="351360" cy="351720"/>
          </a:xfrm>
        </p:grpSpPr>
        <p:sp>
          <p:nvSpPr>
            <p:cNvPr id="7398" name="Google Shape;7595;p56"/>
            <p:cNvSpPr/>
            <p:nvPr/>
          </p:nvSpPr>
          <p:spPr>
            <a:xfrm>
              <a:off x="7201800" y="1826640"/>
              <a:ext cx="91440" cy="45360"/>
            </a:xfrm>
            <a:custGeom>
              <a:avLst/>
              <a:gdLst>
                <a:gd name="textAreaLeft" fmla="*/ 0 w 91440"/>
                <a:gd name="textAreaRight" fmla="*/ 91800 w 91440"/>
                <a:gd name="textAreaTop" fmla="*/ 0 h 45360"/>
                <a:gd name="textAreaBottom" fmla="*/ 45720 h 45360"/>
              </a:gdLst>
              <a:ahLst/>
              <a:cxnLst/>
              <a:rect l="textAreaLeft" t="textAreaTop" r="textAreaRight" b="textAreaBottom"/>
              <a:pathLst>
                <a:path w="3088" h="1537">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399" name="Google Shape;7596;p56"/>
            <p:cNvSpPr/>
            <p:nvPr/>
          </p:nvSpPr>
          <p:spPr>
            <a:xfrm>
              <a:off x="7237440" y="193068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0" name="Google Shape;7597;p56"/>
            <p:cNvSpPr/>
            <p:nvPr/>
          </p:nvSpPr>
          <p:spPr>
            <a:xfrm>
              <a:off x="7135200" y="1951200"/>
              <a:ext cx="66240" cy="80280"/>
            </a:xfrm>
            <a:custGeom>
              <a:avLst/>
              <a:gdLst>
                <a:gd name="textAreaLeft" fmla="*/ 0 w 66240"/>
                <a:gd name="textAreaRight" fmla="*/ 66600 w 66240"/>
                <a:gd name="textAreaTop" fmla="*/ 0 h 80280"/>
                <a:gd name="textAreaBottom" fmla="*/ 80640 h 80280"/>
              </a:gdLst>
              <a:ahLst/>
              <a:cxnLst/>
              <a:rect l="textAreaLeft" t="textAreaTop" r="textAreaRight" b="textAreaBottom"/>
              <a:pathLst>
                <a:path w="2238" h="2711">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1" name="Google Shape;7598;p56"/>
            <p:cNvSpPr/>
            <p:nvPr/>
          </p:nvSpPr>
          <p:spPr>
            <a:xfrm>
              <a:off x="7293600" y="1950480"/>
              <a:ext cx="66240" cy="80280"/>
            </a:xfrm>
            <a:custGeom>
              <a:avLst/>
              <a:gdLst>
                <a:gd name="textAreaLeft" fmla="*/ 0 w 66240"/>
                <a:gd name="textAreaRight" fmla="*/ 66600 w 66240"/>
                <a:gd name="textAreaTop" fmla="*/ 0 h 80280"/>
                <a:gd name="textAreaBottom" fmla="*/ 80640 h 80280"/>
              </a:gdLst>
              <a:ahLst/>
              <a:cxnLst/>
              <a:rect l="textAreaLeft" t="textAreaTop" r="textAreaRight" b="textAreaBottom"/>
              <a:pathLst>
                <a:path w="2238" h="271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2" name="Google Shape;7599;p56"/>
            <p:cNvSpPr/>
            <p:nvPr/>
          </p:nvSpPr>
          <p:spPr>
            <a:xfrm>
              <a:off x="7072200" y="1763640"/>
              <a:ext cx="351360" cy="351720"/>
            </a:xfrm>
            <a:custGeom>
              <a:avLst/>
              <a:gdLst>
                <a:gd name="textAreaLeft" fmla="*/ 0 w 351360"/>
                <a:gd name="textAreaRight" fmla="*/ 351720 w 351360"/>
                <a:gd name="textAreaTop" fmla="*/ 0 h 351720"/>
                <a:gd name="textAreaBottom" fmla="*/ 352080 h 351720"/>
              </a:gdLst>
              <a:ahLst/>
              <a:cxnLst/>
              <a:rect l="textAreaLeft" t="textAreaTop" r="textAreaRight" b="textAreaBottom"/>
              <a:pathLst>
                <a:path w="11815" h="11816">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03" name="Google Shape;7600;p56"/>
          <p:cNvGrpSpPr/>
          <p:nvPr/>
        </p:nvGrpSpPr>
        <p:grpSpPr>
          <a:xfrm>
            <a:off x="7060680" y="2213640"/>
            <a:ext cx="375120" cy="351720"/>
            <a:chOff x="7060680" y="2213640"/>
            <a:chExt cx="375120" cy="351720"/>
          </a:xfrm>
        </p:grpSpPr>
        <p:sp>
          <p:nvSpPr>
            <p:cNvPr id="7404" name="Google Shape;7601;p56"/>
            <p:cNvSpPr/>
            <p:nvPr/>
          </p:nvSpPr>
          <p:spPr>
            <a:xfrm>
              <a:off x="7263360" y="2215080"/>
              <a:ext cx="172440" cy="160560"/>
            </a:xfrm>
            <a:custGeom>
              <a:avLst/>
              <a:gdLst>
                <a:gd name="textAreaLeft" fmla="*/ 0 w 172440"/>
                <a:gd name="textAreaRight" fmla="*/ 172800 w 172440"/>
                <a:gd name="textAreaTop" fmla="*/ 0 h 160560"/>
                <a:gd name="textAreaBottom" fmla="*/ 160920 h 160560"/>
              </a:gdLst>
              <a:ahLst/>
              <a:cxnLst/>
              <a:rect l="textAreaLeft" t="textAreaTop" r="textAreaRight" b="textAreaBottom"/>
              <a:pathLst>
                <a:path w="5797" h="5405">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5" name="Google Shape;7602;p56"/>
            <p:cNvSpPr/>
            <p:nvPr/>
          </p:nvSpPr>
          <p:spPr>
            <a:xfrm>
              <a:off x="7200360" y="2344320"/>
              <a:ext cx="93600" cy="91800"/>
            </a:xfrm>
            <a:custGeom>
              <a:avLst/>
              <a:gdLst>
                <a:gd name="textAreaLeft" fmla="*/ 0 w 93600"/>
                <a:gd name="textAreaRight" fmla="*/ 93960 w 93600"/>
                <a:gd name="textAreaTop" fmla="*/ 0 h 91800"/>
                <a:gd name="textAreaBottom" fmla="*/ 92160 h 91800"/>
              </a:gdLst>
              <a:ahLst/>
              <a:cxnLst/>
              <a:rect l="textAreaLeft" t="textAreaTop" r="textAreaRight" b="textAreaBottom"/>
              <a:pathLst>
                <a:path w="3151" h="3089">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6" name="Google Shape;7603;p56"/>
            <p:cNvSpPr/>
            <p:nvPr/>
          </p:nvSpPr>
          <p:spPr>
            <a:xfrm>
              <a:off x="7060680" y="2404440"/>
              <a:ext cx="172440" cy="160200"/>
            </a:xfrm>
            <a:custGeom>
              <a:avLst/>
              <a:gdLst>
                <a:gd name="textAreaLeft" fmla="*/ 0 w 172440"/>
                <a:gd name="textAreaRight" fmla="*/ 172800 w 172440"/>
                <a:gd name="textAreaTop" fmla="*/ 0 h 160200"/>
                <a:gd name="textAreaBottom" fmla="*/ 160560 h 160200"/>
              </a:gdLst>
              <a:ahLst/>
              <a:cxnLst/>
              <a:rect l="textAreaLeft" t="textAreaTop" r="textAreaRight" b="textAreaBottom"/>
              <a:pathLst>
                <a:path w="5797" h="5388">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07" name="Google Shape;7604;p56"/>
            <p:cNvSpPr/>
            <p:nvPr/>
          </p:nvSpPr>
          <p:spPr>
            <a:xfrm>
              <a:off x="7063560" y="2213640"/>
              <a:ext cx="370440" cy="351720"/>
            </a:xfrm>
            <a:custGeom>
              <a:avLst/>
              <a:gdLst>
                <a:gd name="textAreaLeft" fmla="*/ 0 w 370440"/>
                <a:gd name="textAreaRight" fmla="*/ 370800 w 370440"/>
                <a:gd name="textAreaTop" fmla="*/ 0 h 351720"/>
                <a:gd name="textAreaBottom" fmla="*/ 352080 h 351720"/>
              </a:gdLst>
              <a:ahLst/>
              <a:cxnLst/>
              <a:rect l="textAreaLeft" t="textAreaTop" r="textAreaRight" b="textAreaBottom"/>
              <a:pathLst>
                <a:path w="12445" h="11824">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408" name="Google Shape;7605;p56"/>
          <p:cNvSpPr/>
          <p:nvPr/>
        </p:nvSpPr>
        <p:spPr>
          <a:xfrm>
            <a:off x="5727600" y="2694240"/>
            <a:ext cx="352440" cy="351360"/>
          </a:xfrm>
          <a:custGeom>
            <a:avLst/>
            <a:gdLst>
              <a:gd name="textAreaLeft" fmla="*/ 0 w 352440"/>
              <a:gd name="textAreaRight" fmla="*/ 352800 w 352440"/>
              <a:gd name="textAreaTop" fmla="*/ 0 h 351360"/>
              <a:gd name="textAreaBottom" fmla="*/ 351720 h 351360"/>
            </a:gdLst>
            <a:ahLst/>
            <a:cxnLst/>
            <a:rect l="textAreaLeft" t="textAreaTop" r="textAreaRight" b="textAreaBottom"/>
            <a:pathLst>
              <a:path w="11847" h="11815">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409" name="Google Shape;7606;p56"/>
          <p:cNvGrpSpPr/>
          <p:nvPr/>
        </p:nvGrpSpPr>
        <p:grpSpPr>
          <a:xfrm>
            <a:off x="5759280" y="3172680"/>
            <a:ext cx="288360" cy="352440"/>
            <a:chOff x="5759280" y="3172680"/>
            <a:chExt cx="288360" cy="352440"/>
          </a:xfrm>
        </p:grpSpPr>
        <p:sp>
          <p:nvSpPr>
            <p:cNvPr id="7410" name="Google Shape;7607;p56"/>
            <p:cNvSpPr/>
            <p:nvPr/>
          </p:nvSpPr>
          <p:spPr>
            <a:xfrm>
              <a:off x="5759280" y="3236400"/>
              <a:ext cx="123480" cy="133920"/>
            </a:xfrm>
            <a:custGeom>
              <a:avLst/>
              <a:gdLst>
                <a:gd name="textAreaLeft" fmla="*/ 0 w 123480"/>
                <a:gd name="textAreaRight" fmla="*/ 123840 w 123480"/>
                <a:gd name="textAreaTop" fmla="*/ 0 h 133920"/>
                <a:gd name="textAreaBottom" fmla="*/ 134280 h 133920"/>
              </a:gdLst>
              <a:ahLst/>
              <a:cxnLst/>
              <a:rect l="textAreaLeft" t="textAreaTop" r="textAreaRight" b="textAreaBottom"/>
              <a:pathLst>
                <a:path w="4160" h="4506">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11" name="Google Shape;7608;p56"/>
            <p:cNvSpPr/>
            <p:nvPr/>
          </p:nvSpPr>
          <p:spPr>
            <a:xfrm>
              <a:off x="5924160" y="3327480"/>
              <a:ext cx="123480" cy="134640"/>
            </a:xfrm>
            <a:custGeom>
              <a:avLst/>
              <a:gdLst>
                <a:gd name="textAreaLeft" fmla="*/ 0 w 123480"/>
                <a:gd name="textAreaRight" fmla="*/ 123840 w 123480"/>
                <a:gd name="textAreaTop" fmla="*/ 0 h 134640"/>
                <a:gd name="textAreaBottom" fmla="*/ 135000 h 134640"/>
              </a:gdLst>
              <a:ahLst/>
              <a:cxnLst/>
              <a:rect l="textAreaLeft" t="textAreaTop" r="textAreaRight" b="textAreaBottom"/>
              <a:pathLst>
                <a:path w="4160" h="4538">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12" name="Google Shape;7609;p56"/>
            <p:cNvSpPr/>
            <p:nvPr/>
          </p:nvSpPr>
          <p:spPr>
            <a:xfrm>
              <a:off x="5759280" y="3391200"/>
              <a:ext cx="123480" cy="133920"/>
            </a:xfrm>
            <a:custGeom>
              <a:avLst/>
              <a:gdLst>
                <a:gd name="textAreaLeft" fmla="*/ 0 w 123480"/>
                <a:gd name="textAreaRight" fmla="*/ 123840 w 123480"/>
                <a:gd name="textAreaTop" fmla="*/ 0 h 133920"/>
                <a:gd name="textAreaBottom" fmla="*/ 134280 h 133920"/>
              </a:gdLst>
              <a:ahLst/>
              <a:cxnLst/>
              <a:rect l="textAreaLeft" t="textAreaTop" r="textAreaRight" b="textAreaBottom"/>
              <a:pathLst>
                <a:path w="4160" h="4507">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13" name="Google Shape;7610;p56"/>
            <p:cNvSpPr/>
            <p:nvPr/>
          </p:nvSpPr>
          <p:spPr>
            <a:xfrm>
              <a:off x="5924160" y="3172680"/>
              <a:ext cx="123480" cy="134640"/>
            </a:xfrm>
            <a:custGeom>
              <a:avLst/>
              <a:gdLst>
                <a:gd name="textAreaLeft" fmla="*/ 0 w 123480"/>
                <a:gd name="textAreaRight" fmla="*/ 123840 w 123480"/>
                <a:gd name="textAreaTop" fmla="*/ 0 h 134640"/>
                <a:gd name="textAreaBottom" fmla="*/ 135000 h 134640"/>
              </a:gdLst>
              <a:ahLst/>
              <a:cxnLst/>
              <a:rect l="textAreaLeft" t="textAreaTop" r="textAreaRight" b="textAreaBottom"/>
              <a:pathLst>
                <a:path w="4160" h="4537">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14" name="Google Shape;7611;p56"/>
          <p:cNvGrpSpPr/>
          <p:nvPr/>
        </p:nvGrpSpPr>
        <p:grpSpPr>
          <a:xfrm>
            <a:off x="5758560" y="3622680"/>
            <a:ext cx="289800" cy="352440"/>
            <a:chOff x="5758560" y="3622680"/>
            <a:chExt cx="289800" cy="352440"/>
          </a:xfrm>
        </p:grpSpPr>
        <p:sp>
          <p:nvSpPr>
            <p:cNvPr id="7415" name="Google Shape;7612;p56"/>
            <p:cNvSpPr/>
            <p:nvPr/>
          </p:nvSpPr>
          <p:spPr>
            <a:xfrm>
              <a:off x="5903280" y="3622680"/>
              <a:ext cx="125280" cy="270720"/>
            </a:xfrm>
            <a:custGeom>
              <a:avLst/>
              <a:gdLst>
                <a:gd name="textAreaLeft" fmla="*/ 0 w 125280"/>
                <a:gd name="textAreaRight" fmla="*/ 125640 w 125280"/>
                <a:gd name="textAreaTop" fmla="*/ 0 h 270720"/>
                <a:gd name="textAreaBottom" fmla="*/ 271080 h 270720"/>
              </a:gdLst>
              <a:ahLst/>
              <a:cxnLst/>
              <a:rect l="textAreaLeft" t="textAreaTop" r="textAreaRight" b="textAreaBottom"/>
              <a:pathLst>
                <a:path w="4223" h="9106">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16" name="Google Shape;7613;p56"/>
            <p:cNvSpPr/>
            <p:nvPr/>
          </p:nvSpPr>
          <p:spPr>
            <a:xfrm>
              <a:off x="5964120" y="3912480"/>
              <a:ext cx="84240" cy="20160"/>
            </a:xfrm>
            <a:custGeom>
              <a:avLst/>
              <a:gdLst>
                <a:gd name="textAreaLeft" fmla="*/ 0 w 84240"/>
                <a:gd name="textAreaRight" fmla="*/ 84600 w 84240"/>
                <a:gd name="textAreaTop" fmla="*/ 0 h 20160"/>
                <a:gd name="textAreaBottom" fmla="*/ 20520 h 20160"/>
              </a:gdLst>
              <a:ahLst/>
              <a:cxnLst/>
              <a:rect l="textAreaLeft" t="textAreaTop" r="textAreaRight" b="textAreaBottom"/>
              <a:pathLst>
                <a:path w="2836" h="694">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17" name="Google Shape;7614;p56"/>
            <p:cNvSpPr/>
            <p:nvPr/>
          </p:nvSpPr>
          <p:spPr>
            <a:xfrm>
              <a:off x="5758560" y="3711960"/>
              <a:ext cx="248400" cy="263160"/>
            </a:xfrm>
            <a:custGeom>
              <a:avLst/>
              <a:gdLst>
                <a:gd name="textAreaLeft" fmla="*/ 0 w 248400"/>
                <a:gd name="textAreaRight" fmla="*/ 248760 w 248400"/>
                <a:gd name="textAreaTop" fmla="*/ 0 h 263160"/>
                <a:gd name="textAreaBottom" fmla="*/ 263520 h 263160"/>
              </a:gdLst>
              <a:ahLst/>
              <a:cxnLst/>
              <a:rect l="textAreaLeft" t="textAreaTop" r="textAreaRight" b="textAreaBottom"/>
              <a:pathLst>
                <a:path w="8350" h="8854">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18" name="Google Shape;7615;p56"/>
          <p:cNvGrpSpPr/>
          <p:nvPr/>
        </p:nvGrpSpPr>
        <p:grpSpPr>
          <a:xfrm>
            <a:off x="7958520" y="2695320"/>
            <a:ext cx="356040" cy="349200"/>
            <a:chOff x="7958520" y="2695320"/>
            <a:chExt cx="356040" cy="349200"/>
          </a:xfrm>
        </p:grpSpPr>
        <p:sp>
          <p:nvSpPr>
            <p:cNvPr id="7419" name="Google Shape;7616;p56"/>
            <p:cNvSpPr/>
            <p:nvPr/>
          </p:nvSpPr>
          <p:spPr>
            <a:xfrm>
              <a:off x="7958520" y="2695320"/>
              <a:ext cx="356040" cy="349200"/>
            </a:xfrm>
            <a:custGeom>
              <a:avLst/>
              <a:gdLst>
                <a:gd name="textAreaLeft" fmla="*/ 0 w 356040"/>
                <a:gd name="textAreaRight" fmla="*/ 356400 w 356040"/>
                <a:gd name="textAreaTop" fmla="*/ 0 h 349200"/>
                <a:gd name="textAreaBottom" fmla="*/ 349560 h 349200"/>
              </a:gdLst>
              <a:ahLst/>
              <a:cxnLst/>
              <a:rect l="textAreaLeft" t="textAreaTop" r="textAreaRight" b="textAreaBottom"/>
              <a:pathLst>
                <a:path w="11972" h="11737">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0" name="Google Shape;7617;p56"/>
            <p:cNvSpPr/>
            <p:nvPr/>
          </p:nvSpPr>
          <p:spPr>
            <a:xfrm>
              <a:off x="8106120" y="2797920"/>
              <a:ext cx="61560" cy="60840"/>
            </a:xfrm>
            <a:custGeom>
              <a:avLst/>
              <a:gdLst>
                <a:gd name="textAreaLeft" fmla="*/ 0 w 61560"/>
                <a:gd name="textAreaRight" fmla="*/ 61920 w 61560"/>
                <a:gd name="textAreaTop" fmla="*/ 0 h 60840"/>
                <a:gd name="textAreaBottom" fmla="*/ 61200 h 60840"/>
              </a:gdLst>
              <a:ahLst/>
              <a:cxnLst/>
              <a:rect l="textAreaLeft" t="textAreaTop" r="textAreaRight" b="textAreaBottom"/>
              <a:pathLst>
                <a:path w="2080" h="2049">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1" name="Google Shape;7618;p56"/>
            <p:cNvSpPr/>
            <p:nvPr/>
          </p:nvSpPr>
          <p:spPr>
            <a:xfrm>
              <a:off x="8147160" y="292176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22" name="Google Shape;7619;p56"/>
          <p:cNvGrpSpPr/>
          <p:nvPr/>
        </p:nvGrpSpPr>
        <p:grpSpPr>
          <a:xfrm>
            <a:off x="5301360" y="1306440"/>
            <a:ext cx="310320" cy="352440"/>
            <a:chOff x="5301360" y="1306440"/>
            <a:chExt cx="310320" cy="352440"/>
          </a:xfrm>
        </p:grpSpPr>
        <p:sp>
          <p:nvSpPr>
            <p:cNvPr id="7423" name="Google Shape;7620;p56"/>
            <p:cNvSpPr/>
            <p:nvPr/>
          </p:nvSpPr>
          <p:spPr>
            <a:xfrm>
              <a:off x="5313600" y="1326960"/>
              <a:ext cx="30600" cy="83160"/>
            </a:xfrm>
            <a:custGeom>
              <a:avLst/>
              <a:gdLst>
                <a:gd name="textAreaLeft" fmla="*/ 0 w 30600"/>
                <a:gd name="textAreaRight" fmla="*/ 30960 w 30600"/>
                <a:gd name="textAreaTop" fmla="*/ 0 h 83160"/>
                <a:gd name="textAreaBottom" fmla="*/ 83520 h 83160"/>
              </a:gdLst>
              <a:ahLst/>
              <a:cxnLst/>
              <a:rect l="textAreaLeft" t="textAreaTop" r="textAreaRight" b="textAreaBottom"/>
              <a:pathLst>
                <a:path w="1041" h="2805">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4" name="Google Shape;7621;p56"/>
            <p:cNvSpPr/>
            <p:nvPr/>
          </p:nvSpPr>
          <p:spPr>
            <a:xfrm>
              <a:off x="5571720" y="1326960"/>
              <a:ext cx="30600" cy="82080"/>
            </a:xfrm>
            <a:custGeom>
              <a:avLst/>
              <a:gdLst>
                <a:gd name="textAreaLeft" fmla="*/ 0 w 30600"/>
                <a:gd name="textAreaRight" fmla="*/ 30960 w 30600"/>
                <a:gd name="textAreaTop" fmla="*/ 0 h 82080"/>
                <a:gd name="textAreaBottom" fmla="*/ 82440 h 82080"/>
              </a:gdLst>
              <a:ahLst/>
              <a:cxnLst/>
              <a:rect l="textAreaLeft" t="textAreaTop" r="textAreaRight" b="textAreaBottom"/>
              <a:pathLst>
                <a:path w="1041" h="2773">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5" name="Google Shape;7622;p56"/>
            <p:cNvSpPr/>
            <p:nvPr/>
          </p:nvSpPr>
          <p:spPr>
            <a:xfrm>
              <a:off x="5416920" y="1338480"/>
              <a:ext cx="30600" cy="68040"/>
            </a:xfrm>
            <a:custGeom>
              <a:avLst/>
              <a:gdLst>
                <a:gd name="textAreaLeft" fmla="*/ 0 w 30600"/>
                <a:gd name="textAreaRight" fmla="*/ 30960 w 30600"/>
                <a:gd name="textAreaTop" fmla="*/ 0 h 68040"/>
                <a:gd name="textAreaBottom" fmla="*/ 68400 h 68040"/>
              </a:gdLst>
              <a:ahLst/>
              <a:cxnLst/>
              <a:rect l="textAreaLeft" t="textAreaTop" r="textAreaRight" b="textAreaBottom"/>
              <a:pathLst>
                <a:path w="1040" h="2301">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6" name="Google Shape;7623;p56"/>
            <p:cNvSpPr/>
            <p:nvPr/>
          </p:nvSpPr>
          <p:spPr>
            <a:xfrm>
              <a:off x="5468400" y="1338480"/>
              <a:ext cx="30600" cy="68040"/>
            </a:xfrm>
            <a:custGeom>
              <a:avLst/>
              <a:gdLst>
                <a:gd name="textAreaLeft" fmla="*/ 0 w 30600"/>
                <a:gd name="textAreaRight" fmla="*/ 30960 w 30600"/>
                <a:gd name="textAreaTop" fmla="*/ 0 h 68040"/>
                <a:gd name="textAreaBottom" fmla="*/ 68400 h 68040"/>
              </a:gdLst>
              <a:ahLst/>
              <a:cxnLst/>
              <a:rect l="textAreaLeft" t="textAreaTop" r="textAreaRight" b="textAreaBottom"/>
              <a:pathLst>
                <a:path w="1040" h="2301">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7" name="Google Shape;7624;p56"/>
            <p:cNvSpPr/>
            <p:nvPr/>
          </p:nvSpPr>
          <p:spPr>
            <a:xfrm>
              <a:off x="5365440" y="1306440"/>
              <a:ext cx="30600" cy="108360"/>
            </a:xfrm>
            <a:custGeom>
              <a:avLst/>
              <a:gdLst>
                <a:gd name="textAreaLeft" fmla="*/ 0 w 30600"/>
                <a:gd name="textAreaRight" fmla="*/ 30960 w 30600"/>
                <a:gd name="textAreaTop" fmla="*/ 0 h 108360"/>
                <a:gd name="textAreaBottom" fmla="*/ 108720 h 108360"/>
              </a:gdLst>
              <a:ahLst/>
              <a:cxnLst/>
              <a:rect l="textAreaLeft" t="textAreaTop" r="textAreaRight" b="textAreaBottom"/>
              <a:pathLst>
                <a:path w="1041" h="3655">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8" name="Google Shape;7625;p56"/>
            <p:cNvSpPr/>
            <p:nvPr/>
          </p:nvSpPr>
          <p:spPr>
            <a:xfrm>
              <a:off x="5520240" y="1307520"/>
              <a:ext cx="30600" cy="108360"/>
            </a:xfrm>
            <a:custGeom>
              <a:avLst/>
              <a:gdLst>
                <a:gd name="textAreaLeft" fmla="*/ 0 w 30600"/>
                <a:gd name="textAreaRight" fmla="*/ 30960 w 30600"/>
                <a:gd name="textAreaTop" fmla="*/ 0 h 108360"/>
                <a:gd name="textAreaBottom" fmla="*/ 108720 h 108360"/>
              </a:gdLst>
              <a:ahLst/>
              <a:cxnLst/>
              <a:rect l="textAreaLeft" t="textAreaTop" r="textAreaRight" b="textAreaBottom"/>
              <a:pathLst>
                <a:path w="1041" h="3656">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29" name="Google Shape;7626;p56"/>
            <p:cNvSpPr/>
            <p:nvPr/>
          </p:nvSpPr>
          <p:spPr>
            <a:xfrm>
              <a:off x="5363280" y="1418040"/>
              <a:ext cx="191880" cy="158400"/>
            </a:xfrm>
            <a:custGeom>
              <a:avLst/>
              <a:gdLst>
                <a:gd name="textAreaLeft" fmla="*/ 0 w 191880"/>
                <a:gd name="textAreaRight" fmla="*/ 192240 w 191880"/>
                <a:gd name="textAreaTop" fmla="*/ 0 h 158400"/>
                <a:gd name="textAreaBottom" fmla="*/ 158760 h 158400"/>
              </a:gdLst>
              <a:ahLst/>
              <a:cxnLst/>
              <a:rect l="textAreaLeft" t="textAreaTop" r="textAreaRight" b="textAreaBottom"/>
              <a:pathLst>
                <a:path w="6459" h="5325">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30" name="Google Shape;7627;p56"/>
            <p:cNvSpPr/>
            <p:nvPr/>
          </p:nvSpPr>
          <p:spPr>
            <a:xfrm>
              <a:off x="5467680" y="1419120"/>
              <a:ext cx="144000" cy="239760"/>
            </a:xfrm>
            <a:custGeom>
              <a:avLst/>
              <a:gdLst>
                <a:gd name="textAreaLeft" fmla="*/ 0 w 144000"/>
                <a:gd name="textAreaRight" fmla="*/ 144360 w 144000"/>
                <a:gd name="textAreaTop" fmla="*/ 0 h 239760"/>
                <a:gd name="textAreaBottom" fmla="*/ 240120 h 239760"/>
              </a:gdLst>
              <a:ahLst/>
              <a:cxnLst/>
              <a:rect l="textAreaLeft" t="textAreaTop" r="textAreaRight" b="textAreaBottom"/>
              <a:pathLst>
                <a:path w="4853" h="8066">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31" name="Google Shape;7628;p56"/>
            <p:cNvSpPr/>
            <p:nvPr/>
          </p:nvSpPr>
          <p:spPr>
            <a:xfrm>
              <a:off x="5301360" y="1420920"/>
              <a:ext cx="146160" cy="237960"/>
            </a:xfrm>
            <a:custGeom>
              <a:avLst/>
              <a:gdLst>
                <a:gd name="textAreaLeft" fmla="*/ 0 w 146160"/>
                <a:gd name="textAreaRight" fmla="*/ 146520 w 146160"/>
                <a:gd name="textAreaTop" fmla="*/ 0 h 237960"/>
                <a:gd name="textAreaBottom" fmla="*/ 238320 h 237960"/>
              </a:gdLst>
              <a:ahLst/>
              <a:cxnLst/>
              <a:rect l="textAreaLeft" t="textAreaTop" r="textAreaRight" b="textAreaBottom"/>
              <a:pathLst>
                <a:path w="4915" h="8003">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432" name="Google Shape;7629;p56"/>
          <p:cNvSpPr/>
          <p:nvPr/>
        </p:nvSpPr>
        <p:spPr>
          <a:xfrm>
            <a:off x="5280840" y="1764360"/>
            <a:ext cx="352440" cy="350280"/>
          </a:xfrm>
          <a:custGeom>
            <a:avLst/>
            <a:gdLst>
              <a:gd name="textAreaLeft" fmla="*/ 0 w 352440"/>
              <a:gd name="textAreaRight" fmla="*/ 352800 w 352440"/>
              <a:gd name="textAreaTop" fmla="*/ 0 h 350280"/>
              <a:gd name="textAreaBottom" fmla="*/ 350640 h 350280"/>
            </a:gdLst>
            <a:ahLst/>
            <a:cxnLst/>
            <a:rect l="textAreaLeft" t="textAreaTop" r="textAreaRight" b="textAreaBottom"/>
            <a:pathLst>
              <a:path w="11846" h="1177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433" name="Google Shape;7630;p56"/>
          <p:cNvGrpSpPr/>
          <p:nvPr/>
        </p:nvGrpSpPr>
        <p:grpSpPr>
          <a:xfrm>
            <a:off x="5342760" y="2213640"/>
            <a:ext cx="227520" cy="351360"/>
            <a:chOff x="5342760" y="2213640"/>
            <a:chExt cx="227520" cy="351360"/>
          </a:xfrm>
        </p:grpSpPr>
        <p:sp>
          <p:nvSpPr>
            <p:cNvPr id="7434" name="Google Shape;7631;p56"/>
            <p:cNvSpPr/>
            <p:nvPr/>
          </p:nvSpPr>
          <p:spPr>
            <a:xfrm>
              <a:off x="5384880" y="2213640"/>
              <a:ext cx="143280" cy="60840"/>
            </a:xfrm>
            <a:custGeom>
              <a:avLst/>
              <a:gdLst>
                <a:gd name="textAreaLeft" fmla="*/ 0 w 143280"/>
                <a:gd name="textAreaRight" fmla="*/ 143640 w 143280"/>
                <a:gd name="textAreaTop" fmla="*/ 0 h 60840"/>
                <a:gd name="textAreaBottom" fmla="*/ 61200 h 60840"/>
              </a:gdLst>
              <a:ahLst/>
              <a:cxnLst/>
              <a:rect l="textAreaLeft" t="textAreaTop" r="textAreaRight" b="textAreaBottom"/>
              <a:pathLst>
                <a:path w="4821" h="2049">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35" name="Google Shape;7632;p56"/>
            <p:cNvSpPr/>
            <p:nvPr/>
          </p:nvSpPr>
          <p:spPr>
            <a:xfrm>
              <a:off x="5342760" y="2420280"/>
              <a:ext cx="227520" cy="144720"/>
            </a:xfrm>
            <a:custGeom>
              <a:avLst/>
              <a:gdLst>
                <a:gd name="textAreaLeft" fmla="*/ 0 w 227520"/>
                <a:gd name="textAreaRight" fmla="*/ 227880 w 227520"/>
                <a:gd name="textAreaTop" fmla="*/ 0 h 144720"/>
                <a:gd name="textAreaBottom" fmla="*/ 145080 h 144720"/>
              </a:gdLst>
              <a:ahLst/>
              <a:cxnLst/>
              <a:rect l="textAreaLeft" t="textAreaTop" r="textAreaRight" b="textAreaBottom"/>
              <a:pathLst>
                <a:path w="7657" h="4874">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36" name="Google Shape;7633;p56"/>
            <p:cNvSpPr/>
            <p:nvPr/>
          </p:nvSpPr>
          <p:spPr>
            <a:xfrm>
              <a:off x="5351400" y="2296440"/>
              <a:ext cx="216360" cy="145080"/>
            </a:xfrm>
            <a:custGeom>
              <a:avLst/>
              <a:gdLst>
                <a:gd name="textAreaLeft" fmla="*/ 0 w 216360"/>
                <a:gd name="textAreaRight" fmla="*/ 216720 w 216360"/>
                <a:gd name="textAreaTop" fmla="*/ 0 h 145080"/>
                <a:gd name="textAreaBottom" fmla="*/ 145440 h 145080"/>
              </a:gdLst>
              <a:ahLst/>
              <a:cxnLst/>
              <a:rect l="textAreaLeft" t="textAreaTop" r="textAreaRight" b="textAreaBottom"/>
              <a:pathLst>
                <a:path w="7278" h="4879">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37" name="Google Shape;7634;p56"/>
          <p:cNvGrpSpPr/>
          <p:nvPr/>
        </p:nvGrpSpPr>
        <p:grpSpPr>
          <a:xfrm>
            <a:off x="7508160" y="1306440"/>
            <a:ext cx="352440" cy="352440"/>
            <a:chOff x="7508160" y="1306440"/>
            <a:chExt cx="352440" cy="352440"/>
          </a:xfrm>
        </p:grpSpPr>
        <p:sp>
          <p:nvSpPr>
            <p:cNvPr id="7438" name="Google Shape;7635;p56"/>
            <p:cNvSpPr/>
            <p:nvPr/>
          </p:nvSpPr>
          <p:spPr>
            <a:xfrm>
              <a:off x="7650000" y="1306440"/>
              <a:ext cx="60480" cy="270000"/>
            </a:xfrm>
            <a:custGeom>
              <a:avLst/>
              <a:gdLst>
                <a:gd name="textAreaLeft" fmla="*/ 0 w 60480"/>
                <a:gd name="textAreaRight" fmla="*/ 60840 w 60480"/>
                <a:gd name="textAreaTop" fmla="*/ 0 h 270000"/>
                <a:gd name="textAreaBottom" fmla="*/ 270360 h 270000"/>
              </a:gdLst>
              <a:ahLst/>
              <a:cxnLst/>
              <a:rect l="textAreaLeft" t="textAreaTop" r="textAreaRight" b="textAreaBottom"/>
              <a:pathLst>
                <a:path w="2048" h="9075">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39" name="Google Shape;7636;p56"/>
            <p:cNvSpPr/>
            <p:nvPr/>
          </p:nvSpPr>
          <p:spPr>
            <a:xfrm>
              <a:off x="7508160" y="1474560"/>
              <a:ext cx="352440" cy="184320"/>
            </a:xfrm>
            <a:custGeom>
              <a:avLst/>
              <a:gdLst>
                <a:gd name="textAreaLeft" fmla="*/ 0 w 352440"/>
                <a:gd name="textAreaRight" fmla="*/ 352800 w 352440"/>
                <a:gd name="textAreaTop" fmla="*/ 0 h 184320"/>
                <a:gd name="textAreaBottom" fmla="*/ 184680 h 184320"/>
              </a:gdLst>
              <a:ahLst/>
              <a:cxnLst/>
              <a:rect l="textAreaLeft" t="textAreaTop" r="textAreaRight" b="textAreaBottom"/>
              <a:pathLst>
                <a:path w="11847" h="620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40" name="Google Shape;7637;p56"/>
          <p:cNvGrpSpPr/>
          <p:nvPr/>
        </p:nvGrpSpPr>
        <p:grpSpPr>
          <a:xfrm>
            <a:off x="7507800" y="1763640"/>
            <a:ext cx="353520" cy="351360"/>
            <a:chOff x="7507800" y="1763640"/>
            <a:chExt cx="353520" cy="351360"/>
          </a:xfrm>
        </p:grpSpPr>
        <p:sp>
          <p:nvSpPr>
            <p:cNvPr id="7441" name="Google Shape;7638;p56"/>
            <p:cNvSpPr/>
            <p:nvPr/>
          </p:nvSpPr>
          <p:spPr>
            <a:xfrm>
              <a:off x="7508520" y="1909080"/>
              <a:ext cx="352440" cy="205920"/>
            </a:xfrm>
            <a:custGeom>
              <a:avLst/>
              <a:gdLst>
                <a:gd name="textAreaLeft" fmla="*/ 0 w 352440"/>
                <a:gd name="textAreaRight" fmla="*/ 352800 w 352440"/>
                <a:gd name="textAreaTop" fmla="*/ 0 h 205920"/>
                <a:gd name="textAreaBottom" fmla="*/ 206280 h 205920"/>
              </a:gdLst>
              <a:ahLst/>
              <a:cxnLst/>
              <a:rect l="textAreaLeft" t="textAreaTop" r="textAreaRight" b="textAreaBottom"/>
              <a:pathLst>
                <a:path w="11847" h="6932">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42" name="Google Shape;7639;p56"/>
            <p:cNvSpPr/>
            <p:nvPr/>
          </p:nvSpPr>
          <p:spPr>
            <a:xfrm>
              <a:off x="7507800" y="1763640"/>
              <a:ext cx="353520" cy="145080"/>
            </a:xfrm>
            <a:custGeom>
              <a:avLst/>
              <a:gdLst>
                <a:gd name="textAreaLeft" fmla="*/ 0 w 353520"/>
                <a:gd name="textAreaRight" fmla="*/ 353880 w 353520"/>
                <a:gd name="textAreaTop" fmla="*/ 0 h 145080"/>
                <a:gd name="textAreaBottom" fmla="*/ 145440 h 145080"/>
              </a:gdLst>
              <a:ahLst/>
              <a:cxnLst/>
              <a:rect l="textAreaLeft" t="textAreaTop" r="textAreaRight" b="textAreaBottom"/>
              <a:pathLst>
                <a:path w="11879" h="4884">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443" name="Google Shape;7640;p56"/>
          <p:cNvSpPr/>
          <p:nvPr/>
        </p:nvSpPr>
        <p:spPr>
          <a:xfrm>
            <a:off x="7540560" y="2213280"/>
            <a:ext cx="288720" cy="352440"/>
          </a:xfrm>
          <a:custGeom>
            <a:avLst/>
            <a:gdLst>
              <a:gd name="textAreaLeft" fmla="*/ 0 w 288720"/>
              <a:gd name="textAreaRight" fmla="*/ 289080 w 288720"/>
              <a:gd name="textAreaTop" fmla="*/ 0 h 352440"/>
              <a:gd name="textAreaBottom" fmla="*/ 352800 h 352440"/>
            </a:gdLst>
            <a:ahLst/>
            <a:cxnLst/>
            <a:rect l="textAreaLeft" t="textAreaTop" r="textAreaRight" b="textAreaBottom"/>
            <a:pathLst>
              <a:path w="9704" h="11847">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444" name="Google Shape;7641;p56"/>
          <p:cNvGrpSpPr/>
          <p:nvPr/>
        </p:nvGrpSpPr>
        <p:grpSpPr>
          <a:xfrm>
            <a:off x="6179040" y="2693520"/>
            <a:ext cx="344880" cy="352440"/>
            <a:chOff x="6179040" y="2693520"/>
            <a:chExt cx="344880" cy="352440"/>
          </a:xfrm>
        </p:grpSpPr>
        <p:sp>
          <p:nvSpPr>
            <p:cNvPr id="7445" name="Google Shape;7642;p56"/>
            <p:cNvSpPr/>
            <p:nvPr/>
          </p:nvSpPr>
          <p:spPr>
            <a:xfrm>
              <a:off x="6316920" y="2841120"/>
              <a:ext cx="61560" cy="60840"/>
            </a:xfrm>
            <a:custGeom>
              <a:avLst/>
              <a:gdLst>
                <a:gd name="textAreaLeft" fmla="*/ 0 w 61560"/>
                <a:gd name="textAreaRight" fmla="*/ 61920 w 61560"/>
                <a:gd name="textAreaTop" fmla="*/ 0 h 60840"/>
                <a:gd name="textAreaBottom" fmla="*/ 61200 h 60840"/>
              </a:gdLst>
              <a:ahLst/>
              <a:cxnLst/>
              <a:rect l="textAreaLeft" t="textAreaTop" r="textAreaRight" b="textAreaBottom"/>
              <a:pathLst>
                <a:path w="2081" h="2049">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46" name="Google Shape;7643;p56"/>
            <p:cNvSpPr/>
            <p:nvPr/>
          </p:nvSpPr>
          <p:spPr>
            <a:xfrm>
              <a:off x="6179040" y="2693520"/>
              <a:ext cx="344880" cy="352440"/>
            </a:xfrm>
            <a:custGeom>
              <a:avLst/>
              <a:gdLst>
                <a:gd name="textAreaLeft" fmla="*/ 0 w 344880"/>
                <a:gd name="textAreaRight" fmla="*/ 345240 w 344880"/>
                <a:gd name="textAreaTop" fmla="*/ 0 h 352440"/>
                <a:gd name="textAreaBottom" fmla="*/ 352800 h 352440"/>
              </a:gdLst>
              <a:ahLst/>
              <a:cxnLst/>
              <a:rect l="textAreaLeft" t="textAreaTop" r="textAreaRight" b="textAreaBottom"/>
              <a:pathLst>
                <a:path w="11595" h="11847">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47" name="Google Shape;7644;p56"/>
          <p:cNvGrpSpPr/>
          <p:nvPr/>
        </p:nvGrpSpPr>
        <p:grpSpPr>
          <a:xfrm>
            <a:off x="6186960" y="3173040"/>
            <a:ext cx="329040" cy="351720"/>
            <a:chOff x="6186960" y="3173040"/>
            <a:chExt cx="329040" cy="351720"/>
          </a:xfrm>
        </p:grpSpPr>
        <p:sp>
          <p:nvSpPr>
            <p:cNvPr id="7448" name="Google Shape;7645;p56"/>
            <p:cNvSpPr/>
            <p:nvPr/>
          </p:nvSpPr>
          <p:spPr>
            <a:xfrm>
              <a:off x="6310800" y="3214440"/>
              <a:ext cx="82080" cy="40680"/>
            </a:xfrm>
            <a:custGeom>
              <a:avLst/>
              <a:gdLst>
                <a:gd name="textAreaLeft" fmla="*/ 0 w 82080"/>
                <a:gd name="textAreaRight" fmla="*/ 82440 w 82080"/>
                <a:gd name="textAreaTop" fmla="*/ 0 h 40680"/>
                <a:gd name="textAreaBottom" fmla="*/ 41040 h 40680"/>
              </a:gdLst>
              <a:ahLst/>
              <a:cxnLst/>
              <a:rect l="textAreaLeft" t="textAreaTop" r="textAreaRight" b="textAreaBottom"/>
              <a:pathLst>
                <a:path w="2773" h="1378">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49" name="Google Shape;7646;p56"/>
            <p:cNvSpPr/>
            <p:nvPr/>
          </p:nvSpPr>
          <p:spPr>
            <a:xfrm>
              <a:off x="6186960" y="3173040"/>
              <a:ext cx="329040" cy="351720"/>
            </a:xfrm>
            <a:custGeom>
              <a:avLst/>
              <a:gdLst>
                <a:gd name="textAreaLeft" fmla="*/ 0 w 329040"/>
                <a:gd name="textAreaRight" fmla="*/ 329400 w 329040"/>
                <a:gd name="textAreaTop" fmla="*/ 0 h 351720"/>
                <a:gd name="textAreaBottom" fmla="*/ 352080 h 351720"/>
              </a:gdLst>
              <a:ahLst/>
              <a:cxnLst/>
              <a:rect l="textAreaLeft" t="textAreaTop" r="textAreaRight" b="textAreaBottom"/>
              <a:pathLst>
                <a:path w="11059" h="11816">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50" name="Google Shape;7647;p56"/>
          <p:cNvGrpSpPr/>
          <p:nvPr/>
        </p:nvGrpSpPr>
        <p:grpSpPr>
          <a:xfrm>
            <a:off x="6176520" y="3624840"/>
            <a:ext cx="349560" cy="347760"/>
            <a:chOff x="6176520" y="3624840"/>
            <a:chExt cx="349560" cy="347760"/>
          </a:xfrm>
        </p:grpSpPr>
        <p:sp>
          <p:nvSpPr>
            <p:cNvPr id="7451" name="Google Shape;7648;p56"/>
            <p:cNvSpPr/>
            <p:nvPr/>
          </p:nvSpPr>
          <p:spPr>
            <a:xfrm>
              <a:off x="6297480" y="3769560"/>
              <a:ext cx="104760" cy="77400"/>
            </a:xfrm>
            <a:custGeom>
              <a:avLst/>
              <a:gdLst>
                <a:gd name="textAreaLeft" fmla="*/ 0 w 104760"/>
                <a:gd name="textAreaRight" fmla="*/ 105120 w 104760"/>
                <a:gd name="textAreaTop" fmla="*/ 0 h 77400"/>
                <a:gd name="textAreaBottom" fmla="*/ 77760 h 77400"/>
              </a:gdLst>
              <a:ahLst/>
              <a:cxnLst/>
              <a:rect l="textAreaLeft" t="textAreaTop" r="textAreaRight" b="textAreaBottom"/>
              <a:pathLst>
                <a:path w="3529" h="2616">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52" name="Google Shape;7649;p56"/>
            <p:cNvSpPr/>
            <p:nvPr/>
          </p:nvSpPr>
          <p:spPr>
            <a:xfrm>
              <a:off x="6176520" y="3624840"/>
              <a:ext cx="349560" cy="347760"/>
            </a:xfrm>
            <a:custGeom>
              <a:avLst/>
              <a:gdLst>
                <a:gd name="textAreaLeft" fmla="*/ 0 w 349560"/>
                <a:gd name="textAreaRight" fmla="*/ 349920 w 349560"/>
                <a:gd name="textAreaTop" fmla="*/ 0 h 347760"/>
                <a:gd name="textAreaBottom" fmla="*/ 348120 h 347760"/>
              </a:gdLst>
              <a:ahLst/>
              <a:cxnLst/>
              <a:rect l="textAreaLeft" t="textAreaTop" r="textAreaRight" b="textAreaBottom"/>
              <a:pathLst>
                <a:path w="11752" h="11689">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53" name="Google Shape;7650;p56"/>
          <p:cNvGrpSpPr/>
          <p:nvPr/>
        </p:nvGrpSpPr>
        <p:grpSpPr>
          <a:xfrm>
            <a:off x="7959960" y="3173400"/>
            <a:ext cx="353520" cy="351000"/>
            <a:chOff x="7959960" y="3173400"/>
            <a:chExt cx="353520" cy="351000"/>
          </a:xfrm>
        </p:grpSpPr>
        <p:sp>
          <p:nvSpPr>
            <p:cNvPr id="7454" name="Google Shape;7651;p56"/>
            <p:cNvSpPr/>
            <p:nvPr/>
          </p:nvSpPr>
          <p:spPr>
            <a:xfrm>
              <a:off x="8146800" y="3173400"/>
              <a:ext cx="166680" cy="351000"/>
            </a:xfrm>
            <a:custGeom>
              <a:avLst/>
              <a:gdLst>
                <a:gd name="textAreaLeft" fmla="*/ 0 w 166680"/>
                <a:gd name="textAreaRight" fmla="*/ 167040 w 166680"/>
                <a:gd name="textAreaTop" fmla="*/ 0 h 351000"/>
                <a:gd name="textAreaBottom" fmla="*/ 351360 h 351000"/>
              </a:gdLst>
              <a:ahLst/>
              <a:cxnLst/>
              <a:rect l="textAreaLeft" t="textAreaTop" r="textAreaRight" b="textAreaBottom"/>
              <a:pathLst>
                <a:path w="5608" h="1180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55" name="Google Shape;7652;p56"/>
            <p:cNvSpPr/>
            <p:nvPr/>
          </p:nvSpPr>
          <p:spPr>
            <a:xfrm>
              <a:off x="7959960" y="3173400"/>
              <a:ext cx="165600" cy="350280"/>
            </a:xfrm>
            <a:custGeom>
              <a:avLst/>
              <a:gdLst>
                <a:gd name="textAreaLeft" fmla="*/ 0 w 165600"/>
                <a:gd name="textAreaRight" fmla="*/ 165960 w 165600"/>
                <a:gd name="textAreaTop" fmla="*/ 0 h 350280"/>
                <a:gd name="textAreaBottom" fmla="*/ 350640 h 350280"/>
              </a:gdLst>
              <a:ahLst/>
              <a:cxnLst/>
              <a:rect l="textAreaLeft" t="textAreaTop" r="textAreaRight" b="textAreaBottom"/>
              <a:pathLst>
                <a:path w="5577" h="1177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56" name="Google Shape;7653;p56"/>
          <p:cNvGrpSpPr/>
          <p:nvPr/>
        </p:nvGrpSpPr>
        <p:grpSpPr>
          <a:xfrm>
            <a:off x="5753160" y="1306800"/>
            <a:ext cx="299160" cy="351720"/>
            <a:chOff x="5753160" y="1306800"/>
            <a:chExt cx="299160" cy="351720"/>
          </a:xfrm>
        </p:grpSpPr>
        <p:sp>
          <p:nvSpPr>
            <p:cNvPr id="7457" name="Google Shape;7654;p56"/>
            <p:cNvSpPr/>
            <p:nvPr/>
          </p:nvSpPr>
          <p:spPr>
            <a:xfrm>
              <a:off x="5989680" y="145332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5" h="726">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58" name="Google Shape;7655;p56"/>
            <p:cNvSpPr/>
            <p:nvPr/>
          </p:nvSpPr>
          <p:spPr>
            <a:xfrm>
              <a:off x="5846040" y="1306800"/>
              <a:ext cx="72000" cy="125280"/>
            </a:xfrm>
            <a:custGeom>
              <a:avLst/>
              <a:gdLst>
                <a:gd name="textAreaLeft" fmla="*/ 0 w 72000"/>
                <a:gd name="textAreaRight" fmla="*/ 72360 w 72000"/>
                <a:gd name="textAreaTop" fmla="*/ 0 h 125280"/>
                <a:gd name="textAreaBottom" fmla="*/ 125640 h 125280"/>
              </a:gdLst>
              <a:ahLst/>
              <a:cxnLst/>
              <a:rect l="textAreaLeft" t="textAreaTop" r="textAreaRight" b="textAreaBottom"/>
              <a:pathLst>
                <a:path w="2426" h="4222">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59" name="Google Shape;7656;p56"/>
            <p:cNvSpPr/>
            <p:nvPr/>
          </p:nvSpPr>
          <p:spPr>
            <a:xfrm>
              <a:off x="5753160" y="1306800"/>
              <a:ext cx="72000" cy="125280"/>
            </a:xfrm>
            <a:custGeom>
              <a:avLst/>
              <a:gdLst>
                <a:gd name="textAreaLeft" fmla="*/ 0 w 72000"/>
                <a:gd name="textAreaRight" fmla="*/ 72360 w 72000"/>
                <a:gd name="textAreaTop" fmla="*/ 0 h 125280"/>
                <a:gd name="textAreaBottom" fmla="*/ 125640 h 125280"/>
              </a:gdLst>
              <a:ahLst/>
              <a:cxnLst/>
              <a:rect l="textAreaLeft" t="textAreaTop" r="textAreaRight" b="textAreaBottom"/>
              <a:pathLst>
                <a:path w="2426" h="4222">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60" name="Google Shape;7657;p56"/>
            <p:cNvSpPr/>
            <p:nvPr/>
          </p:nvSpPr>
          <p:spPr>
            <a:xfrm>
              <a:off x="5753160" y="1411920"/>
              <a:ext cx="299160" cy="246600"/>
            </a:xfrm>
            <a:custGeom>
              <a:avLst/>
              <a:gdLst>
                <a:gd name="textAreaLeft" fmla="*/ 0 w 299160"/>
                <a:gd name="textAreaRight" fmla="*/ 299520 w 299160"/>
                <a:gd name="textAreaTop" fmla="*/ 0 h 246600"/>
                <a:gd name="textAreaBottom" fmla="*/ 246960 h 246600"/>
              </a:gdLst>
              <a:ahLst/>
              <a:cxnLst/>
              <a:rect l="textAreaLeft" t="textAreaTop" r="textAreaRight" b="textAreaBottom"/>
              <a:pathLst>
                <a:path w="10051" h="8287">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61" name="Google Shape;7658;p56"/>
          <p:cNvGrpSpPr/>
          <p:nvPr/>
        </p:nvGrpSpPr>
        <p:grpSpPr>
          <a:xfrm>
            <a:off x="5725440" y="1825560"/>
            <a:ext cx="354240" cy="227520"/>
            <a:chOff x="5725440" y="1825560"/>
            <a:chExt cx="354240" cy="227520"/>
          </a:xfrm>
        </p:grpSpPr>
        <p:sp>
          <p:nvSpPr>
            <p:cNvPr id="7462" name="Google Shape;7659;p56"/>
            <p:cNvSpPr/>
            <p:nvPr/>
          </p:nvSpPr>
          <p:spPr>
            <a:xfrm>
              <a:off x="5851440" y="1889280"/>
              <a:ext cx="102960" cy="102960"/>
            </a:xfrm>
            <a:custGeom>
              <a:avLst/>
              <a:gdLst>
                <a:gd name="textAreaLeft" fmla="*/ 0 w 102960"/>
                <a:gd name="textAreaRight" fmla="*/ 103320 w 102960"/>
                <a:gd name="textAreaTop" fmla="*/ 0 h 102960"/>
                <a:gd name="textAreaBottom" fmla="*/ 103320 h 102960"/>
              </a:gdLst>
              <a:ahLst/>
              <a:cxnLst/>
              <a:rect l="textAreaLeft" t="textAreaTop" r="textAreaRight" b="textAreaBottom"/>
              <a:pathLst>
                <a:path w="3466" h="3467">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63" name="Google Shape;7660;p56"/>
            <p:cNvSpPr/>
            <p:nvPr/>
          </p:nvSpPr>
          <p:spPr>
            <a:xfrm>
              <a:off x="5725440" y="1825560"/>
              <a:ext cx="354240" cy="227520"/>
            </a:xfrm>
            <a:custGeom>
              <a:avLst/>
              <a:gdLst>
                <a:gd name="textAreaLeft" fmla="*/ 0 w 354240"/>
                <a:gd name="textAreaRight" fmla="*/ 354600 w 354240"/>
                <a:gd name="textAreaTop" fmla="*/ 0 h 227520"/>
                <a:gd name="textAreaBottom" fmla="*/ 227880 h 227520"/>
              </a:gdLst>
              <a:ahLst/>
              <a:cxnLst/>
              <a:rect l="textAreaLeft" t="textAreaTop" r="textAreaRight" b="textAreaBottom"/>
              <a:pathLst>
                <a:path w="11910" h="7656">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64" name="Google Shape;7661;p56"/>
          <p:cNvGrpSpPr/>
          <p:nvPr/>
        </p:nvGrpSpPr>
        <p:grpSpPr>
          <a:xfrm>
            <a:off x="5726880" y="2219040"/>
            <a:ext cx="351720" cy="340560"/>
            <a:chOff x="5726880" y="2219040"/>
            <a:chExt cx="351720" cy="340560"/>
          </a:xfrm>
        </p:grpSpPr>
        <p:sp>
          <p:nvSpPr>
            <p:cNvPr id="7465" name="Google Shape;7662;p56"/>
            <p:cNvSpPr/>
            <p:nvPr/>
          </p:nvSpPr>
          <p:spPr>
            <a:xfrm>
              <a:off x="5873400" y="2219040"/>
              <a:ext cx="205200" cy="193320"/>
            </a:xfrm>
            <a:custGeom>
              <a:avLst/>
              <a:gdLst>
                <a:gd name="textAreaLeft" fmla="*/ 0 w 205200"/>
                <a:gd name="textAreaRight" fmla="*/ 205560 w 205200"/>
                <a:gd name="textAreaTop" fmla="*/ 0 h 193320"/>
                <a:gd name="textAreaBottom" fmla="*/ 193680 h 193320"/>
              </a:gdLst>
              <a:ahLst/>
              <a:cxnLst/>
              <a:rect l="textAreaLeft" t="textAreaTop" r="textAreaRight" b="textAreaBottom"/>
              <a:pathLst>
                <a:path w="6901" h="6503">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66" name="Google Shape;7663;p56"/>
            <p:cNvSpPr/>
            <p:nvPr/>
          </p:nvSpPr>
          <p:spPr>
            <a:xfrm>
              <a:off x="5726880" y="2372400"/>
              <a:ext cx="187200" cy="187200"/>
            </a:xfrm>
            <a:custGeom>
              <a:avLst/>
              <a:gdLst>
                <a:gd name="textAreaLeft" fmla="*/ 0 w 187200"/>
                <a:gd name="textAreaRight" fmla="*/ 187560 w 187200"/>
                <a:gd name="textAreaTop" fmla="*/ 0 h 187200"/>
                <a:gd name="textAreaBottom" fmla="*/ 187560 h 187200"/>
              </a:gdLst>
              <a:ahLst/>
              <a:cxnLst/>
              <a:rect l="textAreaLeft" t="textAreaTop" r="textAreaRight" b="textAreaBottom"/>
              <a:pathLst>
                <a:path w="6302" h="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67" name="Google Shape;7664;p56"/>
          <p:cNvGrpSpPr/>
          <p:nvPr/>
        </p:nvGrpSpPr>
        <p:grpSpPr>
          <a:xfrm>
            <a:off x="7948080" y="1306080"/>
            <a:ext cx="353520" cy="353520"/>
            <a:chOff x="7948080" y="1306080"/>
            <a:chExt cx="353520" cy="353520"/>
          </a:xfrm>
        </p:grpSpPr>
        <p:sp>
          <p:nvSpPr>
            <p:cNvPr id="7468" name="Google Shape;7665;p56"/>
            <p:cNvSpPr/>
            <p:nvPr/>
          </p:nvSpPr>
          <p:spPr>
            <a:xfrm>
              <a:off x="8196840" y="1472040"/>
              <a:ext cx="82080" cy="101880"/>
            </a:xfrm>
            <a:custGeom>
              <a:avLst/>
              <a:gdLst>
                <a:gd name="textAreaLeft" fmla="*/ 0 w 82080"/>
                <a:gd name="textAreaRight" fmla="*/ 82440 w 82080"/>
                <a:gd name="textAreaTop" fmla="*/ 0 h 101880"/>
                <a:gd name="textAreaBottom" fmla="*/ 102240 h 101880"/>
              </a:gdLst>
              <a:ahLst/>
              <a:cxnLst/>
              <a:rect l="textAreaLeft" t="textAreaTop" r="textAreaRight" b="textAreaBottom"/>
              <a:pathLst>
                <a:path w="2773" h="3435">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69" name="Google Shape;7666;p56"/>
            <p:cNvSpPr/>
            <p:nvPr/>
          </p:nvSpPr>
          <p:spPr>
            <a:xfrm>
              <a:off x="8074080" y="1306080"/>
              <a:ext cx="227520" cy="353520"/>
            </a:xfrm>
            <a:custGeom>
              <a:avLst/>
              <a:gdLst>
                <a:gd name="textAreaLeft" fmla="*/ 0 w 227520"/>
                <a:gd name="textAreaRight" fmla="*/ 227880 w 227520"/>
                <a:gd name="textAreaTop" fmla="*/ 0 h 353520"/>
                <a:gd name="textAreaBottom" fmla="*/ 353880 h 353520"/>
              </a:gdLst>
              <a:ahLst/>
              <a:cxnLst/>
              <a:rect l="textAreaLeft" t="textAreaTop" r="textAreaRight" b="textAreaBottom"/>
              <a:pathLst>
                <a:path w="7657" h="11878">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0" name="Google Shape;7667;p56"/>
            <p:cNvSpPr/>
            <p:nvPr/>
          </p:nvSpPr>
          <p:spPr>
            <a:xfrm>
              <a:off x="7948080" y="1512360"/>
              <a:ext cx="82080" cy="114120"/>
            </a:xfrm>
            <a:custGeom>
              <a:avLst/>
              <a:gdLst>
                <a:gd name="textAreaLeft" fmla="*/ 0 w 82080"/>
                <a:gd name="textAreaRight" fmla="*/ 82440 w 82080"/>
                <a:gd name="textAreaTop" fmla="*/ 0 h 114120"/>
                <a:gd name="textAreaBottom" fmla="*/ 114480 h 114120"/>
              </a:gdLst>
              <a:ahLst/>
              <a:cxnLst/>
              <a:rect l="textAreaLeft" t="textAreaTop" r="textAreaRight" b="textAreaBottom"/>
              <a:pathLst>
                <a:path w="2773" h="3844">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w="0">
              <a:noFill/>
            </a:ln>
          </p:spPr>
          <p:style>
            <a:lnRef idx="0"/>
            <a:fillRef idx="0"/>
            <a:effectRef idx="0"/>
            <a:fontRef idx="minor"/>
          </p:style>
          <p:txBody>
            <a:bodyPr tIns="57240" bIns="57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1" name="Google Shape;7668;p56"/>
            <p:cNvSpPr/>
            <p:nvPr/>
          </p:nvSpPr>
          <p:spPr>
            <a:xfrm>
              <a:off x="7989480" y="1533960"/>
              <a:ext cx="124560" cy="123480"/>
            </a:xfrm>
            <a:custGeom>
              <a:avLst/>
              <a:gdLst>
                <a:gd name="textAreaLeft" fmla="*/ 0 w 124560"/>
                <a:gd name="textAreaRight" fmla="*/ 124920 w 124560"/>
                <a:gd name="textAreaTop" fmla="*/ 0 h 123480"/>
                <a:gd name="textAreaBottom" fmla="*/ 123840 h 123480"/>
              </a:gdLst>
              <a:ahLst/>
              <a:cxnLst/>
              <a:rect l="textAreaLeft" t="textAreaTop" r="textAreaRight" b="textAreaBottom"/>
              <a:pathLst>
                <a:path w="4191" h="416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2" name="Google Shape;7669;p56"/>
            <p:cNvSpPr/>
            <p:nvPr/>
          </p:nvSpPr>
          <p:spPr>
            <a:xfrm>
              <a:off x="8093520" y="1473120"/>
              <a:ext cx="41040" cy="102960"/>
            </a:xfrm>
            <a:custGeom>
              <a:avLst/>
              <a:gdLst>
                <a:gd name="textAreaLeft" fmla="*/ 0 w 41040"/>
                <a:gd name="textAreaRight" fmla="*/ 41400 w 41040"/>
                <a:gd name="textAreaTop" fmla="*/ 0 h 102960"/>
                <a:gd name="textAreaBottom" fmla="*/ 103320 h 102960"/>
              </a:gdLst>
              <a:ahLst/>
              <a:cxnLst/>
              <a:rect l="textAreaLeft" t="textAreaTop" r="textAreaRight" b="textAreaBottom"/>
              <a:pathLst>
                <a:path w="1387" h="3466">
                  <a:moveTo>
                    <a:pt x="1" y="0"/>
                  </a:moveTo>
                  <a:lnTo>
                    <a:pt x="1" y="1764"/>
                  </a:lnTo>
                  <a:cubicBezTo>
                    <a:pt x="631" y="2111"/>
                    <a:pt x="1072" y="2709"/>
                    <a:pt x="1261" y="3466"/>
                  </a:cubicBezTo>
                  <a:lnTo>
                    <a:pt x="1387" y="3466"/>
                  </a:lnTo>
                  <a:lnTo>
                    <a:pt x="1387"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73" name="Google Shape;7670;p56"/>
          <p:cNvGrpSpPr/>
          <p:nvPr/>
        </p:nvGrpSpPr>
        <p:grpSpPr>
          <a:xfrm>
            <a:off x="7948080" y="1774080"/>
            <a:ext cx="353520" cy="330840"/>
            <a:chOff x="7948080" y="1774080"/>
            <a:chExt cx="353520" cy="330840"/>
          </a:xfrm>
        </p:grpSpPr>
        <p:sp>
          <p:nvSpPr>
            <p:cNvPr id="7474" name="Google Shape;7671;p56"/>
            <p:cNvSpPr/>
            <p:nvPr/>
          </p:nvSpPr>
          <p:spPr>
            <a:xfrm>
              <a:off x="8115120" y="194004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5">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5" name="Google Shape;7672;p56"/>
            <p:cNvSpPr/>
            <p:nvPr/>
          </p:nvSpPr>
          <p:spPr>
            <a:xfrm>
              <a:off x="8238240" y="1940040"/>
              <a:ext cx="63360" cy="21240"/>
            </a:xfrm>
            <a:custGeom>
              <a:avLst/>
              <a:gdLst>
                <a:gd name="textAreaLeft" fmla="*/ 0 w 63360"/>
                <a:gd name="textAreaRight" fmla="*/ 63720 w 63360"/>
                <a:gd name="textAreaTop" fmla="*/ 0 h 21240"/>
                <a:gd name="textAreaBottom" fmla="*/ 21600 h 21240"/>
              </a:gdLst>
              <a:ahLst/>
              <a:cxnLst/>
              <a:rect l="textAreaLeft" t="textAreaTop" r="textAreaRight" b="textAreaBottom"/>
              <a:pathLst>
                <a:path w="2143" h="726">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6" name="Google Shape;7673;p56"/>
            <p:cNvSpPr/>
            <p:nvPr/>
          </p:nvSpPr>
          <p:spPr>
            <a:xfrm>
              <a:off x="7948080" y="1940040"/>
              <a:ext cx="63360" cy="21240"/>
            </a:xfrm>
            <a:custGeom>
              <a:avLst/>
              <a:gdLst>
                <a:gd name="textAreaLeft" fmla="*/ 0 w 63360"/>
                <a:gd name="textAreaRight" fmla="*/ 63720 w 63360"/>
                <a:gd name="textAreaTop" fmla="*/ 0 h 21240"/>
                <a:gd name="textAreaBottom" fmla="*/ 21600 h 21240"/>
              </a:gdLst>
              <a:ahLst/>
              <a:cxnLst/>
              <a:rect l="textAreaLeft" t="textAreaTop" r="textAreaRight" b="textAreaBottom"/>
              <a:pathLst>
                <a:path w="2143" h="726">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7" name="Google Shape;7674;p56"/>
            <p:cNvSpPr/>
            <p:nvPr/>
          </p:nvSpPr>
          <p:spPr>
            <a:xfrm>
              <a:off x="8114400" y="1774080"/>
              <a:ext cx="20160" cy="62640"/>
            </a:xfrm>
            <a:custGeom>
              <a:avLst/>
              <a:gdLst>
                <a:gd name="textAreaLeft" fmla="*/ 0 w 20160"/>
                <a:gd name="textAreaRight" fmla="*/ 20520 w 20160"/>
                <a:gd name="textAreaTop" fmla="*/ 0 h 62640"/>
                <a:gd name="textAreaBottom" fmla="*/ 63000 h 62640"/>
              </a:gdLst>
              <a:ahLst/>
              <a:cxnLst/>
              <a:rect l="textAreaLeft" t="textAreaTop" r="textAreaRight" b="textAreaBottom"/>
              <a:pathLst>
                <a:path w="694" h="2112">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8" name="Google Shape;7675;p56"/>
            <p:cNvSpPr/>
            <p:nvPr/>
          </p:nvSpPr>
          <p:spPr>
            <a:xfrm>
              <a:off x="7998120" y="1823760"/>
              <a:ext cx="50400" cy="48600"/>
            </a:xfrm>
            <a:custGeom>
              <a:avLst/>
              <a:gdLst>
                <a:gd name="textAreaLeft" fmla="*/ 0 w 50400"/>
                <a:gd name="textAreaRight" fmla="*/ 50760 w 50400"/>
                <a:gd name="textAreaTop" fmla="*/ 0 h 48600"/>
                <a:gd name="textAreaBottom" fmla="*/ 48960 h 48600"/>
              </a:gdLst>
              <a:ahLst/>
              <a:cxnLst/>
              <a:rect l="textAreaLeft" t="textAreaTop" r="textAreaRight" b="textAreaBottom"/>
              <a:pathLst>
                <a:path w="1702" h="1639">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79" name="Google Shape;7676;p56"/>
            <p:cNvSpPr/>
            <p:nvPr/>
          </p:nvSpPr>
          <p:spPr>
            <a:xfrm>
              <a:off x="8201520" y="1823760"/>
              <a:ext cx="51120" cy="48600"/>
            </a:xfrm>
            <a:custGeom>
              <a:avLst/>
              <a:gdLst>
                <a:gd name="textAreaLeft" fmla="*/ 0 w 51120"/>
                <a:gd name="textAreaRight" fmla="*/ 51480 w 51120"/>
                <a:gd name="textAreaTop" fmla="*/ 0 h 48600"/>
                <a:gd name="textAreaBottom" fmla="*/ 48960 h 48600"/>
              </a:gdLst>
              <a:ahLst/>
              <a:cxnLst/>
              <a:rect l="textAreaLeft" t="textAreaTop" r="textAreaRight" b="textAreaBottom"/>
              <a:pathLst>
                <a:path w="1734" h="1639">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0" name="Google Shape;7677;p56"/>
            <p:cNvSpPr/>
            <p:nvPr/>
          </p:nvSpPr>
          <p:spPr>
            <a:xfrm>
              <a:off x="8009280" y="2063160"/>
              <a:ext cx="228600" cy="41760"/>
            </a:xfrm>
            <a:custGeom>
              <a:avLst/>
              <a:gdLst>
                <a:gd name="textAreaLeft" fmla="*/ 0 w 228600"/>
                <a:gd name="textAreaRight" fmla="*/ 228960 w 228600"/>
                <a:gd name="textAreaTop" fmla="*/ 0 h 41760"/>
                <a:gd name="textAreaBottom" fmla="*/ 42120 h 41760"/>
              </a:gdLst>
              <a:ahLst/>
              <a:cxnLst/>
              <a:rect l="textAreaLeft" t="textAreaTop" r="textAreaRight" b="textAreaBottom"/>
              <a:pathLst>
                <a:path w="7688" h="141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1" name="Google Shape;7678;p56"/>
            <p:cNvSpPr/>
            <p:nvPr/>
          </p:nvSpPr>
          <p:spPr>
            <a:xfrm>
              <a:off x="8031600" y="1858320"/>
              <a:ext cx="182520" cy="184320"/>
            </a:xfrm>
            <a:custGeom>
              <a:avLst/>
              <a:gdLst>
                <a:gd name="textAreaLeft" fmla="*/ 0 w 182520"/>
                <a:gd name="textAreaRight" fmla="*/ 182880 w 182520"/>
                <a:gd name="textAreaTop" fmla="*/ 0 h 184320"/>
                <a:gd name="textAreaBottom" fmla="*/ 184680 h 184320"/>
              </a:gdLst>
              <a:ahLst/>
              <a:cxnLst/>
              <a:rect l="textAreaLeft" t="textAreaTop" r="textAreaRight" b="textAreaBottom"/>
              <a:pathLst>
                <a:path w="6144" h="6207">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82" name="Google Shape;7679;p56"/>
          <p:cNvGrpSpPr/>
          <p:nvPr/>
        </p:nvGrpSpPr>
        <p:grpSpPr>
          <a:xfrm>
            <a:off x="7946280" y="2213280"/>
            <a:ext cx="357120" cy="352440"/>
            <a:chOff x="7946280" y="2213280"/>
            <a:chExt cx="357120" cy="352440"/>
          </a:xfrm>
        </p:grpSpPr>
        <p:sp>
          <p:nvSpPr>
            <p:cNvPr id="7483" name="Google Shape;7680;p56"/>
            <p:cNvSpPr/>
            <p:nvPr/>
          </p:nvSpPr>
          <p:spPr>
            <a:xfrm>
              <a:off x="8133120" y="2213280"/>
              <a:ext cx="170280" cy="163800"/>
            </a:xfrm>
            <a:custGeom>
              <a:avLst/>
              <a:gdLst>
                <a:gd name="textAreaLeft" fmla="*/ 0 w 170280"/>
                <a:gd name="textAreaRight" fmla="*/ 170640 w 170280"/>
                <a:gd name="textAreaTop" fmla="*/ 0 h 163800"/>
                <a:gd name="textAreaBottom" fmla="*/ 164160 h 163800"/>
              </a:gdLst>
              <a:ahLst/>
              <a:cxnLst/>
              <a:rect l="textAreaLeft" t="textAreaTop" r="textAreaRight" b="textAreaBottom"/>
              <a:pathLst>
                <a:path w="5735" h="5507">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4" name="Google Shape;7681;p56"/>
            <p:cNvSpPr/>
            <p:nvPr/>
          </p:nvSpPr>
          <p:spPr>
            <a:xfrm>
              <a:off x="7946280" y="2513520"/>
              <a:ext cx="51120" cy="52200"/>
            </a:xfrm>
            <a:custGeom>
              <a:avLst/>
              <a:gdLst>
                <a:gd name="textAreaLeft" fmla="*/ 0 w 51120"/>
                <a:gd name="textAreaRight" fmla="*/ 51480 w 51120"/>
                <a:gd name="textAreaTop" fmla="*/ 0 h 52200"/>
                <a:gd name="textAreaBottom" fmla="*/ 52560 h 52200"/>
              </a:gdLst>
              <a:ahLst/>
              <a:cxnLst/>
              <a:rect l="textAreaLeft" t="textAreaTop" r="textAreaRight" b="textAreaBottom"/>
              <a:pathLst>
                <a:path w="1734" h="1765">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5" name="Google Shape;7682;p56"/>
            <p:cNvSpPr/>
            <p:nvPr/>
          </p:nvSpPr>
          <p:spPr>
            <a:xfrm>
              <a:off x="7986600" y="2280600"/>
              <a:ext cx="245520" cy="247320"/>
            </a:xfrm>
            <a:custGeom>
              <a:avLst/>
              <a:gdLst>
                <a:gd name="textAreaLeft" fmla="*/ 0 w 245520"/>
                <a:gd name="textAreaRight" fmla="*/ 245880 w 245520"/>
                <a:gd name="textAreaTop" fmla="*/ 0 h 247320"/>
                <a:gd name="textAreaBottom" fmla="*/ 247680 h 247320"/>
              </a:gdLst>
              <a:ahLst/>
              <a:cxnLst/>
              <a:rect l="textAreaLeft" t="textAreaTop" r="textAreaRight" b="textAreaBottom"/>
              <a:pathLst>
                <a:path w="8255" h="8318">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86" name="Google Shape;7683;p56"/>
          <p:cNvGrpSpPr/>
          <p:nvPr/>
        </p:nvGrpSpPr>
        <p:grpSpPr>
          <a:xfrm>
            <a:off x="6681960" y="2694600"/>
            <a:ext cx="228240" cy="350640"/>
            <a:chOff x="6681960" y="2694600"/>
            <a:chExt cx="228240" cy="350640"/>
          </a:xfrm>
        </p:grpSpPr>
        <p:sp>
          <p:nvSpPr>
            <p:cNvPr id="7487" name="Google Shape;7684;p56"/>
            <p:cNvSpPr/>
            <p:nvPr/>
          </p:nvSpPr>
          <p:spPr>
            <a:xfrm>
              <a:off x="6682680" y="2694600"/>
              <a:ext cx="227520" cy="41760"/>
            </a:xfrm>
            <a:custGeom>
              <a:avLst/>
              <a:gdLst>
                <a:gd name="textAreaLeft" fmla="*/ 0 w 227520"/>
                <a:gd name="textAreaRight" fmla="*/ 227880 w 227520"/>
                <a:gd name="textAreaTop" fmla="*/ 0 h 41760"/>
                <a:gd name="textAreaBottom" fmla="*/ 42120 h 41760"/>
              </a:gdLst>
              <a:ahLst/>
              <a:cxnLst/>
              <a:rect l="textAreaLeft" t="textAreaTop" r="textAreaRight" b="textAreaBottom"/>
              <a:pathLst>
                <a:path w="7656" h="1419">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8" name="Google Shape;7685;p56"/>
            <p:cNvSpPr/>
            <p:nvPr/>
          </p:nvSpPr>
          <p:spPr>
            <a:xfrm>
              <a:off x="6743880" y="2799720"/>
              <a:ext cx="102960" cy="102960"/>
            </a:xfrm>
            <a:custGeom>
              <a:avLst/>
              <a:gdLst>
                <a:gd name="textAreaLeft" fmla="*/ 0 w 102960"/>
                <a:gd name="textAreaRight" fmla="*/ 103320 w 102960"/>
                <a:gd name="textAreaTop" fmla="*/ 0 h 102960"/>
                <a:gd name="textAreaBottom" fmla="*/ 103320 h 102960"/>
              </a:gdLst>
              <a:ahLst/>
              <a:cxnLst/>
              <a:rect l="textAreaLeft" t="textAreaTop" r="textAreaRight" b="textAreaBottom"/>
              <a:pathLst>
                <a:path w="3466" h="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89" name="Google Shape;7686;p56"/>
            <p:cNvSpPr/>
            <p:nvPr/>
          </p:nvSpPr>
          <p:spPr>
            <a:xfrm>
              <a:off x="6681960" y="2963880"/>
              <a:ext cx="226800" cy="81360"/>
            </a:xfrm>
            <a:custGeom>
              <a:avLst/>
              <a:gdLst>
                <a:gd name="textAreaLeft" fmla="*/ 0 w 226800"/>
                <a:gd name="textAreaRight" fmla="*/ 227160 w 226800"/>
                <a:gd name="textAreaTop" fmla="*/ 0 h 81360"/>
                <a:gd name="textAreaBottom" fmla="*/ 81720 h 81360"/>
              </a:gdLst>
              <a:ahLst/>
              <a:cxnLst/>
              <a:rect l="textAreaLeft" t="textAreaTop" r="textAreaRight" b="textAreaBottom"/>
              <a:pathLst>
                <a:path w="7625" h="2743">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90" name="Google Shape;7687;p56"/>
            <p:cNvSpPr/>
            <p:nvPr/>
          </p:nvSpPr>
          <p:spPr>
            <a:xfrm>
              <a:off x="6681960" y="2757600"/>
              <a:ext cx="226800" cy="185400"/>
            </a:xfrm>
            <a:custGeom>
              <a:avLst/>
              <a:gdLst>
                <a:gd name="textAreaLeft" fmla="*/ 0 w 226800"/>
                <a:gd name="textAreaRight" fmla="*/ 227160 w 226800"/>
                <a:gd name="textAreaTop" fmla="*/ 0 h 185400"/>
                <a:gd name="textAreaBottom" fmla="*/ 185760 h 185400"/>
              </a:gdLst>
              <a:ahLst/>
              <a:cxnLst/>
              <a:rect l="textAreaLeft" t="textAreaTop" r="textAreaRight" b="textAreaBottom"/>
              <a:pathLst>
                <a:path w="7625" h="6239">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491" name="Google Shape;7688;p56"/>
          <p:cNvGrpSpPr/>
          <p:nvPr/>
        </p:nvGrpSpPr>
        <p:grpSpPr>
          <a:xfrm>
            <a:off x="6638760" y="3173040"/>
            <a:ext cx="314640" cy="351360"/>
            <a:chOff x="6638760" y="3173040"/>
            <a:chExt cx="314640" cy="351360"/>
          </a:xfrm>
        </p:grpSpPr>
        <p:sp>
          <p:nvSpPr>
            <p:cNvPr id="7492" name="Google Shape;7689;p56"/>
            <p:cNvSpPr/>
            <p:nvPr/>
          </p:nvSpPr>
          <p:spPr>
            <a:xfrm>
              <a:off x="6639480" y="3246120"/>
              <a:ext cx="313920" cy="278280"/>
            </a:xfrm>
            <a:custGeom>
              <a:avLst/>
              <a:gdLst>
                <a:gd name="textAreaLeft" fmla="*/ 0 w 313920"/>
                <a:gd name="textAreaRight" fmla="*/ 314280 w 313920"/>
                <a:gd name="textAreaTop" fmla="*/ 0 h 278280"/>
                <a:gd name="textAreaBottom" fmla="*/ 278640 h 278280"/>
              </a:gdLst>
              <a:ahLst/>
              <a:cxnLst/>
              <a:rect l="textAreaLeft" t="textAreaTop" r="textAreaRight" b="textAreaBottom"/>
              <a:pathLst>
                <a:path w="10555" h="9358">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93" name="Google Shape;7690;p56"/>
            <p:cNvSpPr/>
            <p:nvPr/>
          </p:nvSpPr>
          <p:spPr>
            <a:xfrm>
              <a:off x="6638760" y="3173040"/>
              <a:ext cx="188280" cy="145080"/>
            </a:xfrm>
            <a:custGeom>
              <a:avLst/>
              <a:gdLst>
                <a:gd name="textAreaLeft" fmla="*/ 0 w 188280"/>
                <a:gd name="textAreaRight" fmla="*/ 188640 w 188280"/>
                <a:gd name="textAreaTop" fmla="*/ 0 h 145080"/>
                <a:gd name="textAreaBottom" fmla="*/ 145440 h 145080"/>
              </a:gdLst>
              <a:ahLst/>
              <a:cxnLst/>
              <a:rect l="textAreaLeft" t="textAreaTop" r="textAreaRight" b="textAreaBottom"/>
              <a:pathLst>
                <a:path w="6334" h="4885">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494" name="Google Shape;7691;p56"/>
          <p:cNvSpPr/>
          <p:nvPr/>
        </p:nvSpPr>
        <p:spPr>
          <a:xfrm>
            <a:off x="6608880" y="3626640"/>
            <a:ext cx="375120" cy="344160"/>
          </a:xfrm>
          <a:custGeom>
            <a:avLst/>
            <a:gdLst>
              <a:gd name="textAreaLeft" fmla="*/ 0 w 375120"/>
              <a:gd name="textAreaRight" fmla="*/ 375480 w 375120"/>
              <a:gd name="textAreaTop" fmla="*/ 0 h 344160"/>
              <a:gd name="textAreaBottom" fmla="*/ 344520 h 344160"/>
            </a:gdLst>
            <a:ahLst/>
            <a:cxnLst/>
            <a:rect l="textAreaLeft" t="textAreaTop" r="textAreaRight" b="textAreaBottom"/>
            <a:pathLst>
              <a:path w="12603" h="11565">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495" name="Google Shape;7692;p56"/>
          <p:cNvGrpSpPr/>
          <p:nvPr/>
        </p:nvGrpSpPr>
        <p:grpSpPr>
          <a:xfrm>
            <a:off x="8017200" y="3623040"/>
            <a:ext cx="239040" cy="351720"/>
            <a:chOff x="8017200" y="3623040"/>
            <a:chExt cx="239040" cy="351720"/>
          </a:xfrm>
        </p:grpSpPr>
        <p:sp>
          <p:nvSpPr>
            <p:cNvPr id="7496" name="Google Shape;7693;p56"/>
            <p:cNvSpPr/>
            <p:nvPr/>
          </p:nvSpPr>
          <p:spPr>
            <a:xfrm>
              <a:off x="8032320" y="3933720"/>
              <a:ext cx="77400" cy="41040"/>
            </a:xfrm>
            <a:custGeom>
              <a:avLst/>
              <a:gdLst>
                <a:gd name="textAreaLeft" fmla="*/ 0 w 77400"/>
                <a:gd name="textAreaRight" fmla="*/ 77760 w 77400"/>
                <a:gd name="textAreaTop" fmla="*/ 0 h 41040"/>
                <a:gd name="textAreaBottom" fmla="*/ 41400 h 41040"/>
              </a:gdLst>
              <a:ahLst/>
              <a:cxnLst/>
              <a:rect l="textAreaLeft" t="textAreaTop" r="textAreaRight" b="textAreaBottom"/>
              <a:pathLst>
                <a:path w="2616" h="1387">
                  <a:moveTo>
                    <a:pt x="32" y="1"/>
                  </a:moveTo>
                  <a:cubicBezTo>
                    <a:pt x="1" y="883"/>
                    <a:pt x="631" y="1387"/>
                    <a:pt x="1292" y="1387"/>
                  </a:cubicBezTo>
                  <a:cubicBezTo>
                    <a:pt x="1985" y="1387"/>
                    <a:pt x="2615" y="851"/>
                    <a:pt x="2552"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97" name="Google Shape;7694;p56"/>
            <p:cNvSpPr/>
            <p:nvPr/>
          </p:nvSpPr>
          <p:spPr>
            <a:xfrm>
              <a:off x="8159040" y="3623400"/>
              <a:ext cx="97200" cy="290520"/>
            </a:xfrm>
            <a:custGeom>
              <a:avLst/>
              <a:gdLst>
                <a:gd name="textAreaLeft" fmla="*/ 0 w 97200"/>
                <a:gd name="textAreaRight" fmla="*/ 97560 w 97200"/>
                <a:gd name="textAreaTop" fmla="*/ 0 h 290520"/>
                <a:gd name="textAreaBottom" fmla="*/ 290880 h 290520"/>
              </a:gdLst>
              <a:ahLst/>
              <a:cxnLst/>
              <a:rect l="textAreaLeft" t="textAreaTop" r="textAreaRight" b="textAreaBottom"/>
              <a:pathLst>
                <a:path w="3278" h="9764">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98" name="Google Shape;7695;p56"/>
            <p:cNvSpPr/>
            <p:nvPr/>
          </p:nvSpPr>
          <p:spPr>
            <a:xfrm>
              <a:off x="8017200" y="3623040"/>
              <a:ext cx="103680" cy="290520"/>
            </a:xfrm>
            <a:custGeom>
              <a:avLst/>
              <a:gdLst>
                <a:gd name="textAreaLeft" fmla="*/ 0 w 103680"/>
                <a:gd name="textAreaRight" fmla="*/ 104040 w 103680"/>
                <a:gd name="textAreaTop" fmla="*/ 0 h 290520"/>
                <a:gd name="textAreaBottom" fmla="*/ 290880 h 290520"/>
              </a:gdLst>
              <a:ahLst/>
              <a:cxnLst/>
              <a:rect l="textAreaLeft" t="textAreaTop" r="textAreaRight" b="textAreaBottom"/>
              <a:pathLst>
                <a:path w="3498" h="976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499" name="Google Shape;7696;p56"/>
            <p:cNvSpPr/>
            <p:nvPr/>
          </p:nvSpPr>
          <p:spPr>
            <a:xfrm>
              <a:off x="8157240" y="3933720"/>
              <a:ext cx="76680" cy="41040"/>
            </a:xfrm>
            <a:custGeom>
              <a:avLst/>
              <a:gdLst>
                <a:gd name="textAreaLeft" fmla="*/ 0 w 76680"/>
                <a:gd name="textAreaRight" fmla="*/ 77040 w 76680"/>
                <a:gd name="textAreaTop" fmla="*/ 0 h 41040"/>
                <a:gd name="textAreaBottom" fmla="*/ 41400 h 41040"/>
              </a:gdLst>
              <a:ahLst/>
              <a:cxnLst/>
              <a:rect l="textAreaLeft" t="textAreaTop" r="textAreaRight" b="textAreaBottom"/>
              <a:pathLst>
                <a:path w="2585" h="1387">
                  <a:moveTo>
                    <a:pt x="32" y="1"/>
                  </a:moveTo>
                  <a:cubicBezTo>
                    <a:pt x="1" y="883"/>
                    <a:pt x="631" y="1387"/>
                    <a:pt x="1292" y="1387"/>
                  </a:cubicBezTo>
                  <a:cubicBezTo>
                    <a:pt x="1954" y="1387"/>
                    <a:pt x="2584" y="851"/>
                    <a:pt x="2553"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00" name="Google Shape;7697;p56"/>
          <p:cNvGrpSpPr/>
          <p:nvPr/>
        </p:nvGrpSpPr>
        <p:grpSpPr>
          <a:xfrm>
            <a:off x="6172560" y="1306440"/>
            <a:ext cx="354600" cy="352440"/>
            <a:chOff x="6172560" y="1306440"/>
            <a:chExt cx="354600" cy="352440"/>
          </a:xfrm>
        </p:grpSpPr>
        <p:sp>
          <p:nvSpPr>
            <p:cNvPr id="7501" name="Google Shape;7698;p56"/>
            <p:cNvSpPr/>
            <p:nvPr/>
          </p:nvSpPr>
          <p:spPr>
            <a:xfrm>
              <a:off x="6172560" y="1306440"/>
              <a:ext cx="353520" cy="187200"/>
            </a:xfrm>
            <a:custGeom>
              <a:avLst/>
              <a:gdLst>
                <a:gd name="textAreaLeft" fmla="*/ 0 w 353520"/>
                <a:gd name="textAreaRight" fmla="*/ 353880 w 353520"/>
                <a:gd name="textAreaTop" fmla="*/ 0 h 187200"/>
                <a:gd name="textAreaBottom" fmla="*/ 187560 h 187200"/>
              </a:gdLst>
              <a:ahLst/>
              <a:cxnLst/>
              <a:rect l="textAreaLeft" t="textAreaTop" r="textAreaRight" b="textAreaBottom"/>
              <a:pathLst>
                <a:path w="11879" h="6302">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02" name="Google Shape;7699;p56"/>
            <p:cNvSpPr/>
            <p:nvPr/>
          </p:nvSpPr>
          <p:spPr>
            <a:xfrm>
              <a:off x="6443640" y="1494000"/>
              <a:ext cx="20160" cy="61560"/>
            </a:xfrm>
            <a:custGeom>
              <a:avLst/>
              <a:gdLst>
                <a:gd name="textAreaLeft" fmla="*/ 0 w 20160"/>
                <a:gd name="textAreaRight" fmla="*/ 20520 w 20160"/>
                <a:gd name="textAreaTop" fmla="*/ 0 h 61560"/>
                <a:gd name="textAreaBottom" fmla="*/ 61920 h 61560"/>
              </a:gdLst>
              <a:ahLst/>
              <a:cxnLst/>
              <a:rect l="textAreaLeft" t="textAreaTop" r="textAreaRight" b="textAreaBottom"/>
              <a:pathLst>
                <a:path w="694" h="208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03" name="Google Shape;7700;p56"/>
            <p:cNvSpPr/>
            <p:nvPr/>
          </p:nvSpPr>
          <p:spPr>
            <a:xfrm>
              <a:off x="6173640" y="1514880"/>
              <a:ext cx="353520" cy="144000"/>
            </a:xfrm>
            <a:custGeom>
              <a:avLst/>
              <a:gdLst>
                <a:gd name="textAreaLeft" fmla="*/ 0 w 353520"/>
                <a:gd name="textAreaRight" fmla="*/ 353880 w 353520"/>
                <a:gd name="textAreaTop" fmla="*/ 0 h 144000"/>
                <a:gd name="textAreaBottom" fmla="*/ 144360 h 144000"/>
              </a:gdLst>
              <a:ahLst/>
              <a:cxnLst/>
              <a:rect l="textAreaLeft" t="textAreaTop" r="textAreaRight" b="textAreaBottom"/>
              <a:pathLst>
                <a:path w="11878" h="4852">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04" name="Google Shape;7701;p56"/>
            <p:cNvSpPr/>
            <p:nvPr/>
          </p:nvSpPr>
          <p:spPr>
            <a:xfrm>
              <a:off x="6234480" y="1494000"/>
              <a:ext cx="21240" cy="61560"/>
            </a:xfrm>
            <a:custGeom>
              <a:avLst/>
              <a:gdLst>
                <a:gd name="textAreaLeft" fmla="*/ 0 w 21240"/>
                <a:gd name="textAreaRight" fmla="*/ 21600 w 21240"/>
                <a:gd name="textAreaTop" fmla="*/ 0 h 61560"/>
                <a:gd name="textAreaBottom" fmla="*/ 61920 h 61560"/>
              </a:gdLst>
              <a:ahLst/>
              <a:cxnLst/>
              <a:rect l="textAreaLeft" t="textAreaTop" r="textAreaRight" b="textAreaBottom"/>
              <a:pathLst>
                <a:path w="725" h="208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05" name="Google Shape;7702;p56"/>
          <p:cNvGrpSpPr/>
          <p:nvPr/>
        </p:nvGrpSpPr>
        <p:grpSpPr>
          <a:xfrm>
            <a:off x="6218280" y="1758960"/>
            <a:ext cx="268920" cy="352800"/>
            <a:chOff x="6218280" y="1758960"/>
            <a:chExt cx="268920" cy="352800"/>
          </a:xfrm>
        </p:grpSpPr>
        <p:sp>
          <p:nvSpPr>
            <p:cNvPr id="7506" name="Google Shape;7703;p56"/>
            <p:cNvSpPr/>
            <p:nvPr/>
          </p:nvSpPr>
          <p:spPr>
            <a:xfrm>
              <a:off x="6228720" y="1822320"/>
              <a:ext cx="248400" cy="205920"/>
            </a:xfrm>
            <a:custGeom>
              <a:avLst/>
              <a:gdLst>
                <a:gd name="textAreaLeft" fmla="*/ 0 w 248400"/>
                <a:gd name="textAreaRight" fmla="*/ 248760 w 248400"/>
                <a:gd name="textAreaTop" fmla="*/ 0 h 205920"/>
                <a:gd name="textAreaBottom" fmla="*/ 206280 h 205920"/>
              </a:gdLst>
              <a:ahLst/>
              <a:cxnLst/>
              <a:rect l="textAreaLeft" t="textAreaTop" r="textAreaRight" b="textAreaBottom"/>
              <a:pathLst>
                <a:path w="8350" h="6924">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07" name="Google Shape;7704;p56"/>
            <p:cNvSpPr/>
            <p:nvPr/>
          </p:nvSpPr>
          <p:spPr>
            <a:xfrm>
              <a:off x="6218280" y="2027520"/>
              <a:ext cx="268920" cy="84240"/>
            </a:xfrm>
            <a:custGeom>
              <a:avLst/>
              <a:gdLst>
                <a:gd name="textAreaLeft" fmla="*/ 0 w 268920"/>
                <a:gd name="textAreaRight" fmla="*/ 269280 w 268920"/>
                <a:gd name="textAreaTop" fmla="*/ 0 h 84240"/>
                <a:gd name="textAreaBottom" fmla="*/ 84600 h 84240"/>
              </a:gdLst>
              <a:ahLst/>
              <a:cxnLst/>
              <a:rect l="textAreaLeft" t="textAreaTop" r="textAreaRight" b="textAreaBottom"/>
              <a:pathLst>
                <a:path w="9042" h="2837">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08" name="Google Shape;7705;p56"/>
            <p:cNvSpPr/>
            <p:nvPr/>
          </p:nvSpPr>
          <p:spPr>
            <a:xfrm>
              <a:off x="6281280" y="1758960"/>
              <a:ext cx="145080" cy="60840"/>
            </a:xfrm>
            <a:custGeom>
              <a:avLst/>
              <a:gdLst>
                <a:gd name="textAreaLeft" fmla="*/ 0 w 145080"/>
                <a:gd name="textAreaRight" fmla="*/ 145440 w 145080"/>
                <a:gd name="textAreaTop" fmla="*/ 0 h 60840"/>
                <a:gd name="textAreaBottom" fmla="*/ 61200 h 60840"/>
              </a:gdLst>
              <a:ahLst/>
              <a:cxnLst/>
              <a:rect l="textAreaLeft" t="textAreaTop" r="textAreaRight" b="textAreaBottom"/>
              <a:pathLst>
                <a:path w="4884" h="2057">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09" name="Google Shape;7706;p56"/>
          <p:cNvGrpSpPr/>
          <p:nvPr/>
        </p:nvGrpSpPr>
        <p:grpSpPr>
          <a:xfrm>
            <a:off x="6172560" y="2211480"/>
            <a:ext cx="354600" cy="356040"/>
            <a:chOff x="6172560" y="2211480"/>
            <a:chExt cx="354600" cy="356040"/>
          </a:xfrm>
        </p:grpSpPr>
        <p:sp>
          <p:nvSpPr>
            <p:cNvPr id="7510" name="Google Shape;7707;p56"/>
            <p:cNvSpPr/>
            <p:nvPr/>
          </p:nvSpPr>
          <p:spPr>
            <a:xfrm>
              <a:off x="6172560" y="2382120"/>
              <a:ext cx="182520" cy="185400"/>
            </a:xfrm>
            <a:custGeom>
              <a:avLst/>
              <a:gdLst>
                <a:gd name="textAreaLeft" fmla="*/ 0 w 182520"/>
                <a:gd name="textAreaRight" fmla="*/ 182880 w 182520"/>
                <a:gd name="textAreaTop" fmla="*/ 0 h 185400"/>
                <a:gd name="textAreaBottom" fmla="*/ 185760 h 185400"/>
              </a:gdLst>
              <a:ahLst/>
              <a:cxnLst/>
              <a:rect l="textAreaLeft" t="textAreaTop" r="textAreaRight" b="textAreaBottom"/>
              <a:pathLst>
                <a:path w="6145" h="6239">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11" name="Google Shape;7708;p56"/>
            <p:cNvSpPr/>
            <p:nvPr/>
          </p:nvSpPr>
          <p:spPr>
            <a:xfrm>
              <a:off x="6285240" y="2211480"/>
              <a:ext cx="241920" cy="240840"/>
            </a:xfrm>
            <a:custGeom>
              <a:avLst/>
              <a:gdLst>
                <a:gd name="textAreaLeft" fmla="*/ 0 w 241920"/>
                <a:gd name="textAreaRight" fmla="*/ 242280 w 241920"/>
                <a:gd name="textAreaTop" fmla="*/ 0 h 240840"/>
                <a:gd name="textAreaBottom" fmla="*/ 241200 h 240840"/>
              </a:gdLst>
              <a:ahLst/>
              <a:cxnLst/>
              <a:rect l="textAreaLeft" t="textAreaTop" r="textAreaRight" b="textAreaBottom"/>
              <a:pathLst>
                <a:path w="8129" h="8098">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12" name="Google Shape;7709;p56"/>
          <p:cNvGrpSpPr/>
          <p:nvPr/>
        </p:nvGrpSpPr>
        <p:grpSpPr>
          <a:xfrm>
            <a:off x="4860000" y="2693520"/>
            <a:ext cx="318960" cy="352800"/>
            <a:chOff x="4860000" y="2693520"/>
            <a:chExt cx="318960" cy="352800"/>
          </a:xfrm>
        </p:grpSpPr>
        <p:sp>
          <p:nvSpPr>
            <p:cNvPr id="7513" name="Google Shape;7710;p56"/>
            <p:cNvSpPr/>
            <p:nvPr/>
          </p:nvSpPr>
          <p:spPr>
            <a:xfrm>
              <a:off x="4860000" y="2921760"/>
              <a:ext cx="146880" cy="124560"/>
            </a:xfrm>
            <a:custGeom>
              <a:avLst/>
              <a:gdLst>
                <a:gd name="textAreaLeft" fmla="*/ 0 w 146880"/>
                <a:gd name="textAreaRight" fmla="*/ 147240 w 146880"/>
                <a:gd name="textAreaTop" fmla="*/ 0 h 124560"/>
                <a:gd name="textAreaBottom" fmla="*/ 124920 h 124560"/>
              </a:gdLst>
              <a:ahLst/>
              <a:cxnLst/>
              <a:rect l="textAreaLeft" t="textAreaTop" r="textAreaRight" b="textAreaBottom"/>
              <a:pathLst>
                <a:path w="4947" h="4191">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14" name="Google Shape;7711;p56"/>
            <p:cNvSpPr/>
            <p:nvPr/>
          </p:nvSpPr>
          <p:spPr>
            <a:xfrm>
              <a:off x="4916520" y="2693520"/>
              <a:ext cx="262440" cy="352800"/>
            </a:xfrm>
            <a:custGeom>
              <a:avLst/>
              <a:gdLst>
                <a:gd name="textAreaLeft" fmla="*/ 0 w 262440"/>
                <a:gd name="textAreaRight" fmla="*/ 262800 w 262440"/>
                <a:gd name="textAreaTop" fmla="*/ 0 h 352800"/>
                <a:gd name="textAreaBottom" fmla="*/ 353160 h 352800"/>
              </a:gdLst>
              <a:ahLst/>
              <a:cxnLst/>
              <a:rect l="textAreaLeft" t="textAreaTop" r="textAreaRight" b="textAreaBottom"/>
              <a:pathLst>
                <a:path w="8822" h="11854">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15" name="Google Shape;7712;p56"/>
            <p:cNvSpPr/>
            <p:nvPr/>
          </p:nvSpPr>
          <p:spPr>
            <a:xfrm>
              <a:off x="4998960" y="2736000"/>
              <a:ext cx="41760" cy="42840"/>
            </a:xfrm>
            <a:custGeom>
              <a:avLst/>
              <a:gdLst>
                <a:gd name="textAreaLeft" fmla="*/ 0 w 41760"/>
                <a:gd name="textAreaRight" fmla="*/ 42120 w 41760"/>
                <a:gd name="textAreaTop" fmla="*/ 0 h 42840"/>
                <a:gd name="textAreaBottom" fmla="*/ 43200 h 42840"/>
              </a:gdLst>
              <a:ahLst/>
              <a:cxnLst/>
              <a:rect l="textAreaLeft" t="textAreaTop" r="textAreaRight" b="textAreaBottom"/>
              <a:pathLst>
                <a:path w="1419" h="145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16" name="Google Shape;7713;p56"/>
          <p:cNvGrpSpPr/>
          <p:nvPr/>
        </p:nvGrpSpPr>
        <p:grpSpPr>
          <a:xfrm>
            <a:off x="4841640" y="3183840"/>
            <a:ext cx="355320" cy="330120"/>
            <a:chOff x="4841640" y="3183840"/>
            <a:chExt cx="355320" cy="330120"/>
          </a:xfrm>
        </p:grpSpPr>
        <p:sp>
          <p:nvSpPr>
            <p:cNvPr id="7517" name="Google Shape;7714;p56"/>
            <p:cNvSpPr/>
            <p:nvPr/>
          </p:nvSpPr>
          <p:spPr>
            <a:xfrm>
              <a:off x="4903560" y="3183840"/>
              <a:ext cx="205200" cy="123480"/>
            </a:xfrm>
            <a:custGeom>
              <a:avLst/>
              <a:gdLst>
                <a:gd name="textAreaLeft" fmla="*/ 0 w 205200"/>
                <a:gd name="textAreaRight" fmla="*/ 205560 w 205200"/>
                <a:gd name="textAreaTop" fmla="*/ 0 h 123480"/>
                <a:gd name="textAreaBottom" fmla="*/ 123840 h 123480"/>
              </a:gdLst>
              <a:ahLst/>
              <a:cxnLst/>
              <a:rect l="textAreaLeft" t="textAreaTop" r="textAreaRight" b="textAreaBottom"/>
              <a:pathLst>
                <a:path w="6900" h="4159">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18" name="Google Shape;7715;p56"/>
            <p:cNvSpPr/>
            <p:nvPr/>
          </p:nvSpPr>
          <p:spPr>
            <a:xfrm>
              <a:off x="4841640" y="3285360"/>
              <a:ext cx="355320" cy="228600"/>
            </a:xfrm>
            <a:custGeom>
              <a:avLst/>
              <a:gdLst>
                <a:gd name="textAreaLeft" fmla="*/ 0 w 355320"/>
                <a:gd name="textAreaRight" fmla="*/ 355680 w 355320"/>
                <a:gd name="textAreaTop" fmla="*/ 0 h 228600"/>
                <a:gd name="textAreaBottom" fmla="*/ 228960 h 228600"/>
              </a:gdLst>
              <a:ahLst/>
              <a:cxnLst/>
              <a:rect l="textAreaLeft" t="textAreaTop" r="textAreaRight" b="textAreaBottom"/>
              <a:pathLst>
                <a:path w="11941" h="7688">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19" name="Google Shape;7716;p56"/>
          <p:cNvGrpSpPr/>
          <p:nvPr/>
        </p:nvGrpSpPr>
        <p:grpSpPr>
          <a:xfrm>
            <a:off x="4841280" y="3623400"/>
            <a:ext cx="356400" cy="350640"/>
            <a:chOff x="4841280" y="3623400"/>
            <a:chExt cx="356400" cy="350640"/>
          </a:xfrm>
        </p:grpSpPr>
        <p:sp>
          <p:nvSpPr>
            <p:cNvPr id="7520" name="Google Shape;7717;p56"/>
            <p:cNvSpPr/>
            <p:nvPr/>
          </p:nvSpPr>
          <p:spPr>
            <a:xfrm>
              <a:off x="5018760" y="3623400"/>
              <a:ext cx="178920" cy="177480"/>
            </a:xfrm>
            <a:custGeom>
              <a:avLst/>
              <a:gdLst>
                <a:gd name="textAreaLeft" fmla="*/ 0 w 178920"/>
                <a:gd name="textAreaRight" fmla="*/ 179280 w 178920"/>
                <a:gd name="textAreaTop" fmla="*/ 0 h 177480"/>
                <a:gd name="textAreaBottom" fmla="*/ 177840 h 177480"/>
              </a:gdLst>
              <a:ahLst/>
              <a:cxnLst/>
              <a:rect l="textAreaLeft" t="textAreaTop" r="textAreaRight" b="textAreaBottom"/>
              <a:pathLst>
                <a:path w="6018" h="5967">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w="0">
              <a:noFill/>
            </a:ln>
          </p:spPr>
          <p:style>
            <a:lnRef idx="0"/>
            <a:fillRef idx="0"/>
            <a:effectRef idx="0"/>
            <a:fontRef idx="minor"/>
          </p:style>
          <p:txBody>
            <a:bodyPr tIns="88920" bIns="88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21" name="Google Shape;7718;p56"/>
            <p:cNvSpPr/>
            <p:nvPr/>
          </p:nvSpPr>
          <p:spPr>
            <a:xfrm>
              <a:off x="4841280" y="3727800"/>
              <a:ext cx="248400" cy="246240"/>
            </a:xfrm>
            <a:custGeom>
              <a:avLst/>
              <a:gdLst>
                <a:gd name="textAreaLeft" fmla="*/ 0 w 248400"/>
                <a:gd name="textAreaRight" fmla="*/ 248760 w 248400"/>
                <a:gd name="textAreaTop" fmla="*/ 0 h 246240"/>
                <a:gd name="textAreaBottom" fmla="*/ 246600 h 246240"/>
              </a:gdLst>
              <a:ahLst/>
              <a:cxnLst/>
              <a:rect l="textAreaLeft" t="textAreaTop" r="textAreaRight" b="textAreaBottom"/>
              <a:pathLst>
                <a:path w="8349" h="8286">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22" name="Google Shape;7719;p56"/>
          <p:cNvGrpSpPr/>
          <p:nvPr/>
        </p:nvGrpSpPr>
        <p:grpSpPr>
          <a:xfrm>
            <a:off x="7068600" y="2693520"/>
            <a:ext cx="351720" cy="352440"/>
            <a:chOff x="7068600" y="2693520"/>
            <a:chExt cx="351720" cy="352440"/>
          </a:xfrm>
        </p:grpSpPr>
        <p:sp>
          <p:nvSpPr>
            <p:cNvPr id="7523" name="Google Shape;7720;p56"/>
            <p:cNvSpPr/>
            <p:nvPr/>
          </p:nvSpPr>
          <p:spPr>
            <a:xfrm>
              <a:off x="7213320" y="2736000"/>
              <a:ext cx="62640" cy="63360"/>
            </a:xfrm>
            <a:custGeom>
              <a:avLst/>
              <a:gdLst>
                <a:gd name="textAreaLeft" fmla="*/ 0 w 62640"/>
                <a:gd name="textAreaRight" fmla="*/ 63000 w 62640"/>
                <a:gd name="textAreaTop" fmla="*/ 0 h 63360"/>
                <a:gd name="textAreaBottom" fmla="*/ 63720 h 63360"/>
              </a:gdLst>
              <a:ahLst/>
              <a:cxnLst/>
              <a:rect l="textAreaLeft" t="textAreaTop" r="textAreaRight" b="textAreaBottom"/>
              <a:pathLst>
                <a:path w="2111" h="2144">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24" name="Google Shape;7721;p56"/>
            <p:cNvSpPr/>
            <p:nvPr/>
          </p:nvSpPr>
          <p:spPr>
            <a:xfrm>
              <a:off x="7068600" y="2836440"/>
              <a:ext cx="41040" cy="205920"/>
            </a:xfrm>
            <a:custGeom>
              <a:avLst/>
              <a:gdLst>
                <a:gd name="textAreaLeft" fmla="*/ 0 w 41040"/>
                <a:gd name="textAreaRight" fmla="*/ 41400 w 41040"/>
                <a:gd name="textAreaTop" fmla="*/ 0 h 205920"/>
                <a:gd name="textAreaBottom" fmla="*/ 206280 h 205920"/>
              </a:gdLst>
              <a:ahLst/>
              <a:cxnLst/>
              <a:rect l="textAreaLeft" t="textAreaTop" r="textAreaRight" b="textAreaBottom"/>
              <a:pathLst>
                <a:path w="1387" h="6932">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25" name="Google Shape;7722;p56"/>
            <p:cNvSpPr/>
            <p:nvPr/>
          </p:nvSpPr>
          <p:spPr>
            <a:xfrm>
              <a:off x="7379280" y="2838960"/>
              <a:ext cx="41040" cy="205920"/>
            </a:xfrm>
            <a:custGeom>
              <a:avLst/>
              <a:gdLst>
                <a:gd name="textAreaLeft" fmla="*/ 0 w 41040"/>
                <a:gd name="textAreaRight" fmla="*/ 41400 w 41040"/>
                <a:gd name="textAreaTop" fmla="*/ 0 h 205920"/>
                <a:gd name="textAreaBottom" fmla="*/ 206280 h 205920"/>
              </a:gdLst>
              <a:ahLst/>
              <a:cxnLst/>
              <a:rect l="textAreaLeft" t="textAreaTop" r="textAreaRight" b="textAreaBottom"/>
              <a:pathLst>
                <a:path w="1387" h="6932">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26" name="Google Shape;7723;p56"/>
            <p:cNvSpPr/>
            <p:nvPr/>
          </p:nvSpPr>
          <p:spPr>
            <a:xfrm>
              <a:off x="7131600" y="2693520"/>
              <a:ext cx="227520" cy="352440"/>
            </a:xfrm>
            <a:custGeom>
              <a:avLst/>
              <a:gdLst>
                <a:gd name="textAreaLeft" fmla="*/ 0 w 227520"/>
                <a:gd name="textAreaRight" fmla="*/ 227880 w 227520"/>
                <a:gd name="textAreaTop" fmla="*/ 0 h 352440"/>
                <a:gd name="textAreaBottom" fmla="*/ 352800 h 352440"/>
              </a:gdLst>
              <a:ahLst/>
              <a:cxnLst/>
              <a:rect l="textAreaLeft" t="textAreaTop" r="textAreaRight" b="textAreaBottom"/>
              <a:pathLst>
                <a:path w="7656" h="1184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27" name="Google Shape;7724;p56"/>
          <p:cNvSpPr/>
          <p:nvPr/>
        </p:nvSpPr>
        <p:spPr>
          <a:xfrm>
            <a:off x="7066800" y="3171960"/>
            <a:ext cx="356400" cy="353520"/>
          </a:xfrm>
          <a:custGeom>
            <a:avLst/>
            <a:gdLst>
              <a:gd name="textAreaLeft" fmla="*/ 0 w 356400"/>
              <a:gd name="textAreaRight" fmla="*/ 356760 w 356400"/>
              <a:gd name="textAreaTop" fmla="*/ 0 h 353520"/>
              <a:gd name="textAreaBottom" fmla="*/ 353880 h 353520"/>
            </a:gdLst>
            <a:ahLst/>
            <a:cxnLst/>
            <a:rect l="textAreaLeft" t="textAreaTop" r="textAreaRight" b="textAreaBottom"/>
            <a:pathLst>
              <a:path w="11973" h="11882">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28" name="Google Shape;7725;p56"/>
          <p:cNvGrpSpPr/>
          <p:nvPr/>
        </p:nvGrpSpPr>
        <p:grpSpPr>
          <a:xfrm>
            <a:off x="7068240" y="3633120"/>
            <a:ext cx="352440" cy="331560"/>
            <a:chOff x="7068240" y="3633120"/>
            <a:chExt cx="352440" cy="331560"/>
          </a:xfrm>
        </p:grpSpPr>
        <p:sp>
          <p:nvSpPr>
            <p:cNvPr id="7529" name="Google Shape;7726;p56"/>
            <p:cNvSpPr/>
            <p:nvPr/>
          </p:nvSpPr>
          <p:spPr>
            <a:xfrm>
              <a:off x="7068240" y="3690360"/>
              <a:ext cx="352440" cy="230400"/>
            </a:xfrm>
            <a:custGeom>
              <a:avLst/>
              <a:gdLst>
                <a:gd name="textAreaLeft" fmla="*/ 0 w 352440"/>
                <a:gd name="textAreaRight" fmla="*/ 352800 w 352440"/>
                <a:gd name="textAreaTop" fmla="*/ 0 h 230400"/>
                <a:gd name="textAreaBottom" fmla="*/ 230760 h 230400"/>
              </a:gdLst>
              <a:ahLst/>
              <a:cxnLst/>
              <a:rect l="textAreaLeft" t="textAreaTop" r="textAreaRight" b="textAreaBottom"/>
              <a:pathLst>
                <a:path w="11847" h="7751">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30" name="Google Shape;7727;p56"/>
            <p:cNvSpPr/>
            <p:nvPr/>
          </p:nvSpPr>
          <p:spPr>
            <a:xfrm>
              <a:off x="7068240" y="3633120"/>
              <a:ext cx="91440" cy="91800"/>
            </a:xfrm>
            <a:custGeom>
              <a:avLst/>
              <a:gdLst>
                <a:gd name="textAreaLeft" fmla="*/ 0 w 91440"/>
                <a:gd name="textAreaRight" fmla="*/ 91800 w 91440"/>
                <a:gd name="textAreaTop" fmla="*/ 0 h 91800"/>
                <a:gd name="textAreaBottom" fmla="*/ 92160 h 91800"/>
              </a:gdLst>
              <a:ahLst/>
              <a:cxnLst/>
              <a:rect l="textAreaLeft" t="textAreaTop" r="textAreaRight" b="textAreaBottom"/>
              <a:pathLst>
                <a:path w="3088" h="3089">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31" name="Google Shape;7728;p56"/>
            <p:cNvSpPr/>
            <p:nvPr/>
          </p:nvSpPr>
          <p:spPr>
            <a:xfrm>
              <a:off x="7153560" y="3944520"/>
              <a:ext cx="182520" cy="20160"/>
            </a:xfrm>
            <a:custGeom>
              <a:avLst/>
              <a:gdLst>
                <a:gd name="textAreaLeft" fmla="*/ 0 w 182520"/>
                <a:gd name="textAreaRight" fmla="*/ 182880 w 182520"/>
                <a:gd name="textAreaTop" fmla="*/ 0 h 20160"/>
                <a:gd name="textAreaBottom" fmla="*/ 20520 h 20160"/>
              </a:gdLst>
              <a:ahLst/>
              <a:cxnLst/>
              <a:rect l="textAreaLeft" t="textAreaTop" r="textAreaRight" b="textAreaBottom"/>
              <a:pathLst>
                <a:path w="6144" h="694">
                  <a:moveTo>
                    <a:pt x="0" y="0"/>
                  </a:moveTo>
                  <a:cubicBezTo>
                    <a:pt x="158" y="378"/>
                    <a:pt x="536" y="693"/>
                    <a:pt x="1008" y="693"/>
                  </a:cubicBezTo>
                  <a:lnTo>
                    <a:pt x="5167" y="693"/>
                  </a:lnTo>
                  <a:cubicBezTo>
                    <a:pt x="5608" y="693"/>
                    <a:pt x="5986" y="441"/>
                    <a:pt x="6144"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32" name="Google Shape;7729;p56"/>
          <p:cNvSpPr/>
          <p:nvPr/>
        </p:nvSpPr>
        <p:spPr>
          <a:xfrm>
            <a:off x="6186960" y="4065120"/>
            <a:ext cx="351360" cy="350640"/>
          </a:xfrm>
          <a:custGeom>
            <a:avLst/>
            <a:gdLst>
              <a:gd name="textAreaLeft" fmla="*/ 0 w 351360"/>
              <a:gd name="textAreaRight" fmla="*/ 351720 w 351360"/>
              <a:gd name="textAreaTop" fmla="*/ 0 h 350640"/>
              <a:gd name="textAreaBottom" fmla="*/ 351000 h 350640"/>
            </a:gdLst>
            <a:ahLst/>
            <a:cxnLst/>
            <a:rect l="textAreaLeft" t="textAreaTop" r="textAreaRight" b="textAreaBottom"/>
            <a:pathLst>
              <a:path w="11815" h="11784">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33" name="Google Shape;7730;p56"/>
          <p:cNvGrpSpPr/>
          <p:nvPr/>
        </p:nvGrpSpPr>
        <p:grpSpPr>
          <a:xfrm>
            <a:off x="6617160" y="1306440"/>
            <a:ext cx="353520" cy="352440"/>
            <a:chOff x="6617160" y="1306440"/>
            <a:chExt cx="353520" cy="352440"/>
          </a:xfrm>
        </p:grpSpPr>
        <p:sp>
          <p:nvSpPr>
            <p:cNvPr id="7534" name="Google Shape;7731;p56"/>
            <p:cNvSpPr/>
            <p:nvPr/>
          </p:nvSpPr>
          <p:spPr>
            <a:xfrm>
              <a:off x="6833880" y="1306440"/>
              <a:ext cx="136800" cy="135360"/>
            </a:xfrm>
            <a:custGeom>
              <a:avLst/>
              <a:gdLst>
                <a:gd name="textAreaLeft" fmla="*/ 0 w 136800"/>
                <a:gd name="textAreaRight" fmla="*/ 137160 w 136800"/>
                <a:gd name="textAreaTop" fmla="*/ 0 h 135360"/>
                <a:gd name="textAreaBottom" fmla="*/ 135720 h 135360"/>
              </a:gdLst>
              <a:ahLst/>
              <a:cxnLst/>
              <a:rect l="textAreaLeft" t="textAreaTop" r="textAreaRight" b="textAreaBottom"/>
              <a:pathLst>
                <a:path w="4600" h="4561">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35" name="Google Shape;7732;p56"/>
            <p:cNvSpPr/>
            <p:nvPr/>
          </p:nvSpPr>
          <p:spPr>
            <a:xfrm>
              <a:off x="6617160" y="1485720"/>
              <a:ext cx="200520" cy="173160"/>
            </a:xfrm>
            <a:custGeom>
              <a:avLst/>
              <a:gdLst>
                <a:gd name="textAreaLeft" fmla="*/ 0 w 200520"/>
                <a:gd name="textAreaRight" fmla="*/ 200880 w 200520"/>
                <a:gd name="textAreaTop" fmla="*/ 0 h 173160"/>
                <a:gd name="textAreaBottom" fmla="*/ 173520 h 173160"/>
              </a:gdLst>
              <a:ahLst/>
              <a:cxnLst/>
              <a:rect l="textAreaLeft" t="textAreaTop" r="textAreaRight" b="textAreaBottom"/>
              <a:pathLst>
                <a:path w="6743" h="5829">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36" name="Google Shape;7733;p56"/>
            <p:cNvSpPr/>
            <p:nvPr/>
          </p:nvSpPr>
          <p:spPr>
            <a:xfrm>
              <a:off x="6720480" y="1367280"/>
              <a:ext cx="189360" cy="163800"/>
            </a:xfrm>
            <a:custGeom>
              <a:avLst/>
              <a:gdLst>
                <a:gd name="textAreaLeft" fmla="*/ 0 w 189360"/>
                <a:gd name="textAreaRight" fmla="*/ 189720 w 189360"/>
                <a:gd name="textAreaTop" fmla="*/ 0 h 163800"/>
                <a:gd name="textAreaBottom" fmla="*/ 164160 h 163800"/>
              </a:gdLst>
              <a:ahLst/>
              <a:cxnLst/>
              <a:rect l="textAreaLeft" t="textAreaTop" r="textAreaRight" b="textAreaBottom"/>
              <a:pathLst>
                <a:path w="6365" h="5514">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37" name="Google Shape;7734;p56"/>
          <p:cNvSpPr/>
          <p:nvPr/>
        </p:nvSpPr>
        <p:spPr>
          <a:xfrm>
            <a:off x="6639840" y="1763640"/>
            <a:ext cx="309240" cy="351720"/>
          </a:xfrm>
          <a:custGeom>
            <a:avLst/>
            <a:gdLst>
              <a:gd name="textAreaLeft" fmla="*/ 0 w 309240"/>
              <a:gd name="textAreaRight" fmla="*/ 309600 w 309240"/>
              <a:gd name="textAreaTop" fmla="*/ 0 h 351720"/>
              <a:gd name="textAreaBottom" fmla="*/ 352080 h 351720"/>
            </a:gdLst>
            <a:ahLst/>
            <a:cxnLst/>
            <a:rect l="textAreaLeft" t="textAreaTop" r="textAreaRight" b="textAreaBottom"/>
            <a:pathLst>
              <a:path w="10397" h="11816">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38" name="Google Shape;7735;p56"/>
          <p:cNvGrpSpPr/>
          <p:nvPr/>
        </p:nvGrpSpPr>
        <p:grpSpPr>
          <a:xfrm>
            <a:off x="6617880" y="2245320"/>
            <a:ext cx="352440" cy="288360"/>
            <a:chOff x="6617880" y="2245320"/>
            <a:chExt cx="352440" cy="288360"/>
          </a:xfrm>
        </p:grpSpPr>
        <p:sp>
          <p:nvSpPr>
            <p:cNvPr id="7539" name="Google Shape;7736;p56"/>
            <p:cNvSpPr/>
            <p:nvPr/>
          </p:nvSpPr>
          <p:spPr>
            <a:xfrm>
              <a:off x="6621480" y="2245320"/>
              <a:ext cx="205920" cy="185400"/>
            </a:xfrm>
            <a:custGeom>
              <a:avLst/>
              <a:gdLst>
                <a:gd name="textAreaLeft" fmla="*/ 0 w 205920"/>
                <a:gd name="textAreaRight" fmla="*/ 206280 w 205920"/>
                <a:gd name="textAreaTop" fmla="*/ 0 h 185400"/>
                <a:gd name="textAreaBottom" fmla="*/ 185760 h 185400"/>
              </a:gdLst>
              <a:ahLst/>
              <a:cxnLst/>
              <a:rect l="textAreaLeft" t="textAreaTop" r="textAreaRight" b="textAreaBottom"/>
              <a:pathLst>
                <a:path w="6932" h="6239">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0" name="Google Shape;7737;p56"/>
            <p:cNvSpPr/>
            <p:nvPr/>
          </p:nvSpPr>
          <p:spPr>
            <a:xfrm>
              <a:off x="6617880" y="2450520"/>
              <a:ext cx="207000" cy="83160"/>
            </a:xfrm>
            <a:custGeom>
              <a:avLst/>
              <a:gdLst>
                <a:gd name="textAreaLeft" fmla="*/ 0 w 207000"/>
                <a:gd name="textAreaRight" fmla="*/ 207360 w 207000"/>
                <a:gd name="textAreaTop" fmla="*/ 0 h 83160"/>
                <a:gd name="textAreaBottom" fmla="*/ 83520 h 83160"/>
              </a:gdLst>
              <a:ahLst/>
              <a:cxnLst/>
              <a:rect l="textAreaLeft" t="textAreaTop" r="textAreaRight" b="textAreaBottom"/>
              <a:pathLst>
                <a:path w="6963" h="2805">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1" name="Google Shape;7738;p56"/>
            <p:cNvSpPr/>
            <p:nvPr/>
          </p:nvSpPr>
          <p:spPr>
            <a:xfrm>
              <a:off x="6845760" y="2305080"/>
              <a:ext cx="124560" cy="228600"/>
            </a:xfrm>
            <a:custGeom>
              <a:avLst/>
              <a:gdLst>
                <a:gd name="textAreaLeft" fmla="*/ 0 w 124560"/>
                <a:gd name="textAreaRight" fmla="*/ 124920 w 124560"/>
                <a:gd name="textAreaTop" fmla="*/ 0 h 228600"/>
                <a:gd name="textAreaBottom" fmla="*/ 228960 h 228600"/>
              </a:gdLst>
              <a:ahLst/>
              <a:cxnLst/>
              <a:rect l="textAreaLeft" t="textAreaTop" r="textAreaRight" b="textAreaBottom"/>
              <a:pathLst>
                <a:path w="4191" h="7688">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42" name="Google Shape;7739;p56"/>
          <p:cNvGrpSpPr/>
          <p:nvPr/>
        </p:nvGrpSpPr>
        <p:grpSpPr>
          <a:xfrm>
            <a:off x="5282640" y="2692800"/>
            <a:ext cx="351720" cy="354600"/>
            <a:chOff x="5282640" y="2692800"/>
            <a:chExt cx="351720" cy="354600"/>
          </a:xfrm>
        </p:grpSpPr>
        <p:sp>
          <p:nvSpPr>
            <p:cNvPr id="7543" name="Google Shape;7740;p56"/>
            <p:cNvSpPr/>
            <p:nvPr/>
          </p:nvSpPr>
          <p:spPr>
            <a:xfrm>
              <a:off x="5407920" y="2692800"/>
              <a:ext cx="103680" cy="145440"/>
            </a:xfrm>
            <a:custGeom>
              <a:avLst/>
              <a:gdLst>
                <a:gd name="textAreaLeft" fmla="*/ 0 w 103680"/>
                <a:gd name="textAreaRight" fmla="*/ 104040 w 103680"/>
                <a:gd name="textAreaTop" fmla="*/ 0 h 145440"/>
                <a:gd name="textAreaBottom" fmla="*/ 145800 h 145440"/>
              </a:gdLst>
              <a:ahLst/>
              <a:cxnLst/>
              <a:rect l="textAreaLeft" t="textAreaTop" r="textAreaRight" b="textAreaBottom"/>
              <a:pathLst>
                <a:path w="3488" h="490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4" name="Google Shape;7741;p56"/>
            <p:cNvSpPr/>
            <p:nvPr/>
          </p:nvSpPr>
          <p:spPr>
            <a:xfrm>
              <a:off x="5282640" y="2696400"/>
              <a:ext cx="351720" cy="346680"/>
            </a:xfrm>
            <a:custGeom>
              <a:avLst/>
              <a:gdLst>
                <a:gd name="textAreaLeft" fmla="*/ 0 w 351720"/>
                <a:gd name="textAreaRight" fmla="*/ 352080 w 351720"/>
                <a:gd name="textAreaTop" fmla="*/ 0 h 346680"/>
                <a:gd name="textAreaBottom" fmla="*/ 347040 h 346680"/>
              </a:gdLst>
              <a:ahLst/>
              <a:cxnLst/>
              <a:rect l="textAreaLeft" t="textAreaTop" r="textAreaRight" b="textAreaBottom"/>
              <a:pathLst>
                <a:path w="11816" h="11658">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5" name="Google Shape;7742;p56"/>
            <p:cNvSpPr/>
            <p:nvPr/>
          </p:nvSpPr>
          <p:spPr>
            <a:xfrm>
              <a:off x="5407920" y="2901240"/>
              <a:ext cx="103680" cy="146160"/>
            </a:xfrm>
            <a:custGeom>
              <a:avLst/>
              <a:gdLst>
                <a:gd name="textAreaLeft" fmla="*/ 0 w 103680"/>
                <a:gd name="textAreaRight" fmla="*/ 104040 w 103680"/>
                <a:gd name="textAreaTop" fmla="*/ 0 h 146160"/>
                <a:gd name="textAreaBottom" fmla="*/ 146520 h 146160"/>
              </a:gdLst>
              <a:ahLst/>
              <a:cxnLst/>
              <a:rect l="textAreaLeft" t="textAreaTop" r="textAreaRight" b="textAreaBottom"/>
              <a:pathLst>
                <a:path w="3488" h="4914">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46" name="Google Shape;7743;p56"/>
          <p:cNvGrpSpPr/>
          <p:nvPr/>
        </p:nvGrpSpPr>
        <p:grpSpPr>
          <a:xfrm>
            <a:off x="5282640" y="3173040"/>
            <a:ext cx="351720" cy="351360"/>
            <a:chOff x="5282640" y="3173040"/>
            <a:chExt cx="351720" cy="351360"/>
          </a:xfrm>
        </p:grpSpPr>
        <p:sp>
          <p:nvSpPr>
            <p:cNvPr id="7547" name="Google Shape;7744;p56"/>
            <p:cNvSpPr/>
            <p:nvPr/>
          </p:nvSpPr>
          <p:spPr>
            <a:xfrm>
              <a:off x="5406480" y="321336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8" name="Google Shape;7745;p56"/>
            <p:cNvSpPr/>
            <p:nvPr/>
          </p:nvSpPr>
          <p:spPr>
            <a:xfrm>
              <a:off x="5345640" y="331776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081" h="2080">
                  <a:moveTo>
                    <a:pt x="1" y="0"/>
                  </a:moveTo>
                  <a:lnTo>
                    <a:pt x="1" y="2080"/>
                  </a:lnTo>
                  <a:lnTo>
                    <a:pt x="2080" y="2080"/>
                  </a:lnTo>
                  <a:lnTo>
                    <a:pt x="2080" y="0"/>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49" name="Google Shape;7746;p56"/>
            <p:cNvSpPr/>
            <p:nvPr/>
          </p:nvSpPr>
          <p:spPr>
            <a:xfrm>
              <a:off x="5282640" y="3173040"/>
              <a:ext cx="267120" cy="351360"/>
            </a:xfrm>
            <a:custGeom>
              <a:avLst/>
              <a:gdLst>
                <a:gd name="textAreaLeft" fmla="*/ 0 w 267120"/>
                <a:gd name="textAreaRight" fmla="*/ 267480 w 267120"/>
                <a:gd name="textAreaTop" fmla="*/ 0 h 351360"/>
                <a:gd name="textAreaBottom" fmla="*/ 351720 h 351360"/>
              </a:gdLst>
              <a:ahLst/>
              <a:cxnLst/>
              <a:rect l="textAreaLeft" t="textAreaTop" r="textAreaRight" b="textAreaBottom"/>
              <a:pathLst>
                <a:path w="8980" h="11815">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50" name="Google Shape;7747;p56"/>
            <p:cNvSpPr/>
            <p:nvPr/>
          </p:nvSpPr>
          <p:spPr>
            <a:xfrm>
              <a:off x="5571720" y="3215160"/>
              <a:ext cx="62640" cy="226800"/>
            </a:xfrm>
            <a:custGeom>
              <a:avLst/>
              <a:gdLst>
                <a:gd name="textAreaLeft" fmla="*/ 0 w 62640"/>
                <a:gd name="textAreaRight" fmla="*/ 63000 w 62640"/>
                <a:gd name="textAreaTop" fmla="*/ 0 h 226800"/>
                <a:gd name="textAreaBottom" fmla="*/ 227160 h 226800"/>
              </a:gdLst>
              <a:ahLst/>
              <a:cxnLst/>
              <a:rect l="textAreaLeft" t="textAreaTop" r="textAreaRight" b="textAreaBottom"/>
              <a:pathLst>
                <a:path w="2112" h="7633">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51" name="Google Shape;7748;p56"/>
            <p:cNvSpPr/>
            <p:nvPr/>
          </p:nvSpPr>
          <p:spPr>
            <a:xfrm>
              <a:off x="5572800" y="3460320"/>
              <a:ext cx="61560" cy="63360"/>
            </a:xfrm>
            <a:custGeom>
              <a:avLst/>
              <a:gdLst>
                <a:gd name="textAreaLeft" fmla="*/ 0 w 61560"/>
                <a:gd name="textAreaRight" fmla="*/ 61920 w 61560"/>
                <a:gd name="textAreaTop" fmla="*/ 0 h 63360"/>
                <a:gd name="textAreaBottom" fmla="*/ 63720 h 63360"/>
              </a:gdLst>
              <a:ahLst/>
              <a:cxnLst/>
              <a:rect l="textAreaLeft" t="textAreaTop" r="textAreaRight" b="textAreaBottom"/>
              <a:pathLst>
                <a:path w="2081" h="2144">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52" name="Google Shape;7749;p56"/>
          <p:cNvSpPr/>
          <p:nvPr/>
        </p:nvSpPr>
        <p:spPr>
          <a:xfrm>
            <a:off x="5282640" y="3678120"/>
            <a:ext cx="352440" cy="241560"/>
          </a:xfrm>
          <a:custGeom>
            <a:avLst/>
            <a:gdLst>
              <a:gd name="textAreaLeft" fmla="*/ 0 w 352440"/>
              <a:gd name="textAreaRight" fmla="*/ 352800 w 352440"/>
              <a:gd name="textAreaTop" fmla="*/ 0 h 241560"/>
              <a:gd name="textAreaBottom" fmla="*/ 241920 h 241560"/>
            </a:gdLst>
            <a:ahLst/>
            <a:cxnLst/>
            <a:rect l="textAreaLeft" t="textAreaTop" r="textAreaRight" b="textAreaBottom"/>
            <a:pathLst>
              <a:path w="11847" h="8121">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53" name="Google Shape;7750;p56"/>
          <p:cNvGrpSpPr/>
          <p:nvPr/>
        </p:nvGrpSpPr>
        <p:grpSpPr>
          <a:xfrm>
            <a:off x="7515000" y="2693520"/>
            <a:ext cx="352440" cy="352440"/>
            <a:chOff x="7515000" y="2693520"/>
            <a:chExt cx="352440" cy="352440"/>
          </a:xfrm>
        </p:grpSpPr>
        <p:sp>
          <p:nvSpPr>
            <p:cNvPr id="7554" name="Google Shape;7751;p56"/>
            <p:cNvSpPr/>
            <p:nvPr/>
          </p:nvSpPr>
          <p:spPr>
            <a:xfrm>
              <a:off x="7577640" y="2816640"/>
              <a:ext cx="228600" cy="125280"/>
            </a:xfrm>
            <a:custGeom>
              <a:avLst/>
              <a:gdLst>
                <a:gd name="textAreaLeft" fmla="*/ 0 w 228600"/>
                <a:gd name="textAreaRight" fmla="*/ 228960 w 228600"/>
                <a:gd name="textAreaTop" fmla="*/ 0 h 125280"/>
                <a:gd name="textAreaBottom" fmla="*/ 125640 h 125280"/>
              </a:gdLst>
              <a:ahLst/>
              <a:cxnLst/>
              <a:rect l="textAreaLeft" t="textAreaTop" r="textAreaRight" b="textAreaBottom"/>
              <a:pathLst>
                <a:path w="7689" h="4222">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55" name="Google Shape;7752;p56"/>
            <p:cNvSpPr/>
            <p:nvPr/>
          </p:nvSpPr>
          <p:spPr>
            <a:xfrm>
              <a:off x="7576920" y="2755440"/>
              <a:ext cx="228600" cy="126360"/>
            </a:xfrm>
            <a:custGeom>
              <a:avLst/>
              <a:gdLst>
                <a:gd name="textAreaLeft" fmla="*/ 0 w 228600"/>
                <a:gd name="textAreaRight" fmla="*/ 228960 w 228600"/>
                <a:gd name="textAreaTop" fmla="*/ 0 h 126360"/>
                <a:gd name="textAreaBottom" fmla="*/ 126720 h 126360"/>
              </a:gdLst>
              <a:ahLst/>
              <a:cxnLst/>
              <a:rect l="textAreaLeft" t="textAreaTop" r="textAreaRight" b="textAreaBottom"/>
              <a:pathLst>
                <a:path w="7688" h="4254">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56" name="Google Shape;7753;p56"/>
            <p:cNvSpPr/>
            <p:nvPr/>
          </p:nvSpPr>
          <p:spPr>
            <a:xfrm>
              <a:off x="7515000" y="2693520"/>
              <a:ext cx="352440" cy="352440"/>
            </a:xfrm>
            <a:custGeom>
              <a:avLst/>
              <a:gdLst>
                <a:gd name="textAreaLeft" fmla="*/ 0 w 352440"/>
                <a:gd name="textAreaRight" fmla="*/ 352800 w 352440"/>
                <a:gd name="textAreaTop" fmla="*/ 0 h 352440"/>
                <a:gd name="textAreaBottom" fmla="*/ 352800 h 352440"/>
              </a:gdLst>
              <a:ahLst/>
              <a:cxnLst/>
              <a:rect l="textAreaLeft" t="textAreaTop" r="textAreaRight" b="textAreaBottom"/>
              <a:pathLst>
                <a:path w="11846" h="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57" name="Google Shape;7754;p56"/>
          <p:cNvSpPr/>
          <p:nvPr/>
        </p:nvSpPr>
        <p:spPr>
          <a:xfrm>
            <a:off x="7557120" y="3173040"/>
            <a:ext cx="268920" cy="351720"/>
          </a:xfrm>
          <a:custGeom>
            <a:avLst/>
            <a:gdLst>
              <a:gd name="textAreaLeft" fmla="*/ 0 w 268920"/>
              <a:gd name="textAreaRight" fmla="*/ 269280 w 268920"/>
              <a:gd name="textAreaTop" fmla="*/ 0 h 351720"/>
              <a:gd name="textAreaBottom" fmla="*/ 352080 h 351720"/>
            </a:gdLst>
            <a:ahLst/>
            <a:cxnLst/>
            <a:rect l="textAreaLeft" t="textAreaTop" r="textAreaRight" b="textAreaBottom"/>
            <a:pathLst>
              <a:path w="9043" h="11816">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58" name="Google Shape;7755;p56"/>
          <p:cNvGrpSpPr/>
          <p:nvPr/>
        </p:nvGrpSpPr>
        <p:grpSpPr>
          <a:xfrm>
            <a:off x="7515360" y="3622680"/>
            <a:ext cx="351360" cy="352440"/>
            <a:chOff x="7515360" y="3622680"/>
            <a:chExt cx="351360" cy="352440"/>
          </a:xfrm>
        </p:grpSpPr>
        <p:sp>
          <p:nvSpPr>
            <p:cNvPr id="7559" name="Google Shape;7756;p56"/>
            <p:cNvSpPr/>
            <p:nvPr/>
          </p:nvSpPr>
          <p:spPr>
            <a:xfrm>
              <a:off x="7680600" y="370728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0" y="0"/>
                  </a:moveTo>
                  <a:lnTo>
                    <a:pt x="0" y="694"/>
                  </a:lnTo>
                  <a:lnTo>
                    <a:pt x="725" y="694"/>
                  </a:lnTo>
                  <a:lnTo>
                    <a:pt x="725"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0" name="Google Shape;7757;p56"/>
            <p:cNvSpPr/>
            <p:nvPr/>
          </p:nvSpPr>
          <p:spPr>
            <a:xfrm>
              <a:off x="7680600" y="374760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6" h="725">
                  <a:moveTo>
                    <a:pt x="0" y="0"/>
                  </a:moveTo>
                  <a:lnTo>
                    <a:pt x="0" y="725"/>
                  </a:lnTo>
                  <a:lnTo>
                    <a:pt x="725" y="725"/>
                  </a:lnTo>
                  <a:lnTo>
                    <a:pt x="725"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1" name="Google Shape;7758;p56"/>
            <p:cNvSpPr/>
            <p:nvPr/>
          </p:nvSpPr>
          <p:spPr>
            <a:xfrm>
              <a:off x="7680600" y="3831120"/>
              <a:ext cx="21240" cy="41040"/>
            </a:xfrm>
            <a:custGeom>
              <a:avLst/>
              <a:gdLst>
                <a:gd name="textAreaLeft" fmla="*/ 0 w 21240"/>
                <a:gd name="textAreaRight" fmla="*/ 21600 w 21240"/>
                <a:gd name="textAreaTop" fmla="*/ 0 h 41040"/>
                <a:gd name="textAreaBottom" fmla="*/ 41400 h 41040"/>
              </a:gdLst>
              <a:ahLst/>
              <a:cxnLst/>
              <a:rect l="textAreaLeft" t="textAreaTop" r="textAreaRight" b="textAreaBottom"/>
              <a:pathLst>
                <a:path w="726" h="1387">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2" name="Google Shape;7759;p56"/>
            <p:cNvSpPr/>
            <p:nvPr/>
          </p:nvSpPr>
          <p:spPr>
            <a:xfrm>
              <a:off x="7722720" y="3685680"/>
              <a:ext cx="62640" cy="31680"/>
            </a:xfrm>
            <a:custGeom>
              <a:avLst/>
              <a:gdLst>
                <a:gd name="textAreaLeft" fmla="*/ 0 w 62640"/>
                <a:gd name="textAreaRight" fmla="*/ 63000 w 62640"/>
                <a:gd name="textAreaTop" fmla="*/ 0 h 31680"/>
                <a:gd name="textAreaBottom" fmla="*/ 32040 h 31680"/>
              </a:gdLst>
              <a:ahLst/>
              <a:cxnLst/>
              <a:rect l="textAreaLeft" t="textAreaTop" r="textAreaRight" b="textAreaBottom"/>
              <a:pathLst>
                <a:path w="2111" h="1073">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3" name="Google Shape;7760;p56"/>
            <p:cNvSpPr/>
            <p:nvPr/>
          </p:nvSpPr>
          <p:spPr>
            <a:xfrm>
              <a:off x="7680600" y="366480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4" name="Google Shape;7761;p56"/>
            <p:cNvSpPr/>
            <p:nvPr/>
          </p:nvSpPr>
          <p:spPr>
            <a:xfrm>
              <a:off x="7680600" y="378864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6" h="725">
                  <a:moveTo>
                    <a:pt x="0" y="0"/>
                  </a:moveTo>
                  <a:lnTo>
                    <a:pt x="0" y="725"/>
                  </a:lnTo>
                  <a:lnTo>
                    <a:pt x="725" y="725"/>
                  </a:lnTo>
                  <a:lnTo>
                    <a:pt x="725"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5" name="Google Shape;7762;p56"/>
            <p:cNvSpPr/>
            <p:nvPr/>
          </p:nvSpPr>
          <p:spPr>
            <a:xfrm>
              <a:off x="7515360" y="3622680"/>
              <a:ext cx="351360" cy="352440"/>
            </a:xfrm>
            <a:custGeom>
              <a:avLst/>
              <a:gdLst>
                <a:gd name="textAreaLeft" fmla="*/ 0 w 351360"/>
                <a:gd name="textAreaRight" fmla="*/ 351720 w 351360"/>
                <a:gd name="textAreaTop" fmla="*/ 0 h 352440"/>
                <a:gd name="textAreaBottom" fmla="*/ 352800 h 352440"/>
              </a:gdLst>
              <a:ahLst/>
              <a:cxnLst/>
              <a:rect l="textAreaLeft" t="textAreaTop" r="textAreaRight" b="textAreaBottom"/>
              <a:pathLst>
                <a:path w="11815" h="11846">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6" name="Google Shape;7763;p56"/>
            <p:cNvSpPr/>
            <p:nvPr/>
          </p:nvSpPr>
          <p:spPr>
            <a:xfrm>
              <a:off x="7722720" y="3726720"/>
              <a:ext cx="51120" cy="31680"/>
            </a:xfrm>
            <a:custGeom>
              <a:avLst/>
              <a:gdLst>
                <a:gd name="textAreaLeft" fmla="*/ 0 w 51120"/>
                <a:gd name="textAreaRight" fmla="*/ 51480 w 51120"/>
                <a:gd name="textAreaTop" fmla="*/ 0 h 31680"/>
                <a:gd name="textAreaBottom" fmla="*/ 32040 h 31680"/>
              </a:gdLst>
              <a:ahLst/>
              <a:cxnLst/>
              <a:rect l="textAreaLeft" t="textAreaTop" r="textAreaRight" b="textAreaBottom"/>
              <a:pathLst>
                <a:path w="1733" h="1072">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7" name="Google Shape;7764;p56"/>
            <p:cNvSpPr/>
            <p:nvPr/>
          </p:nvSpPr>
          <p:spPr>
            <a:xfrm>
              <a:off x="7618680" y="3872160"/>
              <a:ext cx="144000" cy="61560"/>
            </a:xfrm>
            <a:custGeom>
              <a:avLst/>
              <a:gdLst>
                <a:gd name="textAreaLeft" fmla="*/ 0 w 144000"/>
                <a:gd name="textAreaRight" fmla="*/ 144360 w 144000"/>
                <a:gd name="textAreaTop" fmla="*/ 0 h 61560"/>
                <a:gd name="textAreaBottom" fmla="*/ 61920 h 61560"/>
              </a:gdLst>
              <a:ahLst/>
              <a:cxnLst/>
              <a:rect l="textAreaLeft" t="textAreaTop" r="textAreaRight" b="textAreaBottom"/>
              <a:pathLst>
                <a:path w="4852" h="208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8" name="Google Shape;7765;p56"/>
            <p:cNvSpPr/>
            <p:nvPr/>
          </p:nvSpPr>
          <p:spPr>
            <a:xfrm>
              <a:off x="7597080" y="3685680"/>
              <a:ext cx="62640" cy="31680"/>
            </a:xfrm>
            <a:custGeom>
              <a:avLst/>
              <a:gdLst>
                <a:gd name="textAreaLeft" fmla="*/ 0 w 62640"/>
                <a:gd name="textAreaRight" fmla="*/ 63000 w 62640"/>
                <a:gd name="textAreaTop" fmla="*/ 0 h 31680"/>
                <a:gd name="textAreaBottom" fmla="*/ 32040 h 31680"/>
              </a:gdLst>
              <a:ahLst/>
              <a:cxnLst/>
              <a:rect l="textAreaLeft" t="textAreaTop" r="textAreaRight" b="textAreaBottom"/>
              <a:pathLst>
                <a:path w="2112" h="1073">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69" name="Google Shape;7766;p56"/>
            <p:cNvSpPr/>
            <p:nvPr/>
          </p:nvSpPr>
          <p:spPr>
            <a:xfrm>
              <a:off x="7609320" y="3727800"/>
              <a:ext cx="52200" cy="31680"/>
            </a:xfrm>
            <a:custGeom>
              <a:avLst/>
              <a:gdLst>
                <a:gd name="textAreaLeft" fmla="*/ 0 w 52200"/>
                <a:gd name="textAreaRight" fmla="*/ 52560 w 52200"/>
                <a:gd name="textAreaTop" fmla="*/ 0 h 31680"/>
                <a:gd name="textAreaBottom" fmla="*/ 32040 h 31680"/>
              </a:gdLst>
              <a:ahLst/>
              <a:cxnLst/>
              <a:rect l="textAreaLeft" t="textAreaTop" r="textAreaRight" b="textAreaBottom"/>
              <a:pathLst>
                <a:path w="1765" h="1072">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70" name="Google Shape;7767;p56"/>
          <p:cNvSpPr/>
          <p:nvPr/>
        </p:nvSpPr>
        <p:spPr>
          <a:xfrm>
            <a:off x="6591600" y="4063680"/>
            <a:ext cx="353520" cy="353520"/>
          </a:xfrm>
          <a:custGeom>
            <a:avLst/>
            <a:gdLst>
              <a:gd name="textAreaLeft" fmla="*/ 0 w 353520"/>
              <a:gd name="textAreaRight" fmla="*/ 353880 w 353520"/>
              <a:gd name="textAreaTop" fmla="*/ 0 h 353520"/>
              <a:gd name="textAreaBottom" fmla="*/ 353880 h 353520"/>
            </a:gdLst>
            <a:ahLst/>
            <a:cxnLst/>
            <a:rect l="textAreaLeft" t="textAreaTop" r="textAreaRight" b="textAreaBottom"/>
            <a:pathLst>
              <a:path w="11879" h="11878">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71" name="Google Shape;7768;p56"/>
          <p:cNvSpPr/>
          <p:nvPr/>
        </p:nvSpPr>
        <p:spPr>
          <a:xfrm>
            <a:off x="826560" y="51084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chemeClr val="lt1"/>
                </a:solidFill>
                <a:effectLst/>
                <a:uFillTx/>
                <a:latin typeface="Arial"/>
                <a:ea typeface="Arial"/>
              </a:rPr>
              <a:t>Educational Icons</a:t>
            </a:r>
            <a:endParaRPr b="0" lang="en-US" sz="2400" strike="noStrike" u="none">
              <a:solidFill>
                <a:srgbClr val="ffffff"/>
              </a:solidFill>
              <a:effectLst/>
              <a:uFillTx/>
              <a:latin typeface="Arial"/>
            </a:endParaRPr>
          </a:p>
        </p:txBody>
      </p:sp>
      <p:sp>
        <p:nvSpPr>
          <p:cNvPr id="7572" name="Google Shape;7769;p56"/>
          <p:cNvSpPr/>
          <p:nvPr/>
        </p:nvSpPr>
        <p:spPr>
          <a:xfrm>
            <a:off x="4835160" y="51084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chemeClr val="lt1"/>
                </a:solidFill>
                <a:effectLst/>
                <a:uFillTx/>
                <a:latin typeface="Arial"/>
                <a:ea typeface="Arial"/>
              </a:rPr>
              <a:t>Medical Icons</a:t>
            </a:r>
            <a:endParaRPr b="0" lang="en-US" sz="24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573" name="Google Shape;7774;p57"/>
          <p:cNvSpPr/>
          <p:nvPr/>
        </p:nvSpPr>
        <p:spPr>
          <a:xfrm>
            <a:off x="832680" y="1377000"/>
            <a:ext cx="366840" cy="366120"/>
          </a:xfrm>
          <a:custGeom>
            <a:avLst/>
            <a:gdLst>
              <a:gd name="textAreaLeft" fmla="*/ 0 w 366840"/>
              <a:gd name="textAreaRight" fmla="*/ 367200 w 366840"/>
              <a:gd name="textAreaTop" fmla="*/ 0 h 366120"/>
              <a:gd name="textAreaBottom" fmla="*/ 366480 h 366120"/>
            </a:gdLst>
            <a:ahLst/>
            <a:cxnLst/>
            <a:rect l="textAreaLeft" t="textAreaTop" r="textAreaRight" b="textAreaBottom"/>
            <a:pathLst>
              <a:path w="12697" h="12666">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74" name="Google Shape;7775;p57"/>
          <p:cNvGrpSpPr/>
          <p:nvPr/>
        </p:nvGrpSpPr>
        <p:grpSpPr>
          <a:xfrm>
            <a:off x="832680" y="1819800"/>
            <a:ext cx="366840" cy="366840"/>
            <a:chOff x="832680" y="1819800"/>
            <a:chExt cx="366840" cy="366840"/>
          </a:xfrm>
        </p:grpSpPr>
        <p:sp>
          <p:nvSpPr>
            <p:cNvPr id="7575" name="Google Shape;7776;p57"/>
            <p:cNvSpPr/>
            <p:nvPr/>
          </p:nvSpPr>
          <p:spPr>
            <a:xfrm>
              <a:off x="832680" y="1868040"/>
              <a:ext cx="318600" cy="318600"/>
            </a:xfrm>
            <a:custGeom>
              <a:avLst/>
              <a:gdLst>
                <a:gd name="textAreaLeft" fmla="*/ 0 w 318600"/>
                <a:gd name="textAreaRight" fmla="*/ 318960 w 318600"/>
                <a:gd name="textAreaTop" fmla="*/ 0 h 318600"/>
                <a:gd name="textAreaBottom" fmla="*/ 318960 h 318600"/>
              </a:gdLst>
              <a:ahLst/>
              <a:cxnLst/>
              <a:rect l="textAreaLeft" t="textAreaTop" r="textAreaRight" b="textAreaBottom"/>
              <a:pathLst>
                <a:path w="11027" h="11028">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76" name="Google Shape;7777;p57"/>
            <p:cNvSpPr/>
            <p:nvPr/>
          </p:nvSpPr>
          <p:spPr>
            <a:xfrm>
              <a:off x="1027800" y="1819800"/>
              <a:ext cx="171720" cy="169920"/>
            </a:xfrm>
            <a:custGeom>
              <a:avLst/>
              <a:gdLst>
                <a:gd name="textAreaLeft" fmla="*/ 0 w 171720"/>
                <a:gd name="textAreaRight" fmla="*/ 172080 w 171720"/>
                <a:gd name="textAreaTop" fmla="*/ 0 h 169920"/>
                <a:gd name="textAreaBottom" fmla="*/ 170280 h 169920"/>
              </a:gdLst>
              <a:ahLst/>
              <a:cxnLst/>
              <a:rect l="textAreaLeft" t="textAreaTop" r="textAreaRight" b="textAreaBottom"/>
              <a:pathLst>
                <a:path w="5955" h="5892">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77" name="Google Shape;7778;p57"/>
          <p:cNvGrpSpPr/>
          <p:nvPr/>
        </p:nvGrpSpPr>
        <p:grpSpPr>
          <a:xfrm>
            <a:off x="835920" y="2248560"/>
            <a:ext cx="360360" cy="366840"/>
            <a:chOff x="835920" y="2248560"/>
            <a:chExt cx="360360" cy="366840"/>
          </a:xfrm>
        </p:grpSpPr>
        <p:sp>
          <p:nvSpPr>
            <p:cNvPr id="7578" name="Google Shape;7779;p57"/>
            <p:cNvSpPr/>
            <p:nvPr/>
          </p:nvSpPr>
          <p:spPr>
            <a:xfrm>
              <a:off x="910440" y="2351520"/>
              <a:ext cx="214560" cy="214560"/>
            </a:xfrm>
            <a:custGeom>
              <a:avLst/>
              <a:gdLst>
                <a:gd name="textAreaLeft" fmla="*/ 0 w 214560"/>
                <a:gd name="textAreaRight" fmla="*/ 214920 w 214560"/>
                <a:gd name="textAreaTop" fmla="*/ 0 h 214560"/>
                <a:gd name="textAreaBottom" fmla="*/ 214920 h 214560"/>
              </a:gdLst>
              <a:ahLst/>
              <a:cxnLst/>
              <a:rect l="textAreaLeft" t="textAreaTop" r="textAreaRight" b="textAreaBottom"/>
              <a:pathLst>
                <a:path w="7436" h="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79" name="Google Shape;7780;p57"/>
            <p:cNvSpPr/>
            <p:nvPr/>
          </p:nvSpPr>
          <p:spPr>
            <a:xfrm>
              <a:off x="956880" y="2248560"/>
              <a:ext cx="120960" cy="22320"/>
            </a:xfrm>
            <a:custGeom>
              <a:avLst/>
              <a:gdLst>
                <a:gd name="textAreaLeft" fmla="*/ 0 w 120960"/>
                <a:gd name="textAreaRight" fmla="*/ 121320 w 120960"/>
                <a:gd name="textAreaTop" fmla="*/ 0 h 22320"/>
                <a:gd name="textAreaBottom" fmla="*/ 22680 h 22320"/>
              </a:gdLst>
              <a:ahLst/>
              <a:cxnLst/>
              <a:rect l="textAreaLeft" t="textAreaTop" r="textAreaRight" b="textAreaBottom"/>
              <a:pathLst>
                <a:path w="4191" h="788">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80" name="Google Shape;7781;p57"/>
            <p:cNvSpPr/>
            <p:nvPr/>
          </p:nvSpPr>
          <p:spPr>
            <a:xfrm>
              <a:off x="835920" y="2279160"/>
              <a:ext cx="360360" cy="336240"/>
            </a:xfrm>
            <a:custGeom>
              <a:avLst/>
              <a:gdLst>
                <a:gd name="textAreaLeft" fmla="*/ 0 w 360360"/>
                <a:gd name="textAreaRight" fmla="*/ 360720 w 360360"/>
                <a:gd name="textAreaTop" fmla="*/ 0 h 336240"/>
                <a:gd name="textAreaBottom" fmla="*/ 336600 h 336240"/>
              </a:gdLst>
              <a:ahLst/>
              <a:cxnLst/>
              <a:rect l="textAreaLeft" t="textAreaTop" r="textAreaRight" b="textAreaBottom"/>
              <a:pathLst>
                <a:path w="12476" h="11634">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581" name="Google Shape;7782;p57"/>
          <p:cNvSpPr/>
          <p:nvPr/>
        </p:nvSpPr>
        <p:spPr>
          <a:xfrm>
            <a:off x="3040200" y="1375560"/>
            <a:ext cx="368640" cy="368640"/>
          </a:xfrm>
          <a:custGeom>
            <a:avLst/>
            <a:gdLst>
              <a:gd name="textAreaLeft" fmla="*/ 0 w 368640"/>
              <a:gd name="textAreaRight" fmla="*/ 369000 w 368640"/>
              <a:gd name="textAreaTop" fmla="*/ 0 h 368640"/>
              <a:gd name="textAreaBottom" fmla="*/ 369000 h 368640"/>
            </a:gdLst>
            <a:ahLst/>
            <a:cxnLst/>
            <a:rect l="textAreaLeft" t="textAreaTop" r="textAreaRight" b="textAreaBottom"/>
            <a:pathLst>
              <a:path w="12760" h="12761">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582" name="Google Shape;7783;p57"/>
          <p:cNvGrpSpPr/>
          <p:nvPr/>
        </p:nvGrpSpPr>
        <p:grpSpPr>
          <a:xfrm>
            <a:off x="3039480" y="1819080"/>
            <a:ext cx="370440" cy="367920"/>
            <a:chOff x="3039480" y="1819080"/>
            <a:chExt cx="370440" cy="367920"/>
          </a:xfrm>
        </p:grpSpPr>
        <p:sp>
          <p:nvSpPr>
            <p:cNvPr id="7583" name="Google Shape;7784;p57"/>
            <p:cNvSpPr/>
            <p:nvPr/>
          </p:nvSpPr>
          <p:spPr>
            <a:xfrm>
              <a:off x="3183480" y="1819080"/>
              <a:ext cx="226440" cy="222840"/>
            </a:xfrm>
            <a:custGeom>
              <a:avLst/>
              <a:gdLst>
                <a:gd name="textAreaLeft" fmla="*/ 0 w 226440"/>
                <a:gd name="textAreaRight" fmla="*/ 226800 w 226440"/>
                <a:gd name="textAreaTop" fmla="*/ 0 h 222840"/>
                <a:gd name="textAreaBottom" fmla="*/ 223200 h 222840"/>
              </a:gdLst>
              <a:ahLst/>
              <a:cxnLst/>
              <a:rect l="textAreaLeft" t="textAreaTop" r="textAreaRight" b="textAreaBottom"/>
              <a:pathLst>
                <a:path w="7837" h="7715">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84" name="Google Shape;7785;p57"/>
            <p:cNvSpPr/>
            <p:nvPr/>
          </p:nvSpPr>
          <p:spPr>
            <a:xfrm>
              <a:off x="3109680" y="1900080"/>
              <a:ext cx="215640" cy="214560"/>
            </a:xfrm>
            <a:custGeom>
              <a:avLst/>
              <a:gdLst>
                <a:gd name="textAreaLeft" fmla="*/ 0 w 215640"/>
                <a:gd name="textAreaRight" fmla="*/ 216000 w 215640"/>
                <a:gd name="textAreaTop" fmla="*/ 0 h 214560"/>
                <a:gd name="textAreaBottom" fmla="*/ 214920 h 214560"/>
              </a:gdLst>
              <a:ahLst/>
              <a:cxnLst/>
              <a:rect l="textAreaLeft" t="textAreaTop" r="textAreaRight" b="textAreaBottom"/>
              <a:pathLst>
                <a:path w="7467" h="7436">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85" name="Google Shape;7786;p57"/>
            <p:cNvSpPr/>
            <p:nvPr/>
          </p:nvSpPr>
          <p:spPr>
            <a:xfrm>
              <a:off x="3039480" y="1827360"/>
              <a:ext cx="359640" cy="359640"/>
            </a:xfrm>
            <a:custGeom>
              <a:avLst/>
              <a:gdLst>
                <a:gd name="textAreaLeft" fmla="*/ 0 w 359640"/>
                <a:gd name="textAreaRight" fmla="*/ 360000 w 359640"/>
                <a:gd name="textAreaTop" fmla="*/ 0 h 359640"/>
                <a:gd name="textAreaBottom" fmla="*/ 360000 h 359640"/>
              </a:gdLst>
              <a:ahLst/>
              <a:cxnLst/>
              <a:rect l="textAreaLeft" t="textAreaTop" r="textAreaRight" b="textAreaBottom"/>
              <a:pathLst>
                <a:path w="12445" h="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86" name="Google Shape;7787;p57"/>
          <p:cNvGrpSpPr/>
          <p:nvPr/>
        </p:nvGrpSpPr>
        <p:grpSpPr>
          <a:xfrm>
            <a:off x="3041280" y="2248560"/>
            <a:ext cx="366840" cy="367200"/>
            <a:chOff x="3041280" y="2248560"/>
            <a:chExt cx="366840" cy="367200"/>
          </a:xfrm>
        </p:grpSpPr>
        <p:sp>
          <p:nvSpPr>
            <p:cNvPr id="7587" name="Google Shape;7788;p57"/>
            <p:cNvSpPr/>
            <p:nvPr/>
          </p:nvSpPr>
          <p:spPr>
            <a:xfrm>
              <a:off x="3322800" y="2298960"/>
              <a:ext cx="35280" cy="34200"/>
            </a:xfrm>
            <a:custGeom>
              <a:avLst/>
              <a:gdLst>
                <a:gd name="textAreaLeft" fmla="*/ 0 w 35280"/>
                <a:gd name="textAreaRight" fmla="*/ 35640 w 35280"/>
                <a:gd name="textAreaTop" fmla="*/ 0 h 34200"/>
                <a:gd name="textAreaBottom" fmla="*/ 34560 h 34200"/>
              </a:gdLst>
              <a:ahLst/>
              <a:cxnLst/>
              <a:rect l="textAreaLeft" t="textAreaTop" r="textAreaRight" b="textAreaBottom"/>
              <a:pathLst>
                <a:path w="1229" h="119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88" name="Google Shape;7789;p57"/>
            <p:cNvSpPr/>
            <p:nvPr/>
          </p:nvSpPr>
          <p:spPr>
            <a:xfrm>
              <a:off x="3095640" y="2305080"/>
              <a:ext cx="257400" cy="256680"/>
            </a:xfrm>
            <a:custGeom>
              <a:avLst/>
              <a:gdLst>
                <a:gd name="textAreaLeft" fmla="*/ 0 w 257400"/>
                <a:gd name="textAreaRight" fmla="*/ 257760 w 257400"/>
                <a:gd name="textAreaTop" fmla="*/ 0 h 256680"/>
                <a:gd name="textAreaBottom" fmla="*/ 257040 h 256680"/>
              </a:gdLst>
              <a:ahLst/>
              <a:cxnLst/>
              <a:rect l="textAreaLeft" t="textAreaTop" r="textAreaRight" b="textAreaBottom"/>
              <a:pathLst>
                <a:path w="8917" h="8886">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89" name="Google Shape;7790;p57"/>
            <p:cNvSpPr/>
            <p:nvPr/>
          </p:nvSpPr>
          <p:spPr>
            <a:xfrm>
              <a:off x="3212280" y="2585880"/>
              <a:ext cx="23400" cy="29880"/>
            </a:xfrm>
            <a:custGeom>
              <a:avLst/>
              <a:gdLst>
                <a:gd name="textAreaLeft" fmla="*/ 0 w 23400"/>
                <a:gd name="textAreaRight" fmla="*/ 23760 w 23400"/>
                <a:gd name="textAreaTop" fmla="*/ 0 h 29880"/>
                <a:gd name="textAreaBottom" fmla="*/ 30240 h 29880"/>
              </a:gdLst>
              <a:ahLst/>
              <a:cxnLst/>
              <a:rect l="textAreaLeft" t="textAreaTop" r="textAreaRight" b="textAreaBottom"/>
              <a:pathLst>
                <a:path w="820" h="104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0" name="Google Shape;7791;p57"/>
            <p:cNvSpPr/>
            <p:nvPr/>
          </p:nvSpPr>
          <p:spPr>
            <a:xfrm>
              <a:off x="3323520" y="2531160"/>
              <a:ext cx="34200" cy="34200"/>
            </a:xfrm>
            <a:custGeom>
              <a:avLst/>
              <a:gdLst>
                <a:gd name="textAreaLeft" fmla="*/ 0 w 34200"/>
                <a:gd name="textAreaRight" fmla="*/ 34560 w 34200"/>
                <a:gd name="textAreaTop" fmla="*/ 0 h 34200"/>
                <a:gd name="textAreaBottom" fmla="*/ 34560 h 34200"/>
              </a:gdLst>
              <a:ahLst/>
              <a:cxnLst/>
              <a:rect l="textAreaLeft" t="textAreaTop" r="textAreaRight" b="textAreaBottom"/>
              <a:pathLst>
                <a:path w="1198" h="1199">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1" name="Google Shape;7792;p57"/>
            <p:cNvSpPr/>
            <p:nvPr/>
          </p:nvSpPr>
          <p:spPr>
            <a:xfrm>
              <a:off x="3376440" y="2419920"/>
              <a:ext cx="31680" cy="23400"/>
            </a:xfrm>
            <a:custGeom>
              <a:avLst/>
              <a:gdLst>
                <a:gd name="textAreaLeft" fmla="*/ 0 w 31680"/>
                <a:gd name="textAreaRight" fmla="*/ 32040 w 31680"/>
                <a:gd name="textAreaTop" fmla="*/ 0 h 23400"/>
                <a:gd name="textAreaBottom" fmla="*/ 23760 h 23400"/>
              </a:gdLst>
              <a:ahLst/>
              <a:cxnLst/>
              <a:rect l="textAreaLeft" t="textAreaTop" r="textAreaRight" b="textAreaBottom"/>
              <a:pathLst>
                <a:path w="1103" h="82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2" name="Google Shape;7793;p57"/>
            <p:cNvSpPr/>
            <p:nvPr/>
          </p:nvSpPr>
          <p:spPr>
            <a:xfrm>
              <a:off x="3041280" y="2420640"/>
              <a:ext cx="30600" cy="23400"/>
            </a:xfrm>
            <a:custGeom>
              <a:avLst/>
              <a:gdLst>
                <a:gd name="textAreaLeft" fmla="*/ 0 w 30600"/>
                <a:gd name="textAreaRight" fmla="*/ 30960 w 30600"/>
                <a:gd name="textAreaTop" fmla="*/ 0 h 23400"/>
                <a:gd name="textAreaBottom" fmla="*/ 23760 h 23400"/>
              </a:gdLst>
              <a:ahLst/>
              <a:cxnLst/>
              <a:rect l="textAreaLeft" t="textAreaTop" r="textAreaRight" b="textAreaBottom"/>
              <a:pathLst>
                <a:path w="1072" h="82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3" name="Google Shape;7794;p57"/>
            <p:cNvSpPr/>
            <p:nvPr/>
          </p:nvSpPr>
          <p:spPr>
            <a:xfrm>
              <a:off x="3089520" y="2531160"/>
              <a:ext cx="33480" cy="34200"/>
            </a:xfrm>
            <a:custGeom>
              <a:avLst/>
              <a:gdLst>
                <a:gd name="textAreaLeft" fmla="*/ 0 w 33480"/>
                <a:gd name="textAreaRight" fmla="*/ 33840 w 33480"/>
                <a:gd name="textAreaTop" fmla="*/ 0 h 34200"/>
                <a:gd name="textAreaBottom" fmla="*/ 34560 h 34200"/>
              </a:gdLst>
              <a:ahLst/>
              <a:cxnLst/>
              <a:rect l="textAreaLeft" t="textAreaTop" r="textAreaRight" b="textAreaBottom"/>
              <a:pathLst>
                <a:path w="1167" h="1199">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4" name="Google Shape;7795;p57"/>
            <p:cNvSpPr/>
            <p:nvPr/>
          </p:nvSpPr>
          <p:spPr>
            <a:xfrm>
              <a:off x="3090240" y="2298960"/>
              <a:ext cx="35280" cy="34200"/>
            </a:xfrm>
            <a:custGeom>
              <a:avLst/>
              <a:gdLst>
                <a:gd name="textAreaLeft" fmla="*/ 0 w 35280"/>
                <a:gd name="textAreaRight" fmla="*/ 35640 w 35280"/>
                <a:gd name="textAreaTop" fmla="*/ 0 h 34200"/>
                <a:gd name="textAreaBottom" fmla="*/ 34560 h 34200"/>
              </a:gdLst>
              <a:ahLst/>
              <a:cxnLst/>
              <a:rect l="textAreaLeft" t="textAreaTop" r="textAreaRight" b="textAreaBottom"/>
              <a:pathLst>
                <a:path w="1229" h="119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5" name="Google Shape;7796;p57"/>
            <p:cNvSpPr/>
            <p:nvPr/>
          </p:nvSpPr>
          <p:spPr>
            <a:xfrm>
              <a:off x="3212280" y="2248560"/>
              <a:ext cx="23400" cy="31680"/>
            </a:xfrm>
            <a:custGeom>
              <a:avLst/>
              <a:gdLst>
                <a:gd name="textAreaLeft" fmla="*/ 0 w 23400"/>
                <a:gd name="textAreaRight" fmla="*/ 23760 w 23400"/>
                <a:gd name="textAreaTop" fmla="*/ 0 h 31680"/>
                <a:gd name="textAreaBottom" fmla="*/ 32040 h 31680"/>
              </a:gdLst>
              <a:ahLst/>
              <a:cxnLst/>
              <a:rect l="textAreaLeft" t="textAreaTop" r="textAreaRight" b="textAreaBottom"/>
              <a:pathLst>
                <a:path w="820" h="1104">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596" name="Google Shape;7797;p57"/>
          <p:cNvGrpSpPr/>
          <p:nvPr/>
        </p:nvGrpSpPr>
        <p:grpSpPr>
          <a:xfrm>
            <a:off x="1720080" y="2745720"/>
            <a:ext cx="358560" cy="358560"/>
            <a:chOff x="1720080" y="2745720"/>
            <a:chExt cx="358560" cy="358560"/>
          </a:xfrm>
        </p:grpSpPr>
        <p:sp>
          <p:nvSpPr>
            <p:cNvPr id="7597" name="Google Shape;7798;p57"/>
            <p:cNvSpPr/>
            <p:nvPr/>
          </p:nvSpPr>
          <p:spPr>
            <a:xfrm>
              <a:off x="1936080" y="296136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788" h="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8" name="Google Shape;7799;p57"/>
            <p:cNvSpPr/>
            <p:nvPr/>
          </p:nvSpPr>
          <p:spPr>
            <a:xfrm>
              <a:off x="1840320" y="286560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788" h="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599" name="Google Shape;7800;p57"/>
            <p:cNvSpPr/>
            <p:nvPr/>
          </p:nvSpPr>
          <p:spPr>
            <a:xfrm>
              <a:off x="1720080" y="2745720"/>
              <a:ext cx="358560" cy="358560"/>
            </a:xfrm>
            <a:custGeom>
              <a:avLst/>
              <a:gdLst>
                <a:gd name="textAreaLeft" fmla="*/ 0 w 358560"/>
                <a:gd name="textAreaRight" fmla="*/ 358920 w 358560"/>
                <a:gd name="textAreaTop" fmla="*/ 0 h 358560"/>
                <a:gd name="textAreaBottom" fmla="*/ 358920 h 358560"/>
              </a:gdLst>
              <a:ahLst/>
              <a:cxnLst/>
              <a:rect l="textAreaLeft" t="textAreaTop" r="textAreaRight" b="textAreaBottom"/>
              <a:pathLst>
                <a:path w="12414" h="12406">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00" name="Google Shape;7801;p57"/>
          <p:cNvGrpSpPr/>
          <p:nvPr/>
        </p:nvGrpSpPr>
        <p:grpSpPr>
          <a:xfrm>
            <a:off x="1716480" y="3208680"/>
            <a:ext cx="366120" cy="333000"/>
            <a:chOff x="1716480" y="3208680"/>
            <a:chExt cx="366120" cy="333000"/>
          </a:xfrm>
        </p:grpSpPr>
        <p:sp>
          <p:nvSpPr>
            <p:cNvPr id="7601" name="Google Shape;7802;p57"/>
            <p:cNvSpPr/>
            <p:nvPr/>
          </p:nvSpPr>
          <p:spPr>
            <a:xfrm>
              <a:off x="1895040" y="3352680"/>
              <a:ext cx="47880" cy="47160"/>
            </a:xfrm>
            <a:custGeom>
              <a:avLst/>
              <a:gdLst>
                <a:gd name="textAreaLeft" fmla="*/ 0 w 47880"/>
                <a:gd name="textAreaRight" fmla="*/ 48240 w 47880"/>
                <a:gd name="textAreaTop" fmla="*/ 0 h 47160"/>
                <a:gd name="textAreaBottom" fmla="*/ 47520 h 47160"/>
              </a:gdLst>
              <a:ahLst/>
              <a:cxnLst/>
              <a:rect l="textAreaLeft" t="textAreaTop" r="textAreaRight" b="textAreaBottom"/>
              <a:pathLst>
                <a:path w="1671" h="164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02" name="Google Shape;7803;p57"/>
            <p:cNvSpPr/>
            <p:nvPr/>
          </p:nvSpPr>
          <p:spPr>
            <a:xfrm>
              <a:off x="1787760" y="3280680"/>
              <a:ext cx="222840" cy="191160"/>
            </a:xfrm>
            <a:custGeom>
              <a:avLst/>
              <a:gdLst>
                <a:gd name="textAreaLeft" fmla="*/ 0 w 222840"/>
                <a:gd name="textAreaRight" fmla="*/ 223200 w 222840"/>
                <a:gd name="textAreaTop" fmla="*/ 0 h 191160"/>
                <a:gd name="textAreaBottom" fmla="*/ 191520 h 191160"/>
              </a:gdLst>
              <a:ahLst/>
              <a:cxnLst/>
              <a:rect l="textAreaLeft" t="textAreaTop" r="textAreaRight" b="textAreaBottom"/>
              <a:pathLst>
                <a:path w="7719" h="6617">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03" name="Google Shape;7804;p57"/>
            <p:cNvSpPr/>
            <p:nvPr/>
          </p:nvSpPr>
          <p:spPr>
            <a:xfrm>
              <a:off x="1716480" y="3208680"/>
              <a:ext cx="366120" cy="333000"/>
            </a:xfrm>
            <a:custGeom>
              <a:avLst/>
              <a:gdLst>
                <a:gd name="textAreaLeft" fmla="*/ 0 w 366120"/>
                <a:gd name="textAreaRight" fmla="*/ 366480 w 366120"/>
                <a:gd name="textAreaTop" fmla="*/ 0 h 333000"/>
                <a:gd name="textAreaBottom" fmla="*/ 333360 h 333000"/>
              </a:gdLst>
              <a:ahLst/>
              <a:cxnLst/>
              <a:rect l="textAreaLeft" t="textAreaTop" r="textAreaRight" b="textAreaBottom"/>
              <a:pathLst>
                <a:path w="12666" h="11531">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04" name="Google Shape;7805;p57"/>
          <p:cNvGrpSpPr/>
          <p:nvPr/>
        </p:nvGrpSpPr>
        <p:grpSpPr>
          <a:xfrm>
            <a:off x="1716480" y="3650400"/>
            <a:ext cx="366120" cy="366840"/>
            <a:chOff x="1716480" y="3650400"/>
            <a:chExt cx="366120" cy="366840"/>
          </a:xfrm>
        </p:grpSpPr>
        <p:sp>
          <p:nvSpPr>
            <p:cNvPr id="7605" name="Google Shape;7806;p57"/>
            <p:cNvSpPr/>
            <p:nvPr/>
          </p:nvSpPr>
          <p:spPr>
            <a:xfrm>
              <a:off x="1927080" y="3810600"/>
              <a:ext cx="71640" cy="168120"/>
            </a:xfrm>
            <a:custGeom>
              <a:avLst/>
              <a:gdLst>
                <a:gd name="textAreaLeft" fmla="*/ 0 w 71640"/>
                <a:gd name="textAreaRight" fmla="*/ 72000 w 71640"/>
                <a:gd name="textAreaTop" fmla="*/ 0 h 168120"/>
                <a:gd name="textAreaBottom" fmla="*/ 168480 h 168120"/>
              </a:gdLst>
              <a:ahLst/>
              <a:cxnLst/>
              <a:rect l="textAreaLeft" t="textAreaTop" r="textAreaRight" b="textAreaBottom"/>
              <a:pathLst>
                <a:path w="2489" h="583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06" name="Google Shape;7807;p57"/>
            <p:cNvSpPr/>
            <p:nvPr/>
          </p:nvSpPr>
          <p:spPr>
            <a:xfrm>
              <a:off x="1716480" y="3650400"/>
              <a:ext cx="366120" cy="366840"/>
            </a:xfrm>
            <a:custGeom>
              <a:avLst/>
              <a:gdLst>
                <a:gd name="textAreaLeft" fmla="*/ 0 w 366120"/>
                <a:gd name="textAreaRight" fmla="*/ 366480 w 366120"/>
                <a:gd name="textAreaTop" fmla="*/ 0 h 366840"/>
                <a:gd name="textAreaBottom" fmla="*/ 367200 h 366840"/>
              </a:gdLst>
              <a:ahLst/>
              <a:cxnLst/>
              <a:rect l="textAreaLeft" t="textAreaTop" r="textAreaRight" b="textAreaBottom"/>
              <a:pathLst>
                <a:path w="12666" h="12698">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07" name="Google Shape;7808;p57"/>
          <p:cNvGrpSpPr/>
          <p:nvPr/>
        </p:nvGrpSpPr>
        <p:grpSpPr>
          <a:xfrm>
            <a:off x="3933000" y="2742120"/>
            <a:ext cx="367920" cy="365400"/>
            <a:chOff x="3933000" y="2742120"/>
            <a:chExt cx="367920" cy="365400"/>
          </a:xfrm>
        </p:grpSpPr>
        <p:sp>
          <p:nvSpPr>
            <p:cNvPr id="7608" name="Google Shape;7809;p57"/>
            <p:cNvSpPr/>
            <p:nvPr/>
          </p:nvSpPr>
          <p:spPr>
            <a:xfrm>
              <a:off x="4009320" y="2989440"/>
              <a:ext cx="24120" cy="23400"/>
            </a:xfrm>
            <a:custGeom>
              <a:avLst/>
              <a:gdLst>
                <a:gd name="textAreaLeft" fmla="*/ 0 w 24120"/>
                <a:gd name="textAreaRight" fmla="*/ 24480 w 24120"/>
                <a:gd name="textAreaTop" fmla="*/ 0 h 23400"/>
                <a:gd name="textAreaBottom" fmla="*/ 23760 h 23400"/>
              </a:gdLst>
              <a:ahLst/>
              <a:cxnLst/>
              <a:rect l="textAreaLeft" t="textAreaTop" r="textAreaRight" b="textAreaBottom"/>
              <a:pathLst>
                <a:path w="851" h="820">
                  <a:moveTo>
                    <a:pt x="0" y="1"/>
                  </a:moveTo>
                  <a:lnTo>
                    <a:pt x="0" y="820"/>
                  </a:lnTo>
                  <a:lnTo>
                    <a:pt x="851" y="820"/>
                  </a:lnTo>
                  <a:lnTo>
                    <a:pt x="851"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09" name="Google Shape;7810;p57"/>
            <p:cNvSpPr/>
            <p:nvPr/>
          </p:nvSpPr>
          <p:spPr>
            <a:xfrm>
              <a:off x="4057920" y="2989440"/>
              <a:ext cx="23400" cy="23400"/>
            </a:xfrm>
            <a:custGeom>
              <a:avLst/>
              <a:gdLst>
                <a:gd name="textAreaLeft" fmla="*/ 0 w 23400"/>
                <a:gd name="textAreaRight" fmla="*/ 23760 w 23400"/>
                <a:gd name="textAreaTop" fmla="*/ 0 h 23400"/>
                <a:gd name="textAreaBottom" fmla="*/ 23760 h 23400"/>
              </a:gdLst>
              <a:ahLst/>
              <a:cxnLst/>
              <a:rect l="textAreaLeft" t="textAreaTop" r="textAreaRight" b="textAreaBottom"/>
              <a:pathLst>
                <a:path w="820" h="820">
                  <a:moveTo>
                    <a:pt x="0" y="1"/>
                  </a:moveTo>
                  <a:lnTo>
                    <a:pt x="0" y="820"/>
                  </a:lnTo>
                  <a:lnTo>
                    <a:pt x="819" y="820"/>
                  </a:lnTo>
                  <a:lnTo>
                    <a:pt x="819"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0" name="Google Shape;7811;p57"/>
            <p:cNvSpPr/>
            <p:nvPr/>
          </p:nvSpPr>
          <p:spPr>
            <a:xfrm>
              <a:off x="4105080" y="2989440"/>
              <a:ext cx="23400" cy="23400"/>
            </a:xfrm>
            <a:custGeom>
              <a:avLst/>
              <a:gdLst>
                <a:gd name="textAreaLeft" fmla="*/ 0 w 23400"/>
                <a:gd name="textAreaRight" fmla="*/ 23760 w 23400"/>
                <a:gd name="textAreaTop" fmla="*/ 0 h 23400"/>
                <a:gd name="textAreaBottom" fmla="*/ 23760 h 23400"/>
              </a:gdLst>
              <a:ahLst/>
              <a:cxnLst/>
              <a:rect l="textAreaLeft" t="textAreaTop" r="textAreaRight" b="textAreaBottom"/>
              <a:pathLst>
                <a:path w="820" h="820">
                  <a:moveTo>
                    <a:pt x="0" y="1"/>
                  </a:moveTo>
                  <a:lnTo>
                    <a:pt x="0" y="820"/>
                  </a:lnTo>
                  <a:lnTo>
                    <a:pt x="820" y="820"/>
                  </a:lnTo>
                  <a:lnTo>
                    <a:pt x="820"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1" name="Google Shape;7812;p57"/>
            <p:cNvSpPr/>
            <p:nvPr/>
          </p:nvSpPr>
          <p:spPr>
            <a:xfrm>
              <a:off x="4153320" y="2989440"/>
              <a:ext cx="23400" cy="23400"/>
            </a:xfrm>
            <a:custGeom>
              <a:avLst/>
              <a:gdLst>
                <a:gd name="textAreaLeft" fmla="*/ 0 w 23400"/>
                <a:gd name="textAreaRight" fmla="*/ 23760 w 23400"/>
                <a:gd name="textAreaTop" fmla="*/ 0 h 23400"/>
                <a:gd name="textAreaBottom" fmla="*/ 23760 h 23400"/>
              </a:gdLst>
              <a:ahLst/>
              <a:cxnLst/>
              <a:rect l="textAreaLeft" t="textAreaTop" r="textAreaRight" b="textAreaBottom"/>
              <a:pathLst>
                <a:path w="820" h="820">
                  <a:moveTo>
                    <a:pt x="0" y="1"/>
                  </a:moveTo>
                  <a:lnTo>
                    <a:pt x="0" y="820"/>
                  </a:lnTo>
                  <a:lnTo>
                    <a:pt x="819" y="820"/>
                  </a:lnTo>
                  <a:lnTo>
                    <a:pt x="819"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2" name="Google Shape;7813;p57"/>
            <p:cNvSpPr/>
            <p:nvPr/>
          </p:nvSpPr>
          <p:spPr>
            <a:xfrm>
              <a:off x="3933000" y="2869200"/>
              <a:ext cx="366840" cy="238320"/>
            </a:xfrm>
            <a:custGeom>
              <a:avLst/>
              <a:gdLst>
                <a:gd name="textAreaLeft" fmla="*/ 0 w 366840"/>
                <a:gd name="textAreaRight" fmla="*/ 367200 w 366840"/>
                <a:gd name="textAreaTop" fmla="*/ 0 h 238320"/>
                <a:gd name="textAreaBottom" fmla="*/ 238680 h 238320"/>
              </a:gdLst>
              <a:ahLst/>
              <a:cxnLst/>
              <a:rect l="textAreaLeft" t="textAreaTop" r="textAreaRight" b="textAreaBottom"/>
              <a:pathLst>
                <a:path w="12697" h="8249">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3" name="Google Shape;7814;p57"/>
            <p:cNvSpPr/>
            <p:nvPr/>
          </p:nvSpPr>
          <p:spPr>
            <a:xfrm>
              <a:off x="4200840" y="2989440"/>
              <a:ext cx="23400" cy="23400"/>
            </a:xfrm>
            <a:custGeom>
              <a:avLst/>
              <a:gdLst>
                <a:gd name="textAreaLeft" fmla="*/ 0 w 23400"/>
                <a:gd name="textAreaRight" fmla="*/ 23760 w 23400"/>
                <a:gd name="textAreaTop" fmla="*/ 0 h 23400"/>
                <a:gd name="textAreaBottom" fmla="*/ 23760 h 23400"/>
              </a:gdLst>
              <a:ahLst/>
              <a:cxnLst/>
              <a:rect l="textAreaLeft" t="textAreaTop" r="textAreaRight" b="textAreaBottom"/>
              <a:pathLst>
                <a:path w="820" h="820">
                  <a:moveTo>
                    <a:pt x="0" y="1"/>
                  </a:moveTo>
                  <a:lnTo>
                    <a:pt x="0" y="820"/>
                  </a:lnTo>
                  <a:lnTo>
                    <a:pt x="820" y="820"/>
                  </a:lnTo>
                  <a:lnTo>
                    <a:pt x="820" y="1"/>
                  </a:ln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4" name="Google Shape;7815;p57"/>
            <p:cNvSpPr/>
            <p:nvPr/>
          </p:nvSpPr>
          <p:spPr>
            <a:xfrm>
              <a:off x="4137840" y="2742120"/>
              <a:ext cx="122760" cy="47520"/>
            </a:xfrm>
            <a:custGeom>
              <a:avLst/>
              <a:gdLst>
                <a:gd name="textAreaLeft" fmla="*/ 0 w 122760"/>
                <a:gd name="textAreaRight" fmla="*/ 123120 w 122760"/>
                <a:gd name="textAreaTop" fmla="*/ 0 h 47520"/>
                <a:gd name="textAreaBottom" fmla="*/ 47880 h 47520"/>
              </a:gdLst>
              <a:ahLst/>
              <a:cxnLst/>
              <a:rect l="textAreaLeft" t="textAreaTop" r="textAreaRight" b="textAreaBottom"/>
              <a:pathLst>
                <a:path w="4254" h="1656">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5" name="Google Shape;7816;p57"/>
            <p:cNvSpPr/>
            <p:nvPr/>
          </p:nvSpPr>
          <p:spPr>
            <a:xfrm>
              <a:off x="4229280" y="2814480"/>
              <a:ext cx="71640" cy="78840"/>
            </a:xfrm>
            <a:custGeom>
              <a:avLst/>
              <a:gdLst>
                <a:gd name="textAreaLeft" fmla="*/ 0 w 71640"/>
                <a:gd name="textAreaRight" fmla="*/ 72000 w 71640"/>
                <a:gd name="textAreaTop" fmla="*/ 0 h 78840"/>
                <a:gd name="textAreaBottom" fmla="*/ 79200 h 78840"/>
              </a:gdLst>
              <a:ahLst/>
              <a:cxnLst/>
              <a:rect l="textAreaLeft" t="textAreaTop" r="textAreaRight" b="textAreaBottom"/>
              <a:pathLst>
                <a:path w="2489" h="2742">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6" name="Google Shape;7817;p57"/>
            <p:cNvSpPr/>
            <p:nvPr/>
          </p:nvSpPr>
          <p:spPr>
            <a:xfrm>
              <a:off x="4132440" y="2838960"/>
              <a:ext cx="71640" cy="55440"/>
            </a:xfrm>
            <a:custGeom>
              <a:avLst/>
              <a:gdLst>
                <a:gd name="textAreaLeft" fmla="*/ 0 w 71640"/>
                <a:gd name="textAreaRight" fmla="*/ 72000 w 71640"/>
                <a:gd name="textAreaTop" fmla="*/ 0 h 55440"/>
                <a:gd name="textAreaBottom" fmla="*/ 55800 h 55440"/>
              </a:gdLst>
              <a:ahLst/>
              <a:cxnLst/>
              <a:rect l="textAreaLeft" t="textAreaTop" r="textAreaRight" b="textAreaBottom"/>
              <a:pathLst>
                <a:path w="2490" h="1926">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17" name="Google Shape;7818;p57"/>
          <p:cNvGrpSpPr/>
          <p:nvPr/>
        </p:nvGrpSpPr>
        <p:grpSpPr>
          <a:xfrm>
            <a:off x="1278360" y="1378080"/>
            <a:ext cx="366840" cy="364320"/>
            <a:chOff x="1278360" y="1378080"/>
            <a:chExt cx="366840" cy="364320"/>
          </a:xfrm>
        </p:grpSpPr>
        <p:sp>
          <p:nvSpPr>
            <p:cNvPr id="7618" name="Google Shape;7819;p57"/>
            <p:cNvSpPr/>
            <p:nvPr/>
          </p:nvSpPr>
          <p:spPr>
            <a:xfrm>
              <a:off x="1297440" y="1410120"/>
              <a:ext cx="315000" cy="315000"/>
            </a:xfrm>
            <a:custGeom>
              <a:avLst/>
              <a:gdLst>
                <a:gd name="textAreaLeft" fmla="*/ 0 w 315000"/>
                <a:gd name="textAreaRight" fmla="*/ 315360 w 315000"/>
                <a:gd name="textAreaTop" fmla="*/ 0 h 315000"/>
                <a:gd name="textAreaBottom" fmla="*/ 315360 h 315000"/>
              </a:gdLst>
              <a:ahLst/>
              <a:cxnLst/>
              <a:rect l="textAreaLeft" t="textAreaTop" r="textAreaRight" b="textAreaBottom"/>
              <a:pathLst>
                <a:path w="10902" h="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19" name="Google Shape;7820;p57"/>
            <p:cNvSpPr/>
            <p:nvPr/>
          </p:nvSpPr>
          <p:spPr>
            <a:xfrm>
              <a:off x="1524240" y="1378080"/>
              <a:ext cx="120960" cy="122040"/>
            </a:xfrm>
            <a:custGeom>
              <a:avLst/>
              <a:gdLst>
                <a:gd name="textAreaLeft" fmla="*/ 0 w 120960"/>
                <a:gd name="textAreaRight" fmla="*/ 121320 w 120960"/>
                <a:gd name="textAreaTop" fmla="*/ 0 h 122040"/>
                <a:gd name="textAreaBottom" fmla="*/ 122400 h 122040"/>
              </a:gdLst>
              <a:ahLst/>
              <a:cxnLst/>
              <a:rect l="textAreaLeft" t="textAreaTop" r="textAreaRight" b="textAreaBottom"/>
              <a:pathLst>
                <a:path w="4191" h="4227">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0" name="Google Shape;7821;p57"/>
            <p:cNvSpPr/>
            <p:nvPr/>
          </p:nvSpPr>
          <p:spPr>
            <a:xfrm>
              <a:off x="1434960" y="1650600"/>
              <a:ext cx="98280" cy="91800"/>
            </a:xfrm>
            <a:custGeom>
              <a:avLst/>
              <a:gdLst>
                <a:gd name="textAreaLeft" fmla="*/ 0 w 98280"/>
                <a:gd name="textAreaRight" fmla="*/ 98640 w 98280"/>
                <a:gd name="textAreaTop" fmla="*/ 0 h 91800"/>
                <a:gd name="textAreaBottom" fmla="*/ 92160 h 91800"/>
              </a:gdLst>
              <a:ahLst/>
              <a:cxnLst/>
              <a:rect l="textAreaLeft" t="textAreaTop" r="textAreaRight" b="textAreaBottom"/>
              <a:pathLst>
                <a:path w="3404" h="3183">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1" name="Google Shape;7822;p57"/>
            <p:cNvSpPr/>
            <p:nvPr/>
          </p:nvSpPr>
          <p:spPr>
            <a:xfrm>
              <a:off x="1278360" y="1488240"/>
              <a:ext cx="92520" cy="97920"/>
            </a:xfrm>
            <a:custGeom>
              <a:avLst/>
              <a:gdLst>
                <a:gd name="textAreaLeft" fmla="*/ 0 w 92520"/>
                <a:gd name="textAreaRight" fmla="*/ 92880 w 92520"/>
                <a:gd name="textAreaTop" fmla="*/ 0 h 97920"/>
                <a:gd name="textAreaBottom" fmla="*/ 98280 h 97920"/>
              </a:gdLst>
              <a:ahLst/>
              <a:cxnLst/>
              <a:rect l="textAreaLeft" t="textAreaTop" r="textAreaRight" b="textAreaBottom"/>
              <a:pathLst>
                <a:path w="3214" h="3403">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622" name="Google Shape;7823;p57"/>
          <p:cNvSpPr/>
          <p:nvPr/>
        </p:nvSpPr>
        <p:spPr>
          <a:xfrm>
            <a:off x="1278360" y="1820520"/>
            <a:ext cx="366840" cy="365040"/>
          </a:xfrm>
          <a:custGeom>
            <a:avLst/>
            <a:gdLst>
              <a:gd name="textAreaLeft" fmla="*/ 0 w 366840"/>
              <a:gd name="textAreaRight" fmla="*/ 367200 w 366840"/>
              <a:gd name="textAreaTop" fmla="*/ 0 h 365040"/>
              <a:gd name="textAreaBottom" fmla="*/ 365400 h 365040"/>
            </a:gdLst>
            <a:ahLst/>
            <a:cxnLst/>
            <a:rect l="textAreaLeft" t="textAreaTop" r="textAreaRight" b="textAreaBottom"/>
            <a:pathLst>
              <a:path w="12697" h="12634">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3" name="Google Shape;7824;p57"/>
          <p:cNvSpPr/>
          <p:nvPr/>
        </p:nvSpPr>
        <p:spPr>
          <a:xfrm>
            <a:off x="1305720" y="2248560"/>
            <a:ext cx="312120" cy="366840"/>
          </a:xfrm>
          <a:custGeom>
            <a:avLst/>
            <a:gdLst>
              <a:gd name="textAreaLeft" fmla="*/ 0 w 312120"/>
              <a:gd name="textAreaRight" fmla="*/ 312480 w 312120"/>
              <a:gd name="textAreaTop" fmla="*/ 0 h 366840"/>
              <a:gd name="textAreaBottom" fmla="*/ 367200 h 366840"/>
            </a:gdLst>
            <a:ahLst/>
            <a:cxnLst/>
            <a:rect l="textAreaLeft" t="textAreaTop" r="textAreaRight" b="textAreaBottom"/>
            <a:pathLst>
              <a:path w="10807" h="1269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4" name="Google Shape;7825;p57"/>
          <p:cNvSpPr/>
          <p:nvPr/>
        </p:nvSpPr>
        <p:spPr>
          <a:xfrm>
            <a:off x="3490920" y="1417320"/>
            <a:ext cx="366120" cy="285840"/>
          </a:xfrm>
          <a:custGeom>
            <a:avLst/>
            <a:gdLst>
              <a:gd name="textAreaLeft" fmla="*/ 0 w 366120"/>
              <a:gd name="textAreaRight" fmla="*/ 366480 w 366120"/>
              <a:gd name="textAreaTop" fmla="*/ 0 h 285840"/>
              <a:gd name="textAreaBottom" fmla="*/ 286200 h 285840"/>
            </a:gdLst>
            <a:ahLst/>
            <a:cxnLst/>
            <a:rect l="textAreaLeft" t="textAreaTop" r="textAreaRight" b="textAreaBottom"/>
            <a:pathLst>
              <a:path w="12665" h="9893">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625" name="Google Shape;7826;p57"/>
          <p:cNvGrpSpPr/>
          <p:nvPr/>
        </p:nvGrpSpPr>
        <p:grpSpPr>
          <a:xfrm>
            <a:off x="3482640" y="1819440"/>
            <a:ext cx="382680" cy="367560"/>
            <a:chOff x="3482640" y="1819440"/>
            <a:chExt cx="382680" cy="367560"/>
          </a:xfrm>
        </p:grpSpPr>
        <p:sp>
          <p:nvSpPr>
            <p:cNvPr id="7626" name="Google Shape;7827;p57"/>
            <p:cNvSpPr/>
            <p:nvPr/>
          </p:nvSpPr>
          <p:spPr>
            <a:xfrm>
              <a:off x="3482640" y="1819440"/>
              <a:ext cx="362520" cy="226080"/>
            </a:xfrm>
            <a:custGeom>
              <a:avLst/>
              <a:gdLst>
                <a:gd name="textAreaLeft" fmla="*/ 0 w 362520"/>
                <a:gd name="textAreaRight" fmla="*/ 362880 w 362520"/>
                <a:gd name="textAreaTop" fmla="*/ 0 h 226080"/>
                <a:gd name="textAreaBottom" fmla="*/ 226440 h 226080"/>
              </a:gdLst>
              <a:ahLst/>
              <a:cxnLst/>
              <a:rect l="textAreaLeft" t="textAreaTop" r="textAreaRight" b="textAreaBottom"/>
              <a:pathLst>
                <a:path w="12540" h="7833">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7" name="Google Shape;7828;p57"/>
            <p:cNvSpPr/>
            <p:nvPr/>
          </p:nvSpPr>
          <p:spPr>
            <a:xfrm>
              <a:off x="3501000" y="1960200"/>
              <a:ext cx="364320" cy="226800"/>
            </a:xfrm>
            <a:custGeom>
              <a:avLst/>
              <a:gdLst>
                <a:gd name="textAreaLeft" fmla="*/ 0 w 364320"/>
                <a:gd name="textAreaRight" fmla="*/ 364680 w 364320"/>
                <a:gd name="textAreaTop" fmla="*/ 0 h 226800"/>
                <a:gd name="textAreaBottom" fmla="*/ 227160 h 226800"/>
              </a:gdLst>
              <a:ahLst/>
              <a:cxnLst/>
              <a:rect l="textAreaLeft" t="textAreaTop" r="textAreaRight" b="textAreaBottom"/>
              <a:pathLst>
                <a:path w="12602" h="785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8" name="Google Shape;7829;p57"/>
            <p:cNvSpPr/>
            <p:nvPr/>
          </p:nvSpPr>
          <p:spPr>
            <a:xfrm>
              <a:off x="3643920" y="1920240"/>
              <a:ext cx="18000" cy="30600"/>
            </a:xfrm>
            <a:custGeom>
              <a:avLst/>
              <a:gdLst>
                <a:gd name="textAreaLeft" fmla="*/ 0 w 18000"/>
                <a:gd name="textAreaRight" fmla="*/ 18360 w 18000"/>
                <a:gd name="textAreaTop" fmla="*/ 0 h 30600"/>
                <a:gd name="textAreaBottom" fmla="*/ 30960 h 30600"/>
              </a:gdLst>
              <a:ahLst/>
              <a:cxnLst/>
              <a:rect l="textAreaLeft" t="textAreaTop" r="textAreaRight" b="textAreaBottom"/>
              <a:pathLst>
                <a:path w="631" h="1072">
                  <a:moveTo>
                    <a:pt x="630" y="1"/>
                  </a:moveTo>
                  <a:cubicBezTo>
                    <a:pt x="410" y="221"/>
                    <a:pt x="158" y="599"/>
                    <a:pt x="0" y="1072"/>
                  </a:cubicBezTo>
                  <a:lnTo>
                    <a:pt x="630" y="1072"/>
                  </a:lnTo>
                  <a:lnTo>
                    <a:pt x="630" y="1"/>
                  </a:ln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29" name="Google Shape;7830;p57"/>
            <p:cNvSpPr/>
            <p:nvPr/>
          </p:nvSpPr>
          <p:spPr>
            <a:xfrm>
              <a:off x="3686040" y="2054160"/>
              <a:ext cx="18000" cy="29880"/>
            </a:xfrm>
            <a:custGeom>
              <a:avLst/>
              <a:gdLst>
                <a:gd name="textAreaLeft" fmla="*/ 0 w 18000"/>
                <a:gd name="textAreaRight" fmla="*/ 18360 w 18000"/>
                <a:gd name="textAreaTop" fmla="*/ 0 h 29880"/>
                <a:gd name="textAreaBottom" fmla="*/ 30240 h 29880"/>
              </a:gdLst>
              <a:ahLst/>
              <a:cxnLst/>
              <a:rect l="textAreaLeft" t="textAreaTop" r="textAreaRight" b="textAreaBottom"/>
              <a:pathLst>
                <a:path w="631" h="1041">
                  <a:moveTo>
                    <a:pt x="1" y="1"/>
                  </a:moveTo>
                  <a:lnTo>
                    <a:pt x="1" y="1041"/>
                  </a:lnTo>
                  <a:cubicBezTo>
                    <a:pt x="253" y="852"/>
                    <a:pt x="473" y="473"/>
                    <a:pt x="631"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0" name="Google Shape;7831;p57"/>
            <p:cNvSpPr/>
            <p:nvPr/>
          </p:nvSpPr>
          <p:spPr>
            <a:xfrm>
              <a:off x="3643920" y="2054160"/>
              <a:ext cx="18000" cy="29880"/>
            </a:xfrm>
            <a:custGeom>
              <a:avLst/>
              <a:gdLst>
                <a:gd name="textAreaLeft" fmla="*/ 0 w 18000"/>
                <a:gd name="textAreaRight" fmla="*/ 18360 w 18000"/>
                <a:gd name="textAreaTop" fmla="*/ 0 h 29880"/>
                <a:gd name="textAreaBottom" fmla="*/ 30240 h 29880"/>
              </a:gdLst>
              <a:ahLst/>
              <a:cxnLst/>
              <a:rect l="textAreaLeft" t="textAreaTop" r="textAreaRight" b="textAreaBottom"/>
              <a:pathLst>
                <a:path w="631" h="1041">
                  <a:moveTo>
                    <a:pt x="0" y="1"/>
                  </a:moveTo>
                  <a:cubicBezTo>
                    <a:pt x="158" y="473"/>
                    <a:pt x="410" y="852"/>
                    <a:pt x="630" y="1041"/>
                  </a:cubicBezTo>
                  <a:lnTo>
                    <a:pt x="630" y="1"/>
                  </a:ln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1" name="Google Shape;7832;p57"/>
            <p:cNvSpPr/>
            <p:nvPr/>
          </p:nvSpPr>
          <p:spPr>
            <a:xfrm>
              <a:off x="3562200" y="1973880"/>
              <a:ext cx="50760" cy="55440"/>
            </a:xfrm>
            <a:custGeom>
              <a:avLst/>
              <a:gdLst>
                <a:gd name="textAreaLeft" fmla="*/ 0 w 50760"/>
                <a:gd name="textAreaRight" fmla="*/ 51120 w 50760"/>
                <a:gd name="textAreaTop" fmla="*/ 0 h 55440"/>
                <a:gd name="textAreaBottom" fmla="*/ 55800 h 55440"/>
              </a:gdLst>
              <a:ahLst/>
              <a:cxnLst/>
              <a:rect l="textAreaLeft" t="textAreaTop" r="textAreaRight" b="textAreaBottom"/>
              <a:pathLst>
                <a:path w="1765" h="1923">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2" name="Google Shape;7833;p57"/>
            <p:cNvSpPr/>
            <p:nvPr/>
          </p:nvSpPr>
          <p:spPr>
            <a:xfrm>
              <a:off x="3686040" y="1919160"/>
              <a:ext cx="18000" cy="30600"/>
            </a:xfrm>
            <a:custGeom>
              <a:avLst/>
              <a:gdLst>
                <a:gd name="textAreaLeft" fmla="*/ 0 w 18000"/>
                <a:gd name="textAreaRight" fmla="*/ 18360 w 18000"/>
                <a:gd name="textAreaTop" fmla="*/ 0 h 30600"/>
                <a:gd name="textAreaBottom" fmla="*/ 30960 h 30600"/>
              </a:gdLst>
              <a:ahLst/>
              <a:cxnLst/>
              <a:rect l="textAreaLeft" t="textAreaTop" r="textAreaRight" b="textAreaBottom"/>
              <a:pathLst>
                <a:path w="631" h="1072">
                  <a:moveTo>
                    <a:pt x="1" y="0"/>
                  </a:moveTo>
                  <a:lnTo>
                    <a:pt x="1" y="1071"/>
                  </a:lnTo>
                  <a:lnTo>
                    <a:pt x="631" y="1071"/>
                  </a:lnTo>
                  <a:cubicBezTo>
                    <a:pt x="505" y="599"/>
                    <a:pt x="253" y="189"/>
                    <a:pt x="1" y="0"/>
                  </a:cubicBez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3" name="Google Shape;7834;p57"/>
            <p:cNvSpPr/>
            <p:nvPr/>
          </p:nvSpPr>
          <p:spPr>
            <a:xfrm>
              <a:off x="3636000" y="1973880"/>
              <a:ext cx="26280" cy="55440"/>
            </a:xfrm>
            <a:custGeom>
              <a:avLst/>
              <a:gdLst>
                <a:gd name="textAreaLeft" fmla="*/ 0 w 26280"/>
                <a:gd name="textAreaRight" fmla="*/ 26640 w 26280"/>
                <a:gd name="textAreaTop" fmla="*/ 0 h 55440"/>
                <a:gd name="textAreaBottom" fmla="*/ 55800 h 55440"/>
              </a:gdLst>
              <a:ahLst/>
              <a:cxnLst/>
              <a:rect l="textAreaLeft" t="textAreaTop" r="textAreaRight" b="textAreaBottom"/>
              <a:pathLst>
                <a:path w="915" h="1923">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4" name="Google Shape;7835;p57"/>
            <p:cNvSpPr/>
            <p:nvPr/>
          </p:nvSpPr>
          <p:spPr>
            <a:xfrm>
              <a:off x="3686040" y="1891080"/>
              <a:ext cx="86400" cy="59040"/>
            </a:xfrm>
            <a:custGeom>
              <a:avLst/>
              <a:gdLst>
                <a:gd name="textAreaLeft" fmla="*/ 0 w 86400"/>
                <a:gd name="textAreaRight" fmla="*/ 86760 w 86400"/>
                <a:gd name="textAreaTop" fmla="*/ 0 h 59040"/>
                <a:gd name="textAreaBottom" fmla="*/ 59400 h 59040"/>
              </a:gdLst>
              <a:ahLst/>
              <a:cxnLst/>
              <a:rect l="textAreaLeft" t="textAreaTop" r="textAreaRight" b="textAreaBottom"/>
              <a:pathLst>
                <a:path w="2994" h="2049">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5" name="Google Shape;7836;p57"/>
            <p:cNvSpPr/>
            <p:nvPr/>
          </p:nvSpPr>
          <p:spPr>
            <a:xfrm>
              <a:off x="3684960" y="2054160"/>
              <a:ext cx="87120" cy="59040"/>
            </a:xfrm>
            <a:custGeom>
              <a:avLst/>
              <a:gdLst>
                <a:gd name="textAreaLeft" fmla="*/ 0 w 87120"/>
                <a:gd name="textAreaRight" fmla="*/ 87480 w 87120"/>
                <a:gd name="textAreaTop" fmla="*/ 0 h 59040"/>
                <a:gd name="textAreaBottom" fmla="*/ 59400 h 59040"/>
              </a:gdLst>
              <a:ahLst/>
              <a:cxnLst/>
              <a:rect l="textAreaLeft" t="textAreaTop" r="textAreaRight" b="textAreaBottom"/>
              <a:pathLst>
                <a:path w="3025" h="2049">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6" name="Google Shape;7837;p57"/>
            <p:cNvSpPr/>
            <p:nvPr/>
          </p:nvSpPr>
          <p:spPr>
            <a:xfrm>
              <a:off x="3574800" y="2053080"/>
              <a:ext cx="87120" cy="59760"/>
            </a:xfrm>
            <a:custGeom>
              <a:avLst/>
              <a:gdLst>
                <a:gd name="textAreaLeft" fmla="*/ 0 w 87120"/>
                <a:gd name="textAreaRight" fmla="*/ 87480 w 87120"/>
                <a:gd name="textAreaTop" fmla="*/ 0 h 59760"/>
                <a:gd name="textAreaBottom" fmla="*/ 60120 h 59760"/>
              </a:gdLst>
              <a:ahLst/>
              <a:cxnLst/>
              <a:rect l="textAreaLeft" t="textAreaTop" r="textAreaRight" b="textAreaBottom"/>
              <a:pathLst>
                <a:path w="3026" h="2080">
                  <a:moveTo>
                    <a:pt x="1" y="0"/>
                  </a:moveTo>
                  <a:cubicBezTo>
                    <a:pt x="600" y="1166"/>
                    <a:pt x="1702" y="1954"/>
                    <a:pt x="3025" y="2080"/>
                  </a:cubicBezTo>
                  <a:lnTo>
                    <a:pt x="3025" y="2017"/>
                  </a:lnTo>
                  <a:cubicBezTo>
                    <a:pt x="2364" y="1796"/>
                    <a:pt x="1860" y="1040"/>
                    <a:pt x="1545" y="0"/>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7" name="Google Shape;7838;p57"/>
            <p:cNvSpPr/>
            <p:nvPr/>
          </p:nvSpPr>
          <p:spPr>
            <a:xfrm>
              <a:off x="3734280" y="1973880"/>
              <a:ext cx="50760" cy="55440"/>
            </a:xfrm>
            <a:custGeom>
              <a:avLst/>
              <a:gdLst>
                <a:gd name="textAreaLeft" fmla="*/ 0 w 50760"/>
                <a:gd name="textAreaRight" fmla="*/ 51120 w 50760"/>
                <a:gd name="textAreaTop" fmla="*/ 0 h 55440"/>
                <a:gd name="textAreaBottom" fmla="*/ 55800 h 55440"/>
              </a:gdLst>
              <a:ahLst/>
              <a:cxnLst/>
              <a:rect l="textAreaLeft" t="textAreaTop" r="textAreaRight" b="textAreaBottom"/>
              <a:pathLst>
                <a:path w="1765" h="1923">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8" name="Google Shape;7839;p57"/>
            <p:cNvSpPr/>
            <p:nvPr/>
          </p:nvSpPr>
          <p:spPr>
            <a:xfrm>
              <a:off x="3575880" y="1891800"/>
              <a:ext cx="87120" cy="59040"/>
            </a:xfrm>
            <a:custGeom>
              <a:avLst/>
              <a:gdLst>
                <a:gd name="textAreaLeft" fmla="*/ 0 w 87120"/>
                <a:gd name="textAreaRight" fmla="*/ 87480 w 87120"/>
                <a:gd name="textAreaTop" fmla="*/ 0 h 59040"/>
                <a:gd name="textAreaBottom" fmla="*/ 59400 h 59040"/>
              </a:gdLst>
              <a:ahLst/>
              <a:cxnLst/>
              <a:rect l="textAreaLeft" t="textAreaTop" r="textAreaRight" b="textAreaBottom"/>
              <a:pathLst>
                <a:path w="3025" h="2048">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39" name="Google Shape;7840;p57"/>
            <p:cNvSpPr/>
            <p:nvPr/>
          </p:nvSpPr>
          <p:spPr>
            <a:xfrm>
              <a:off x="3686040" y="1973880"/>
              <a:ext cx="25920" cy="55440"/>
            </a:xfrm>
            <a:custGeom>
              <a:avLst/>
              <a:gdLst>
                <a:gd name="textAreaLeft" fmla="*/ 0 w 25920"/>
                <a:gd name="textAreaRight" fmla="*/ 26280 w 25920"/>
                <a:gd name="textAreaTop" fmla="*/ 0 h 55440"/>
                <a:gd name="textAreaBottom" fmla="*/ 55800 h 55440"/>
              </a:gdLst>
              <a:ahLst/>
              <a:cxnLst/>
              <a:rect l="textAreaLeft" t="textAreaTop" r="textAreaRight" b="textAreaBottom"/>
              <a:pathLst>
                <a:path w="914" h="1923">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40" name="Google Shape;7841;p57"/>
          <p:cNvGrpSpPr/>
          <p:nvPr/>
        </p:nvGrpSpPr>
        <p:grpSpPr>
          <a:xfrm>
            <a:off x="3490560" y="2248920"/>
            <a:ext cx="366840" cy="366120"/>
            <a:chOff x="3490560" y="2248920"/>
            <a:chExt cx="366840" cy="366120"/>
          </a:xfrm>
        </p:grpSpPr>
        <p:sp>
          <p:nvSpPr>
            <p:cNvPr id="7641" name="Google Shape;7842;p57"/>
            <p:cNvSpPr/>
            <p:nvPr/>
          </p:nvSpPr>
          <p:spPr>
            <a:xfrm>
              <a:off x="3490560" y="2495880"/>
              <a:ext cx="366840" cy="119160"/>
            </a:xfrm>
            <a:custGeom>
              <a:avLst/>
              <a:gdLst>
                <a:gd name="textAreaLeft" fmla="*/ 0 w 366840"/>
                <a:gd name="textAreaRight" fmla="*/ 367200 w 366840"/>
                <a:gd name="textAreaTop" fmla="*/ 0 h 119160"/>
                <a:gd name="textAreaBottom" fmla="*/ 119520 h 119160"/>
              </a:gdLst>
              <a:ahLst/>
              <a:cxnLst/>
              <a:rect l="textAreaLeft" t="textAreaTop" r="textAreaRight" b="textAreaBottom"/>
              <a:pathLst>
                <a:path w="12697" h="4128">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42" name="Google Shape;7843;p57"/>
            <p:cNvSpPr/>
            <p:nvPr/>
          </p:nvSpPr>
          <p:spPr>
            <a:xfrm>
              <a:off x="3490560" y="2248920"/>
              <a:ext cx="366840" cy="222840"/>
            </a:xfrm>
            <a:custGeom>
              <a:avLst/>
              <a:gdLst>
                <a:gd name="textAreaLeft" fmla="*/ 0 w 366840"/>
                <a:gd name="textAreaRight" fmla="*/ 367200 w 366840"/>
                <a:gd name="textAreaTop" fmla="*/ 0 h 222840"/>
                <a:gd name="textAreaBottom" fmla="*/ 223200 h 222840"/>
              </a:gdLst>
              <a:ahLst/>
              <a:cxnLst/>
              <a:rect l="textAreaLeft" t="textAreaTop" r="textAreaRight" b="textAreaBottom"/>
              <a:pathLst>
                <a:path w="12697" h="772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43" name="Google Shape;7844;p57"/>
          <p:cNvGrpSpPr/>
          <p:nvPr/>
        </p:nvGrpSpPr>
        <p:grpSpPr>
          <a:xfrm>
            <a:off x="2163240" y="2745000"/>
            <a:ext cx="365040" cy="359640"/>
            <a:chOff x="2163240" y="2745000"/>
            <a:chExt cx="365040" cy="359640"/>
          </a:xfrm>
        </p:grpSpPr>
        <p:sp>
          <p:nvSpPr>
            <p:cNvPr id="7644" name="Google Shape;7845;p57"/>
            <p:cNvSpPr/>
            <p:nvPr/>
          </p:nvSpPr>
          <p:spPr>
            <a:xfrm>
              <a:off x="2163960" y="2745000"/>
              <a:ext cx="364320" cy="359640"/>
            </a:xfrm>
            <a:custGeom>
              <a:avLst/>
              <a:gdLst>
                <a:gd name="textAreaLeft" fmla="*/ 0 w 364320"/>
                <a:gd name="textAreaRight" fmla="*/ 364680 w 364320"/>
                <a:gd name="textAreaTop" fmla="*/ 0 h 359640"/>
                <a:gd name="textAreaBottom" fmla="*/ 360000 h 359640"/>
              </a:gdLst>
              <a:ahLst/>
              <a:cxnLst/>
              <a:rect l="textAreaLeft" t="textAreaTop" r="textAreaRight" b="textAreaBottom"/>
              <a:pathLst>
                <a:path w="12603" h="12446">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45" name="Google Shape;7846;p57"/>
            <p:cNvSpPr/>
            <p:nvPr/>
          </p:nvSpPr>
          <p:spPr>
            <a:xfrm>
              <a:off x="2163240" y="2776680"/>
              <a:ext cx="201960" cy="102960"/>
            </a:xfrm>
            <a:custGeom>
              <a:avLst/>
              <a:gdLst>
                <a:gd name="textAreaLeft" fmla="*/ 0 w 201960"/>
                <a:gd name="textAreaRight" fmla="*/ 202320 w 201960"/>
                <a:gd name="textAreaTop" fmla="*/ 0 h 102960"/>
                <a:gd name="textAreaBottom" fmla="*/ 103320 h 102960"/>
              </a:gdLst>
              <a:ahLst/>
              <a:cxnLst/>
              <a:rect l="textAreaLeft" t="textAreaTop" r="textAreaRight" b="textAreaBottom"/>
              <a:pathLst>
                <a:path w="6995" h="357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46" name="Google Shape;7847;p57"/>
            <p:cNvSpPr/>
            <p:nvPr/>
          </p:nvSpPr>
          <p:spPr>
            <a:xfrm>
              <a:off x="2390040" y="2903760"/>
              <a:ext cx="102600" cy="200160"/>
            </a:xfrm>
            <a:custGeom>
              <a:avLst/>
              <a:gdLst>
                <a:gd name="textAreaLeft" fmla="*/ 0 w 102600"/>
                <a:gd name="textAreaRight" fmla="*/ 102960 w 102600"/>
                <a:gd name="textAreaTop" fmla="*/ 0 h 200160"/>
                <a:gd name="textAreaBottom" fmla="*/ 200520 h 200160"/>
              </a:gdLst>
              <a:ahLst/>
              <a:cxnLst/>
              <a:rect l="textAreaLeft" t="textAreaTop" r="textAreaRight" b="textAreaBottom"/>
              <a:pathLst>
                <a:path w="3560" h="6932">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47" name="Google Shape;7848;p57"/>
          <p:cNvGrpSpPr/>
          <p:nvPr/>
        </p:nvGrpSpPr>
        <p:grpSpPr>
          <a:xfrm>
            <a:off x="2162880" y="3196080"/>
            <a:ext cx="365760" cy="358560"/>
            <a:chOff x="2162880" y="3196080"/>
            <a:chExt cx="365760" cy="358560"/>
          </a:xfrm>
        </p:grpSpPr>
        <p:sp>
          <p:nvSpPr>
            <p:cNvPr id="7648" name="Google Shape;7849;p57"/>
            <p:cNvSpPr/>
            <p:nvPr/>
          </p:nvSpPr>
          <p:spPr>
            <a:xfrm>
              <a:off x="2162880" y="3196080"/>
              <a:ext cx="359640" cy="358560"/>
            </a:xfrm>
            <a:custGeom>
              <a:avLst/>
              <a:gdLst>
                <a:gd name="textAreaLeft" fmla="*/ 0 w 359640"/>
                <a:gd name="textAreaRight" fmla="*/ 360000 w 359640"/>
                <a:gd name="textAreaTop" fmla="*/ 0 h 358560"/>
                <a:gd name="textAreaBottom" fmla="*/ 358920 h 358560"/>
              </a:gdLst>
              <a:ahLst/>
              <a:cxnLst/>
              <a:rect l="textAreaLeft" t="textAreaTop" r="textAreaRight" b="textAreaBottom"/>
              <a:pathLst>
                <a:path w="12445" h="12414">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49" name="Google Shape;7850;p57"/>
            <p:cNvSpPr/>
            <p:nvPr/>
          </p:nvSpPr>
          <p:spPr>
            <a:xfrm>
              <a:off x="2448000" y="3403800"/>
              <a:ext cx="78840" cy="63360"/>
            </a:xfrm>
            <a:custGeom>
              <a:avLst/>
              <a:gdLst>
                <a:gd name="textAreaLeft" fmla="*/ 0 w 78840"/>
                <a:gd name="textAreaRight" fmla="*/ 79200 w 78840"/>
                <a:gd name="textAreaTop" fmla="*/ 0 h 63360"/>
                <a:gd name="textAreaBottom" fmla="*/ 63720 h 63360"/>
              </a:gdLst>
              <a:ahLst/>
              <a:cxnLst/>
              <a:rect l="textAreaLeft" t="textAreaTop" r="textAreaRight" b="textAreaBottom"/>
              <a:pathLst>
                <a:path w="2742" h="2207">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0" name="Google Shape;7851;p57"/>
            <p:cNvSpPr/>
            <p:nvPr/>
          </p:nvSpPr>
          <p:spPr>
            <a:xfrm>
              <a:off x="2449800" y="3196800"/>
              <a:ext cx="78840" cy="182880"/>
            </a:xfrm>
            <a:custGeom>
              <a:avLst/>
              <a:gdLst>
                <a:gd name="textAreaLeft" fmla="*/ 0 w 78840"/>
                <a:gd name="textAreaRight" fmla="*/ 79200 w 78840"/>
                <a:gd name="textAreaTop" fmla="*/ 0 h 182880"/>
                <a:gd name="textAreaBottom" fmla="*/ 183240 h 182880"/>
              </a:gdLst>
              <a:ahLst/>
              <a:cxnLst/>
              <a:rect l="textAreaLeft" t="textAreaTop" r="textAreaRight" b="textAreaBottom"/>
              <a:pathLst>
                <a:path w="2742" h="6333">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51" name="Google Shape;7852;p57"/>
          <p:cNvGrpSpPr/>
          <p:nvPr/>
        </p:nvGrpSpPr>
        <p:grpSpPr>
          <a:xfrm>
            <a:off x="2162880" y="3651480"/>
            <a:ext cx="365760" cy="364680"/>
            <a:chOff x="2162880" y="3651480"/>
            <a:chExt cx="365760" cy="364680"/>
          </a:xfrm>
        </p:grpSpPr>
        <p:sp>
          <p:nvSpPr>
            <p:cNvPr id="7652" name="Google Shape;7853;p57"/>
            <p:cNvSpPr/>
            <p:nvPr/>
          </p:nvSpPr>
          <p:spPr>
            <a:xfrm>
              <a:off x="2162880" y="3946320"/>
              <a:ext cx="365040" cy="69840"/>
            </a:xfrm>
            <a:custGeom>
              <a:avLst/>
              <a:gdLst>
                <a:gd name="textAreaLeft" fmla="*/ 0 w 365040"/>
                <a:gd name="textAreaRight" fmla="*/ 365400 w 365040"/>
                <a:gd name="textAreaTop" fmla="*/ 0 h 69840"/>
                <a:gd name="textAreaBottom" fmla="*/ 70200 h 69840"/>
              </a:gdLst>
              <a:ahLst/>
              <a:cxnLst/>
              <a:rect l="textAreaLeft" t="textAreaTop" r="textAreaRight" b="textAreaBottom"/>
              <a:pathLst>
                <a:path w="12635" h="2427">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3" name="Google Shape;7854;p57"/>
            <p:cNvSpPr/>
            <p:nvPr/>
          </p:nvSpPr>
          <p:spPr>
            <a:xfrm>
              <a:off x="2163600" y="3651480"/>
              <a:ext cx="365040" cy="142560"/>
            </a:xfrm>
            <a:custGeom>
              <a:avLst/>
              <a:gdLst>
                <a:gd name="textAreaLeft" fmla="*/ 0 w 365040"/>
                <a:gd name="textAreaRight" fmla="*/ 365400 w 365040"/>
                <a:gd name="textAreaTop" fmla="*/ 0 h 142560"/>
                <a:gd name="textAreaBottom" fmla="*/ 142920 h 142560"/>
              </a:gdLst>
              <a:ahLst/>
              <a:cxnLst/>
              <a:rect l="textAreaLeft" t="textAreaTop" r="textAreaRight" b="textAreaBottom"/>
              <a:pathLst>
                <a:path w="12634" h="4939">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w="0">
              <a:noFill/>
            </a:ln>
          </p:spPr>
          <p:style>
            <a:lnRef idx="0"/>
            <a:fillRef idx="0"/>
            <a:effectRef idx="0"/>
            <a:fontRef idx="minor"/>
          </p:style>
          <p:txBody>
            <a:bodyPr tIns="71280" bIns="71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4" name="Google Shape;7855;p57"/>
            <p:cNvSpPr/>
            <p:nvPr/>
          </p:nvSpPr>
          <p:spPr>
            <a:xfrm>
              <a:off x="2429640" y="3818880"/>
              <a:ext cx="70920" cy="102600"/>
            </a:xfrm>
            <a:custGeom>
              <a:avLst/>
              <a:gdLst>
                <a:gd name="textAreaLeft" fmla="*/ 0 w 70920"/>
                <a:gd name="textAreaRight" fmla="*/ 71280 w 70920"/>
                <a:gd name="textAreaTop" fmla="*/ 0 h 102600"/>
                <a:gd name="textAreaBottom" fmla="*/ 102960 h 102600"/>
              </a:gdLst>
              <a:ahLst/>
              <a:cxnLst/>
              <a:rect l="textAreaLeft" t="textAreaTop" r="textAreaRight" b="textAreaBottom"/>
              <a:pathLst>
                <a:path w="2459" h="3561">
                  <a:moveTo>
                    <a:pt x="1" y="0"/>
                  </a:moveTo>
                  <a:lnTo>
                    <a:pt x="1" y="3560"/>
                  </a:lnTo>
                  <a:lnTo>
                    <a:pt x="2458" y="3560"/>
                  </a:lnTo>
                  <a:lnTo>
                    <a:pt x="2458"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5" name="Google Shape;7856;p57"/>
            <p:cNvSpPr/>
            <p:nvPr/>
          </p:nvSpPr>
          <p:spPr>
            <a:xfrm>
              <a:off x="2309400" y="3818880"/>
              <a:ext cx="71640" cy="102600"/>
            </a:xfrm>
            <a:custGeom>
              <a:avLst/>
              <a:gdLst>
                <a:gd name="textAreaLeft" fmla="*/ 0 w 71640"/>
                <a:gd name="textAreaRight" fmla="*/ 72000 w 71640"/>
                <a:gd name="textAreaTop" fmla="*/ 0 h 102600"/>
                <a:gd name="textAreaBottom" fmla="*/ 102960 h 102600"/>
              </a:gdLst>
              <a:ahLst/>
              <a:cxnLst/>
              <a:rect l="textAreaLeft" t="textAreaTop" r="textAreaRight" b="textAreaBottom"/>
              <a:pathLst>
                <a:path w="2489" h="3561">
                  <a:moveTo>
                    <a:pt x="0" y="0"/>
                  </a:moveTo>
                  <a:lnTo>
                    <a:pt x="0" y="3560"/>
                  </a:lnTo>
                  <a:lnTo>
                    <a:pt x="2489" y="3560"/>
                  </a:lnTo>
                  <a:lnTo>
                    <a:pt x="2489"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6" name="Google Shape;7857;p57"/>
            <p:cNvSpPr/>
            <p:nvPr/>
          </p:nvSpPr>
          <p:spPr>
            <a:xfrm>
              <a:off x="2190240" y="3818880"/>
              <a:ext cx="71640" cy="102600"/>
            </a:xfrm>
            <a:custGeom>
              <a:avLst/>
              <a:gdLst>
                <a:gd name="textAreaLeft" fmla="*/ 0 w 71640"/>
                <a:gd name="textAreaRight" fmla="*/ 72000 w 71640"/>
                <a:gd name="textAreaTop" fmla="*/ 0 h 102600"/>
                <a:gd name="textAreaBottom" fmla="*/ 102960 h 102600"/>
              </a:gdLst>
              <a:ahLst/>
              <a:cxnLst/>
              <a:rect l="textAreaLeft" t="textAreaTop" r="textAreaRight" b="textAreaBottom"/>
              <a:pathLst>
                <a:path w="2489" h="3561">
                  <a:moveTo>
                    <a:pt x="0" y="0"/>
                  </a:moveTo>
                  <a:lnTo>
                    <a:pt x="0" y="3560"/>
                  </a:lnTo>
                  <a:lnTo>
                    <a:pt x="2489" y="3560"/>
                  </a:lnTo>
                  <a:lnTo>
                    <a:pt x="2489"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57" name="Google Shape;7858;p57"/>
          <p:cNvGrpSpPr/>
          <p:nvPr/>
        </p:nvGrpSpPr>
        <p:grpSpPr>
          <a:xfrm>
            <a:off x="3932640" y="3196800"/>
            <a:ext cx="368640" cy="356760"/>
            <a:chOff x="3932640" y="3196800"/>
            <a:chExt cx="368640" cy="356760"/>
          </a:xfrm>
        </p:grpSpPr>
        <p:sp>
          <p:nvSpPr>
            <p:cNvPr id="7658" name="Google Shape;7859;p57"/>
            <p:cNvSpPr/>
            <p:nvPr/>
          </p:nvSpPr>
          <p:spPr>
            <a:xfrm>
              <a:off x="4008240" y="3447360"/>
              <a:ext cx="91800" cy="34200"/>
            </a:xfrm>
            <a:custGeom>
              <a:avLst/>
              <a:gdLst>
                <a:gd name="textAreaLeft" fmla="*/ 0 w 91800"/>
                <a:gd name="textAreaRight" fmla="*/ 92160 w 91800"/>
                <a:gd name="textAreaTop" fmla="*/ 0 h 34200"/>
                <a:gd name="textAreaBottom" fmla="*/ 34560 h 34200"/>
              </a:gdLst>
              <a:ahLst/>
              <a:cxnLst/>
              <a:rect l="textAreaLeft" t="textAreaTop" r="textAreaRight" b="textAreaBottom"/>
              <a:pathLst>
                <a:path w="3183" h="1198">
                  <a:moveTo>
                    <a:pt x="1607" y="0"/>
                  </a:moveTo>
                  <a:cubicBezTo>
                    <a:pt x="820" y="0"/>
                    <a:pt x="190" y="504"/>
                    <a:pt x="1" y="1197"/>
                  </a:cubicBezTo>
                  <a:lnTo>
                    <a:pt x="3183" y="1197"/>
                  </a:lnTo>
                  <a:cubicBezTo>
                    <a:pt x="3025" y="536"/>
                    <a:pt x="2363" y="0"/>
                    <a:pt x="1607" y="0"/>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59" name="Google Shape;7860;p57"/>
            <p:cNvSpPr/>
            <p:nvPr/>
          </p:nvSpPr>
          <p:spPr>
            <a:xfrm>
              <a:off x="4028040" y="3376800"/>
              <a:ext cx="49680" cy="46800"/>
            </a:xfrm>
            <a:custGeom>
              <a:avLst/>
              <a:gdLst>
                <a:gd name="textAreaLeft" fmla="*/ 0 w 49680"/>
                <a:gd name="textAreaRight" fmla="*/ 50040 w 49680"/>
                <a:gd name="textAreaTop" fmla="*/ 0 h 46800"/>
                <a:gd name="textAreaBottom" fmla="*/ 47160 h 46800"/>
              </a:gdLst>
              <a:ahLst/>
              <a:cxnLst/>
              <a:rect l="textAreaLeft" t="textAreaTop" r="textAreaRight" b="textAreaBottom"/>
              <a:pathLst>
                <a:path w="1734" h="1636">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60" name="Google Shape;7861;p57"/>
            <p:cNvSpPr/>
            <p:nvPr/>
          </p:nvSpPr>
          <p:spPr>
            <a:xfrm>
              <a:off x="3932640" y="3196800"/>
              <a:ext cx="368640" cy="356760"/>
            </a:xfrm>
            <a:custGeom>
              <a:avLst/>
              <a:gdLst>
                <a:gd name="textAreaLeft" fmla="*/ 0 w 368640"/>
                <a:gd name="textAreaRight" fmla="*/ 369000 w 368640"/>
                <a:gd name="textAreaTop" fmla="*/ 0 h 356760"/>
                <a:gd name="textAreaBottom" fmla="*/ 357120 h 356760"/>
              </a:gdLst>
              <a:ahLst/>
              <a:cxnLst/>
              <a:rect l="textAreaLeft" t="textAreaTop" r="textAreaRight" b="textAreaBottom"/>
              <a:pathLst>
                <a:path w="12760" h="12351">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61" name="Google Shape;7862;p57"/>
            <p:cNvSpPr/>
            <p:nvPr/>
          </p:nvSpPr>
          <p:spPr>
            <a:xfrm>
              <a:off x="4110120" y="3236040"/>
              <a:ext cx="16200" cy="16200"/>
            </a:xfrm>
            <a:custGeom>
              <a:avLst/>
              <a:gdLst>
                <a:gd name="textAreaLeft" fmla="*/ 0 w 16200"/>
                <a:gd name="textAreaRight" fmla="*/ 16560 w 16200"/>
                <a:gd name="textAreaTop" fmla="*/ 0 h 16200"/>
                <a:gd name="textAreaBottom" fmla="*/ 16560 h 16200"/>
              </a:gdLst>
              <a:ahLst/>
              <a:cxnLst/>
              <a:rect l="textAreaLeft" t="textAreaTop" r="textAreaRight" b="textAreaBottom"/>
              <a:pathLst>
                <a:path w="567" h="568">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w="0">
              <a:noFill/>
            </a:ln>
          </p:spPr>
          <p:style>
            <a:lnRef idx="0"/>
            <a:fillRef idx="0"/>
            <a:effectRef idx="0"/>
            <a:fontRef idx="minor"/>
          </p:style>
          <p:txBody>
            <a:bodyPr tIns="8280" bIns="8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62" name="Google Shape;7863;p57"/>
          <p:cNvGrpSpPr/>
          <p:nvPr/>
        </p:nvGrpSpPr>
        <p:grpSpPr>
          <a:xfrm>
            <a:off x="1721160" y="1378080"/>
            <a:ext cx="367920" cy="363960"/>
            <a:chOff x="1721160" y="1378080"/>
            <a:chExt cx="367920" cy="363960"/>
          </a:xfrm>
        </p:grpSpPr>
        <p:sp>
          <p:nvSpPr>
            <p:cNvPr id="7663" name="Google Shape;7864;p57"/>
            <p:cNvSpPr/>
            <p:nvPr/>
          </p:nvSpPr>
          <p:spPr>
            <a:xfrm>
              <a:off x="1806840" y="1378080"/>
              <a:ext cx="196560" cy="230040"/>
            </a:xfrm>
            <a:custGeom>
              <a:avLst/>
              <a:gdLst>
                <a:gd name="textAreaLeft" fmla="*/ 0 w 196560"/>
                <a:gd name="textAreaRight" fmla="*/ 196920 w 196560"/>
                <a:gd name="textAreaTop" fmla="*/ 0 h 230040"/>
                <a:gd name="textAreaBottom" fmla="*/ 230400 h 230040"/>
              </a:gdLst>
              <a:ahLst/>
              <a:cxnLst/>
              <a:rect l="textAreaLeft" t="textAreaTop" r="textAreaRight" b="textAreaBottom"/>
              <a:pathLst>
                <a:path w="6806" h="7961">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64" name="Google Shape;7865;p57"/>
            <p:cNvSpPr/>
            <p:nvPr/>
          </p:nvSpPr>
          <p:spPr>
            <a:xfrm>
              <a:off x="1721160" y="1605960"/>
              <a:ext cx="367920" cy="136080"/>
            </a:xfrm>
            <a:custGeom>
              <a:avLst/>
              <a:gdLst>
                <a:gd name="textAreaLeft" fmla="*/ 0 w 367920"/>
                <a:gd name="textAreaRight" fmla="*/ 368280 w 367920"/>
                <a:gd name="textAreaTop" fmla="*/ 0 h 136080"/>
                <a:gd name="textAreaBottom" fmla="*/ 136440 h 136080"/>
              </a:gdLst>
              <a:ahLst/>
              <a:cxnLst/>
              <a:rect l="textAreaLeft" t="textAreaTop" r="textAreaRight" b="textAreaBottom"/>
              <a:pathLst>
                <a:path w="12729" h="471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665" name="Google Shape;7866;p57"/>
          <p:cNvSpPr/>
          <p:nvPr/>
        </p:nvSpPr>
        <p:spPr>
          <a:xfrm>
            <a:off x="1784520" y="1819800"/>
            <a:ext cx="241200" cy="366840"/>
          </a:xfrm>
          <a:custGeom>
            <a:avLst/>
            <a:gdLst>
              <a:gd name="textAreaLeft" fmla="*/ 0 w 241200"/>
              <a:gd name="textAreaRight" fmla="*/ 241560 w 241200"/>
              <a:gd name="textAreaTop" fmla="*/ 0 h 366840"/>
              <a:gd name="textAreaBottom" fmla="*/ 367200 h 366840"/>
            </a:gdLst>
            <a:ahLst/>
            <a:cxnLst/>
            <a:rect l="textAreaLeft" t="textAreaTop" r="textAreaRight" b="textAreaBottom"/>
            <a:pathLst>
              <a:path w="8350" h="12697">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666" name="Google Shape;7867;p57"/>
          <p:cNvGrpSpPr/>
          <p:nvPr/>
        </p:nvGrpSpPr>
        <p:grpSpPr>
          <a:xfrm>
            <a:off x="1721520" y="2248920"/>
            <a:ext cx="366840" cy="366120"/>
            <a:chOff x="1721520" y="2248920"/>
            <a:chExt cx="366840" cy="366120"/>
          </a:xfrm>
        </p:grpSpPr>
        <p:sp>
          <p:nvSpPr>
            <p:cNvPr id="7667" name="Google Shape;7868;p57"/>
            <p:cNvSpPr/>
            <p:nvPr/>
          </p:nvSpPr>
          <p:spPr>
            <a:xfrm>
              <a:off x="1721520" y="2543400"/>
              <a:ext cx="366840" cy="71640"/>
            </a:xfrm>
            <a:custGeom>
              <a:avLst/>
              <a:gdLst>
                <a:gd name="textAreaLeft" fmla="*/ 0 w 366840"/>
                <a:gd name="textAreaRight" fmla="*/ 367200 w 366840"/>
                <a:gd name="textAreaTop" fmla="*/ 0 h 71640"/>
                <a:gd name="textAreaBottom" fmla="*/ 72000 h 71640"/>
              </a:gdLst>
              <a:ahLst/>
              <a:cxnLst/>
              <a:rect l="textAreaLeft" t="textAreaTop" r="textAreaRight" b="textAreaBottom"/>
              <a:pathLst>
                <a:path w="12697" h="249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68" name="Google Shape;7869;p57"/>
            <p:cNvSpPr/>
            <p:nvPr/>
          </p:nvSpPr>
          <p:spPr>
            <a:xfrm>
              <a:off x="1832040" y="2248920"/>
              <a:ext cx="140760" cy="222120"/>
            </a:xfrm>
            <a:custGeom>
              <a:avLst/>
              <a:gdLst>
                <a:gd name="textAreaLeft" fmla="*/ 0 w 140760"/>
                <a:gd name="textAreaRight" fmla="*/ 141120 w 140760"/>
                <a:gd name="textAreaTop" fmla="*/ 0 h 222120"/>
                <a:gd name="textAreaBottom" fmla="*/ 222480 h 222120"/>
              </a:gdLst>
              <a:ahLst/>
              <a:cxnLst/>
              <a:rect l="textAreaLeft" t="textAreaTop" r="textAreaRight" b="textAreaBottom"/>
              <a:pathLst>
                <a:path w="4884" h="7688">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69" name="Google Shape;7870;p57"/>
            <p:cNvSpPr/>
            <p:nvPr/>
          </p:nvSpPr>
          <p:spPr>
            <a:xfrm>
              <a:off x="1809000" y="2495160"/>
              <a:ext cx="186480" cy="24120"/>
            </a:xfrm>
            <a:custGeom>
              <a:avLst/>
              <a:gdLst>
                <a:gd name="textAreaLeft" fmla="*/ 0 w 186480"/>
                <a:gd name="textAreaRight" fmla="*/ 186840 w 186480"/>
                <a:gd name="textAreaTop" fmla="*/ 0 h 24120"/>
                <a:gd name="textAreaBottom" fmla="*/ 24480 h 24120"/>
              </a:gdLst>
              <a:ahLst/>
              <a:cxnLst/>
              <a:rect l="textAreaLeft" t="textAreaTop" r="textAreaRight" b="textAreaBottom"/>
              <a:pathLst>
                <a:path w="6460" h="852">
                  <a:moveTo>
                    <a:pt x="1167" y="1"/>
                  </a:moveTo>
                  <a:cubicBezTo>
                    <a:pt x="631" y="1"/>
                    <a:pt x="190" y="379"/>
                    <a:pt x="1" y="851"/>
                  </a:cubicBezTo>
                  <a:lnTo>
                    <a:pt x="6459" y="851"/>
                  </a:lnTo>
                  <a:cubicBezTo>
                    <a:pt x="6302" y="379"/>
                    <a:pt x="5861" y="1"/>
                    <a:pt x="5325"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670" name="Google Shape;7871;p57"/>
          <p:cNvSpPr/>
          <p:nvPr/>
        </p:nvSpPr>
        <p:spPr>
          <a:xfrm>
            <a:off x="3965760" y="1376640"/>
            <a:ext cx="319680" cy="367200"/>
          </a:xfrm>
          <a:custGeom>
            <a:avLst/>
            <a:gdLst>
              <a:gd name="textAreaLeft" fmla="*/ 0 w 319680"/>
              <a:gd name="textAreaRight" fmla="*/ 320040 w 319680"/>
              <a:gd name="textAreaTop" fmla="*/ 0 h 367200"/>
              <a:gd name="textAreaBottom" fmla="*/ 367560 h 367200"/>
            </a:gdLst>
            <a:ahLst/>
            <a:cxnLst/>
            <a:rect l="textAreaLeft" t="textAreaTop" r="textAreaRight" b="textAreaBottom"/>
            <a:pathLst>
              <a:path w="11059" h="12704">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671" name="Google Shape;7872;p57"/>
          <p:cNvGrpSpPr/>
          <p:nvPr/>
        </p:nvGrpSpPr>
        <p:grpSpPr>
          <a:xfrm>
            <a:off x="3943080" y="1819080"/>
            <a:ext cx="365040" cy="367920"/>
            <a:chOff x="3943080" y="1819080"/>
            <a:chExt cx="365040" cy="367920"/>
          </a:xfrm>
        </p:grpSpPr>
        <p:sp>
          <p:nvSpPr>
            <p:cNvPr id="7672" name="Google Shape;7873;p57"/>
            <p:cNvSpPr/>
            <p:nvPr/>
          </p:nvSpPr>
          <p:spPr>
            <a:xfrm>
              <a:off x="4153680" y="1983240"/>
              <a:ext cx="71640" cy="168120"/>
            </a:xfrm>
            <a:custGeom>
              <a:avLst/>
              <a:gdLst>
                <a:gd name="textAreaLeft" fmla="*/ 0 w 71640"/>
                <a:gd name="textAreaRight" fmla="*/ 72000 w 71640"/>
                <a:gd name="textAreaTop" fmla="*/ 0 h 168120"/>
                <a:gd name="textAreaBottom" fmla="*/ 168480 h 168120"/>
              </a:gdLst>
              <a:ahLst/>
              <a:cxnLst/>
              <a:rect l="textAreaLeft" t="textAreaTop" r="textAreaRight" b="textAreaBottom"/>
              <a:pathLst>
                <a:path w="2490" h="5829">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73" name="Google Shape;7874;p57"/>
            <p:cNvSpPr/>
            <p:nvPr/>
          </p:nvSpPr>
          <p:spPr>
            <a:xfrm>
              <a:off x="3943080" y="1819080"/>
              <a:ext cx="365040" cy="367920"/>
            </a:xfrm>
            <a:custGeom>
              <a:avLst/>
              <a:gdLst>
                <a:gd name="textAreaLeft" fmla="*/ 0 w 365040"/>
                <a:gd name="textAreaRight" fmla="*/ 365400 w 365040"/>
                <a:gd name="textAreaTop" fmla="*/ 0 h 367920"/>
                <a:gd name="textAreaBottom" fmla="*/ 368280 h 367920"/>
              </a:gdLst>
              <a:ahLst/>
              <a:cxnLst/>
              <a:rect l="textAreaLeft" t="textAreaTop" r="textAreaRight" b="textAreaBottom"/>
              <a:pathLst>
                <a:path w="12635" h="12736">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74" name="Google Shape;7875;p57"/>
          <p:cNvGrpSpPr/>
          <p:nvPr/>
        </p:nvGrpSpPr>
        <p:grpSpPr>
          <a:xfrm>
            <a:off x="3949920" y="2269080"/>
            <a:ext cx="351360" cy="325800"/>
            <a:chOff x="3949920" y="2269080"/>
            <a:chExt cx="351360" cy="325800"/>
          </a:xfrm>
        </p:grpSpPr>
        <p:sp>
          <p:nvSpPr>
            <p:cNvPr id="7675" name="Google Shape;7876;p57"/>
            <p:cNvSpPr/>
            <p:nvPr/>
          </p:nvSpPr>
          <p:spPr>
            <a:xfrm>
              <a:off x="4062960" y="2355480"/>
              <a:ext cx="238320" cy="239400"/>
            </a:xfrm>
            <a:custGeom>
              <a:avLst/>
              <a:gdLst>
                <a:gd name="textAreaLeft" fmla="*/ 0 w 238320"/>
                <a:gd name="textAreaRight" fmla="*/ 238680 w 238320"/>
                <a:gd name="textAreaTop" fmla="*/ 0 h 239400"/>
                <a:gd name="textAreaBottom" fmla="*/ 239760 h 239400"/>
              </a:gdLst>
              <a:ahLst/>
              <a:cxnLst/>
              <a:rect l="textAreaLeft" t="textAreaTop" r="textAreaRight" b="textAreaBottom"/>
              <a:pathLst>
                <a:path w="8255" h="8287">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76" name="Google Shape;7877;p57"/>
            <p:cNvSpPr/>
            <p:nvPr/>
          </p:nvSpPr>
          <p:spPr>
            <a:xfrm>
              <a:off x="3951000" y="2269080"/>
              <a:ext cx="184680" cy="86400"/>
            </a:xfrm>
            <a:custGeom>
              <a:avLst/>
              <a:gdLst>
                <a:gd name="textAreaLeft" fmla="*/ 0 w 184680"/>
                <a:gd name="textAreaRight" fmla="*/ 185040 w 184680"/>
                <a:gd name="textAreaTop" fmla="*/ 0 h 86400"/>
                <a:gd name="textAreaBottom" fmla="*/ 86760 h 86400"/>
              </a:gdLst>
              <a:ahLst/>
              <a:cxnLst/>
              <a:rect l="textAreaLeft" t="textAreaTop" r="textAreaRight" b="textAreaBottom"/>
              <a:pathLst>
                <a:path w="6396" h="2994">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77" name="Google Shape;7878;p57"/>
            <p:cNvSpPr/>
            <p:nvPr/>
          </p:nvSpPr>
          <p:spPr>
            <a:xfrm>
              <a:off x="3951000" y="2359440"/>
              <a:ext cx="127080" cy="68760"/>
            </a:xfrm>
            <a:custGeom>
              <a:avLst/>
              <a:gdLst>
                <a:gd name="textAreaLeft" fmla="*/ 0 w 127080"/>
                <a:gd name="textAreaRight" fmla="*/ 127440 w 127080"/>
                <a:gd name="textAreaTop" fmla="*/ 0 h 68760"/>
                <a:gd name="textAreaBottom" fmla="*/ 69120 h 68760"/>
              </a:gdLst>
              <a:ahLst/>
              <a:cxnLst/>
              <a:rect l="textAreaLeft" t="textAreaTop" r="textAreaRight" b="textAreaBottom"/>
              <a:pathLst>
                <a:path w="4411" h="2395">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78" name="Google Shape;7879;p57"/>
            <p:cNvSpPr/>
            <p:nvPr/>
          </p:nvSpPr>
          <p:spPr>
            <a:xfrm>
              <a:off x="3951000" y="2501280"/>
              <a:ext cx="122760" cy="68760"/>
            </a:xfrm>
            <a:custGeom>
              <a:avLst/>
              <a:gdLst>
                <a:gd name="textAreaLeft" fmla="*/ 0 w 122760"/>
                <a:gd name="textAreaRight" fmla="*/ 123120 w 122760"/>
                <a:gd name="textAreaTop" fmla="*/ 0 h 68760"/>
                <a:gd name="textAreaBottom" fmla="*/ 69120 h 68760"/>
              </a:gdLst>
              <a:ahLst/>
              <a:cxnLst/>
              <a:rect l="textAreaLeft" t="textAreaTop" r="textAreaRight" b="textAreaBottom"/>
              <a:pathLst>
                <a:path w="4254" h="2395">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79" name="Google Shape;7880;p57"/>
            <p:cNvSpPr/>
            <p:nvPr/>
          </p:nvSpPr>
          <p:spPr>
            <a:xfrm>
              <a:off x="3949920" y="2430360"/>
              <a:ext cx="90000" cy="69840"/>
            </a:xfrm>
            <a:custGeom>
              <a:avLst/>
              <a:gdLst>
                <a:gd name="textAreaLeft" fmla="*/ 0 w 90000"/>
                <a:gd name="textAreaRight" fmla="*/ 90360 w 90000"/>
                <a:gd name="textAreaTop" fmla="*/ 0 h 69840"/>
                <a:gd name="textAreaBottom" fmla="*/ 70200 h 69840"/>
              </a:gdLst>
              <a:ahLst/>
              <a:cxnLst/>
              <a:rect l="textAreaLeft" t="textAreaTop" r="textAreaRight" b="textAreaBottom"/>
              <a:pathLst>
                <a:path w="3120" h="2427">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80" name="Google Shape;7881;p57"/>
          <p:cNvGrpSpPr/>
          <p:nvPr/>
        </p:nvGrpSpPr>
        <p:grpSpPr>
          <a:xfrm>
            <a:off x="2628360" y="2741400"/>
            <a:ext cx="310320" cy="366840"/>
            <a:chOff x="2628360" y="2741400"/>
            <a:chExt cx="310320" cy="366840"/>
          </a:xfrm>
        </p:grpSpPr>
        <p:sp>
          <p:nvSpPr>
            <p:cNvPr id="7681" name="Google Shape;7882;p57"/>
            <p:cNvSpPr/>
            <p:nvPr/>
          </p:nvSpPr>
          <p:spPr>
            <a:xfrm>
              <a:off x="2700360" y="2889000"/>
              <a:ext cx="238320" cy="95400"/>
            </a:xfrm>
            <a:custGeom>
              <a:avLst/>
              <a:gdLst>
                <a:gd name="textAreaLeft" fmla="*/ 0 w 238320"/>
                <a:gd name="textAreaRight" fmla="*/ 238680 w 238320"/>
                <a:gd name="textAreaTop" fmla="*/ 0 h 95400"/>
                <a:gd name="textAreaBottom" fmla="*/ 95760 h 95400"/>
              </a:gdLst>
              <a:ahLst/>
              <a:cxnLst/>
              <a:rect l="textAreaLeft" t="textAreaTop" r="textAreaRight" b="textAreaBottom"/>
              <a:pathLst>
                <a:path w="8255" h="3309">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82" name="Google Shape;7883;p57"/>
            <p:cNvSpPr/>
            <p:nvPr/>
          </p:nvSpPr>
          <p:spPr>
            <a:xfrm>
              <a:off x="2819520" y="2741400"/>
              <a:ext cx="23400" cy="54360"/>
            </a:xfrm>
            <a:custGeom>
              <a:avLst/>
              <a:gdLst>
                <a:gd name="textAreaLeft" fmla="*/ 0 w 23400"/>
                <a:gd name="textAreaRight" fmla="*/ 23760 w 23400"/>
                <a:gd name="textAreaTop" fmla="*/ 0 h 54360"/>
                <a:gd name="textAreaBottom" fmla="*/ 54720 h 54360"/>
              </a:gdLst>
              <a:ahLst/>
              <a:cxnLst/>
              <a:rect l="textAreaLeft" t="textAreaTop" r="textAreaRight" b="textAreaBottom"/>
              <a:pathLst>
                <a:path w="820" h="1891">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w="0">
              <a:noFill/>
            </a:ln>
          </p:spPr>
          <p:style>
            <a:lnRef idx="0"/>
            <a:fillRef idx="0"/>
            <a:effectRef idx="0"/>
            <a:fontRef idx="minor"/>
          </p:style>
          <p:txBody>
            <a:bodyPr tIns="27360" bIns="27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83" name="Google Shape;7884;p57"/>
            <p:cNvSpPr/>
            <p:nvPr/>
          </p:nvSpPr>
          <p:spPr>
            <a:xfrm>
              <a:off x="2700360" y="2741400"/>
              <a:ext cx="238320" cy="123480"/>
            </a:xfrm>
            <a:custGeom>
              <a:avLst/>
              <a:gdLst>
                <a:gd name="textAreaLeft" fmla="*/ 0 w 238320"/>
                <a:gd name="textAreaRight" fmla="*/ 238680 w 238320"/>
                <a:gd name="textAreaTop" fmla="*/ 0 h 123480"/>
                <a:gd name="textAreaBottom" fmla="*/ 123840 h 123480"/>
              </a:gdLst>
              <a:ahLst/>
              <a:cxnLst/>
              <a:rect l="textAreaLeft" t="textAreaTop" r="textAreaRight" b="textAreaBottom"/>
              <a:pathLst>
                <a:path w="8255" h="4286">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84" name="Google Shape;7885;p57"/>
            <p:cNvSpPr/>
            <p:nvPr/>
          </p:nvSpPr>
          <p:spPr>
            <a:xfrm>
              <a:off x="2628360" y="2742120"/>
              <a:ext cx="46080" cy="366120"/>
            </a:xfrm>
            <a:custGeom>
              <a:avLst/>
              <a:gdLst>
                <a:gd name="textAreaLeft" fmla="*/ 0 w 46080"/>
                <a:gd name="textAreaRight" fmla="*/ 46440 w 46080"/>
                <a:gd name="textAreaTop" fmla="*/ 0 h 366120"/>
                <a:gd name="textAreaBottom" fmla="*/ 366480 h 366120"/>
              </a:gdLst>
              <a:ahLst/>
              <a:cxnLst/>
              <a:rect l="textAreaLeft" t="textAreaTop" r="textAreaRight" b="textAreaBottom"/>
              <a:pathLst>
                <a:path w="1608" h="12669">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85" name="Google Shape;7886;p57"/>
            <p:cNvSpPr/>
            <p:nvPr/>
          </p:nvSpPr>
          <p:spPr>
            <a:xfrm>
              <a:off x="2700360" y="3007440"/>
              <a:ext cx="238320" cy="100080"/>
            </a:xfrm>
            <a:custGeom>
              <a:avLst/>
              <a:gdLst>
                <a:gd name="textAreaLeft" fmla="*/ 0 w 238320"/>
                <a:gd name="textAreaRight" fmla="*/ 238680 w 238320"/>
                <a:gd name="textAreaTop" fmla="*/ 0 h 100080"/>
                <a:gd name="textAreaBottom" fmla="*/ 100440 h 100080"/>
              </a:gdLst>
              <a:ahLst/>
              <a:cxnLst/>
              <a:rect l="textAreaLeft" t="textAreaTop" r="textAreaRight" b="textAreaBottom"/>
              <a:pathLst>
                <a:path w="8255" h="3467">
                  <a:moveTo>
                    <a:pt x="1" y="1"/>
                  </a:moveTo>
                  <a:lnTo>
                    <a:pt x="1" y="3466"/>
                  </a:lnTo>
                  <a:lnTo>
                    <a:pt x="7026" y="3466"/>
                  </a:lnTo>
                  <a:cubicBezTo>
                    <a:pt x="7720" y="3466"/>
                    <a:pt x="8255" y="2931"/>
                    <a:pt x="8255" y="2206"/>
                  </a:cubicBezTo>
                  <a:lnTo>
                    <a:pt x="8255" y="1"/>
                  </a:ln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686" name="Google Shape;7887;p57"/>
          <p:cNvSpPr/>
          <p:nvPr/>
        </p:nvSpPr>
        <p:spPr>
          <a:xfrm>
            <a:off x="2598840" y="3192840"/>
            <a:ext cx="368640" cy="364680"/>
          </a:xfrm>
          <a:custGeom>
            <a:avLst/>
            <a:gdLst>
              <a:gd name="textAreaLeft" fmla="*/ 0 w 368640"/>
              <a:gd name="textAreaRight" fmla="*/ 369000 w 368640"/>
              <a:gd name="textAreaTop" fmla="*/ 0 h 364680"/>
              <a:gd name="textAreaBottom" fmla="*/ 365040 h 364680"/>
            </a:gdLst>
            <a:ahLst/>
            <a:cxnLst/>
            <a:rect l="textAreaLeft" t="textAreaTop" r="textAreaRight" b="textAreaBottom"/>
            <a:pathLst>
              <a:path w="12760" h="12619">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687" name="Google Shape;7888;p57"/>
          <p:cNvGrpSpPr/>
          <p:nvPr/>
        </p:nvGrpSpPr>
        <p:grpSpPr>
          <a:xfrm>
            <a:off x="2600280" y="3702600"/>
            <a:ext cx="366120" cy="262080"/>
            <a:chOff x="2600280" y="3702600"/>
            <a:chExt cx="366120" cy="262080"/>
          </a:xfrm>
        </p:grpSpPr>
        <p:sp>
          <p:nvSpPr>
            <p:cNvPr id="7688" name="Google Shape;7889;p57"/>
            <p:cNvSpPr/>
            <p:nvPr/>
          </p:nvSpPr>
          <p:spPr>
            <a:xfrm>
              <a:off x="2783520" y="3823200"/>
              <a:ext cx="70560" cy="69840"/>
            </a:xfrm>
            <a:custGeom>
              <a:avLst/>
              <a:gdLst>
                <a:gd name="textAreaLeft" fmla="*/ 0 w 70560"/>
                <a:gd name="textAreaRight" fmla="*/ 70920 w 70560"/>
                <a:gd name="textAreaTop" fmla="*/ 0 h 69840"/>
                <a:gd name="textAreaBottom" fmla="*/ 70200 h 69840"/>
              </a:gdLst>
              <a:ahLst/>
              <a:cxnLst/>
              <a:rect l="textAreaLeft" t="textAreaTop" r="textAreaRight" b="textAreaBottom"/>
              <a:pathLst>
                <a:path w="2458" h="2427">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89" name="Google Shape;7890;p57"/>
            <p:cNvSpPr/>
            <p:nvPr/>
          </p:nvSpPr>
          <p:spPr>
            <a:xfrm>
              <a:off x="2710800" y="3823200"/>
              <a:ext cx="55440" cy="69840"/>
            </a:xfrm>
            <a:custGeom>
              <a:avLst/>
              <a:gdLst>
                <a:gd name="textAreaLeft" fmla="*/ 0 w 55440"/>
                <a:gd name="textAreaRight" fmla="*/ 55800 w 55440"/>
                <a:gd name="textAreaTop" fmla="*/ 0 h 69840"/>
                <a:gd name="textAreaBottom" fmla="*/ 70200 h 69840"/>
              </a:gdLst>
              <a:ahLst/>
              <a:cxnLst/>
              <a:rect l="textAreaLeft" t="textAreaTop" r="textAreaRight" b="textAreaBottom"/>
              <a:pathLst>
                <a:path w="1923" h="2427">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0" name="Google Shape;7891;p57"/>
            <p:cNvSpPr/>
            <p:nvPr/>
          </p:nvSpPr>
          <p:spPr>
            <a:xfrm>
              <a:off x="2600280" y="3702600"/>
              <a:ext cx="366120" cy="262080"/>
            </a:xfrm>
            <a:custGeom>
              <a:avLst/>
              <a:gdLst>
                <a:gd name="textAreaLeft" fmla="*/ 0 w 366120"/>
                <a:gd name="textAreaRight" fmla="*/ 366480 w 366120"/>
                <a:gd name="textAreaTop" fmla="*/ 0 h 262080"/>
                <a:gd name="textAreaBottom" fmla="*/ 262440 h 262080"/>
              </a:gdLst>
              <a:ahLst/>
              <a:cxnLst/>
              <a:rect l="textAreaLeft" t="textAreaTop" r="textAreaRight" b="textAreaBottom"/>
              <a:pathLst>
                <a:path w="12666" h="9074">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91" name="Google Shape;7892;p57"/>
          <p:cNvGrpSpPr/>
          <p:nvPr/>
        </p:nvGrpSpPr>
        <p:grpSpPr>
          <a:xfrm>
            <a:off x="3936960" y="3651120"/>
            <a:ext cx="360000" cy="365400"/>
            <a:chOff x="3936960" y="3651120"/>
            <a:chExt cx="360000" cy="365400"/>
          </a:xfrm>
        </p:grpSpPr>
        <p:sp>
          <p:nvSpPr>
            <p:cNvPr id="7692" name="Google Shape;7893;p57"/>
            <p:cNvSpPr/>
            <p:nvPr/>
          </p:nvSpPr>
          <p:spPr>
            <a:xfrm>
              <a:off x="3936960" y="3921120"/>
              <a:ext cx="103680" cy="95400"/>
            </a:xfrm>
            <a:custGeom>
              <a:avLst/>
              <a:gdLst>
                <a:gd name="textAreaLeft" fmla="*/ 0 w 103680"/>
                <a:gd name="textAreaRight" fmla="*/ 104040 w 103680"/>
                <a:gd name="textAreaTop" fmla="*/ 0 h 95400"/>
                <a:gd name="textAreaBottom" fmla="*/ 95760 h 95400"/>
              </a:gdLst>
              <a:ahLst/>
              <a:cxnLst/>
              <a:rect l="textAreaLeft" t="textAreaTop" r="textAreaRight" b="textAreaBottom"/>
              <a:pathLst>
                <a:path w="3592" h="3309">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3" name="Google Shape;7894;p57"/>
            <p:cNvSpPr/>
            <p:nvPr/>
          </p:nvSpPr>
          <p:spPr>
            <a:xfrm>
              <a:off x="3938040" y="3651120"/>
              <a:ext cx="103680" cy="245880"/>
            </a:xfrm>
            <a:custGeom>
              <a:avLst/>
              <a:gdLst>
                <a:gd name="textAreaLeft" fmla="*/ 0 w 103680"/>
                <a:gd name="textAreaRight" fmla="*/ 104040 w 103680"/>
                <a:gd name="textAreaTop" fmla="*/ 0 h 245880"/>
                <a:gd name="textAreaBottom" fmla="*/ 246240 h 245880"/>
              </a:gdLst>
              <a:ahLst/>
              <a:cxnLst/>
              <a:rect l="textAreaLeft" t="textAreaTop" r="textAreaRight" b="textAreaBottom"/>
              <a:pathLst>
                <a:path w="3593" h="8508">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4" name="Google Shape;7895;p57"/>
            <p:cNvSpPr/>
            <p:nvPr/>
          </p:nvSpPr>
          <p:spPr>
            <a:xfrm>
              <a:off x="4064760" y="3921120"/>
              <a:ext cx="103680" cy="95400"/>
            </a:xfrm>
            <a:custGeom>
              <a:avLst/>
              <a:gdLst>
                <a:gd name="textAreaLeft" fmla="*/ 0 w 103680"/>
                <a:gd name="textAreaRight" fmla="*/ 104040 w 103680"/>
                <a:gd name="textAreaTop" fmla="*/ 0 h 95400"/>
                <a:gd name="textAreaBottom" fmla="*/ 95760 h 95400"/>
              </a:gdLst>
              <a:ahLst/>
              <a:cxnLst/>
              <a:rect l="textAreaLeft" t="textAreaTop" r="textAreaRight" b="textAreaBottom"/>
              <a:pathLst>
                <a:path w="3592" h="3309">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5" name="Google Shape;7896;p57"/>
            <p:cNvSpPr/>
            <p:nvPr/>
          </p:nvSpPr>
          <p:spPr>
            <a:xfrm>
              <a:off x="4064760" y="3651120"/>
              <a:ext cx="103680" cy="245880"/>
            </a:xfrm>
            <a:custGeom>
              <a:avLst/>
              <a:gdLst>
                <a:gd name="textAreaLeft" fmla="*/ 0 w 103680"/>
                <a:gd name="textAreaRight" fmla="*/ 104040 w 103680"/>
                <a:gd name="textAreaTop" fmla="*/ 0 h 245880"/>
                <a:gd name="textAreaBottom" fmla="*/ 246240 h 245880"/>
              </a:gdLst>
              <a:ahLst/>
              <a:cxnLst/>
              <a:rect l="textAreaLeft" t="textAreaTop" r="textAreaRight" b="textAreaBottom"/>
              <a:pathLst>
                <a:path w="3592" h="8508">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6" name="Google Shape;7897;p57"/>
            <p:cNvSpPr/>
            <p:nvPr/>
          </p:nvSpPr>
          <p:spPr>
            <a:xfrm>
              <a:off x="4191120" y="3921120"/>
              <a:ext cx="103680" cy="95400"/>
            </a:xfrm>
            <a:custGeom>
              <a:avLst/>
              <a:gdLst>
                <a:gd name="textAreaLeft" fmla="*/ 0 w 103680"/>
                <a:gd name="textAreaRight" fmla="*/ 104040 w 103680"/>
                <a:gd name="textAreaTop" fmla="*/ 0 h 95400"/>
                <a:gd name="textAreaBottom" fmla="*/ 95760 h 95400"/>
              </a:gdLst>
              <a:ahLst/>
              <a:cxnLst/>
              <a:rect l="textAreaLeft" t="textAreaTop" r="textAreaRight" b="textAreaBottom"/>
              <a:pathLst>
                <a:path w="3592" h="3309">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697" name="Google Shape;7898;p57"/>
            <p:cNvSpPr/>
            <p:nvPr/>
          </p:nvSpPr>
          <p:spPr>
            <a:xfrm>
              <a:off x="4193280" y="3651120"/>
              <a:ext cx="103680" cy="245880"/>
            </a:xfrm>
            <a:custGeom>
              <a:avLst/>
              <a:gdLst>
                <a:gd name="textAreaLeft" fmla="*/ 0 w 103680"/>
                <a:gd name="textAreaRight" fmla="*/ 104040 w 103680"/>
                <a:gd name="textAreaTop" fmla="*/ 0 h 245880"/>
                <a:gd name="textAreaBottom" fmla="*/ 246240 h 245880"/>
              </a:gdLst>
              <a:ahLst/>
              <a:cxnLst/>
              <a:rect l="textAreaLeft" t="textAreaTop" r="textAreaRight" b="textAreaBottom"/>
              <a:pathLst>
                <a:path w="3592" h="8508">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698" name="Google Shape;7899;p57"/>
          <p:cNvGrpSpPr/>
          <p:nvPr/>
        </p:nvGrpSpPr>
        <p:grpSpPr>
          <a:xfrm>
            <a:off x="2161080" y="1377000"/>
            <a:ext cx="365040" cy="366120"/>
            <a:chOff x="2161080" y="1377000"/>
            <a:chExt cx="365040" cy="366120"/>
          </a:xfrm>
        </p:grpSpPr>
        <p:sp>
          <p:nvSpPr>
            <p:cNvPr id="7699" name="Google Shape;7900;p57"/>
            <p:cNvSpPr/>
            <p:nvPr/>
          </p:nvSpPr>
          <p:spPr>
            <a:xfrm>
              <a:off x="2235960" y="1576800"/>
              <a:ext cx="214560" cy="166320"/>
            </a:xfrm>
            <a:custGeom>
              <a:avLst/>
              <a:gdLst>
                <a:gd name="textAreaLeft" fmla="*/ 0 w 214560"/>
                <a:gd name="textAreaRight" fmla="*/ 214920 w 214560"/>
                <a:gd name="textAreaTop" fmla="*/ 0 h 166320"/>
                <a:gd name="textAreaBottom" fmla="*/ 166680 h 166320"/>
              </a:gdLst>
              <a:ahLst/>
              <a:cxnLst/>
              <a:rect l="textAreaLeft" t="textAreaTop" r="textAreaRight" b="textAreaBottom"/>
              <a:pathLst>
                <a:path w="7436" h="576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0" name="Google Shape;7901;p57"/>
            <p:cNvSpPr/>
            <p:nvPr/>
          </p:nvSpPr>
          <p:spPr>
            <a:xfrm>
              <a:off x="2161080" y="1377000"/>
              <a:ext cx="365040" cy="176400"/>
            </a:xfrm>
            <a:custGeom>
              <a:avLst/>
              <a:gdLst>
                <a:gd name="textAreaLeft" fmla="*/ 0 w 365040"/>
                <a:gd name="textAreaRight" fmla="*/ 365400 w 365040"/>
                <a:gd name="textAreaTop" fmla="*/ 0 h 176400"/>
                <a:gd name="textAreaBottom" fmla="*/ 176760 h 176400"/>
              </a:gdLst>
              <a:ahLst/>
              <a:cxnLst/>
              <a:rect l="textAreaLeft" t="textAreaTop" r="textAreaRight" b="textAreaBottom"/>
              <a:pathLst>
                <a:path w="12634" h="6113">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w="0">
              <a:noFill/>
            </a:ln>
          </p:spPr>
          <p:style>
            <a:lnRef idx="0"/>
            <a:fillRef idx="0"/>
            <a:effectRef idx="0"/>
            <a:fontRef idx="minor"/>
          </p:style>
          <p:txBody>
            <a:bodyPr tIns="88200" bIns="88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1" name="Google Shape;7902;p57"/>
            <p:cNvSpPr/>
            <p:nvPr/>
          </p:nvSpPr>
          <p:spPr>
            <a:xfrm>
              <a:off x="2275920" y="1432800"/>
              <a:ext cx="135360" cy="119160"/>
            </a:xfrm>
            <a:custGeom>
              <a:avLst/>
              <a:gdLst>
                <a:gd name="textAreaLeft" fmla="*/ 0 w 135360"/>
                <a:gd name="textAreaRight" fmla="*/ 135720 w 135360"/>
                <a:gd name="textAreaTop" fmla="*/ 0 h 119160"/>
                <a:gd name="textAreaBottom" fmla="*/ 119520 h 119160"/>
              </a:gdLst>
              <a:ahLst/>
              <a:cxnLst/>
              <a:rect l="textAreaLeft" t="textAreaTop" r="textAreaRight" b="textAreaBottom"/>
              <a:pathLst>
                <a:path w="4695" h="4128">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02" name="Google Shape;7903;p57"/>
          <p:cNvGrpSpPr/>
          <p:nvPr/>
        </p:nvGrpSpPr>
        <p:grpSpPr>
          <a:xfrm>
            <a:off x="2187720" y="1819800"/>
            <a:ext cx="312120" cy="366480"/>
            <a:chOff x="2187720" y="1819800"/>
            <a:chExt cx="312120" cy="366480"/>
          </a:xfrm>
        </p:grpSpPr>
        <p:sp>
          <p:nvSpPr>
            <p:cNvPr id="7703" name="Google Shape;7904;p57"/>
            <p:cNvSpPr/>
            <p:nvPr/>
          </p:nvSpPr>
          <p:spPr>
            <a:xfrm>
              <a:off x="2187720" y="2033640"/>
              <a:ext cx="312120" cy="104400"/>
            </a:xfrm>
            <a:custGeom>
              <a:avLst/>
              <a:gdLst>
                <a:gd name="textAreaLeft" fmla="*/ 0 w 312120"/>
                <a:gd name="textAreaRight" fmla="*/ 312480 w 312120"/>
                <a:gd name="textAreaTop" fmla="*/ 0 h 104400"/>
                <a:gd name="textAreaBottom" fmla="*/ 104760 h 104400"/>
              </a:gdLst>
              <a:ahLst/>
              <a:cxnLst/>
              <a:rect l="textAreaLeft" t="textAreaTop" r="textAreaRight" b="textAreaBottom"/>
              <a:pathLst>
                <a:path w="10807" h="3624">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4" name="Google Shape;7905;p57"/>
            <p:cNvSpPr/>
            <p:nvPr/>
          </p:nvSpPr>
          <p:spPr>
            <a:xfrm>
              <a:off x="2212920" y="2162160"/>
              <a:ext cx="263160" cy="24120"/>
            </a:xfrm>
            <a:custGeom>
              <a:avLst/>
              <a:gdLst>
                <a:gd name="textAreaLeft" fmla="*/ 0 w 263160"/>
                <a:gd name="textAreaRight" fmla="*/ 263520 w 263160"/>
                <a:gd name="textAreaTop" fmla="*/ 0 h 24120"/>
                <a:gd name="textAreaBottom" fmla="*/ 24480 h 24120"/>
              </a:gdLst>
              <a:ahLst/>
              <a:cxnLst/>
              <a:rect l="textAreaLeft" t="textAreaTop" r="textAreaRight" b="textAreaBottom"/>
              <a:pathLst>
                <a:path w="9106" h="852">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5" name="Google Shape;7906;p57"/>
            <p:cNvSpPr/>
            <p:nvPr/>
          </p:nvSpPr>
          <p:spPr>
            <a:xfrm>
              <a:off x="2259720" y="1819800"/>
              <a:ext cx="167400" cy="191160"/>
            </a:xfrm>
            <a:custGeom>
              <a:avLst/>
              <a:gdLst>
                <a:gd name="textAreaLeft" fmla="*/ 0 w 167400"/>
                <a:gd name="textAreaRight" fmla="*/ 167760 w 167400"/>
                <a:gd name="textAreaTop" fmla="*/ 0 h 191160"/>
                <a:gd name="textAreaBottom" fmla="*/ 191520 h 191160"/>
              </a:gdLst>
              <a:ahLst/>
              <a:cxnLst/>
              <a:rect l="textAreaLeft" t="textAreaTop" r="textAreaRight" b="textAreaBottom"/>
              <a:pathLst>
                <a:path w="5797" h="661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06" name="Google Shape;7907;p57"/>
          <p:cNvGrpSpPr/>
          <p:nvPr/>
        </p:nvGrpSpPr>
        <p:grpSpPr>
          <a:xfrm>
            <a:off x="2211840" y="2248560"/>
            <a:ext cx="263880" cy="366840"/>
            <a:chOff x="2211840" y="2248560"/>
            <a:chExt cx="263880" cy="366840"/>
          </a:xfrm>
        </p:grpSpPr>
        <p:sp>
          <p:nvSpPr>
            <p:cNvPr id="7707" name="Google Shape;7908;p57"/>
            <p:cNvSpPr/>
            <p:nvPr/>
          </p:nvSpPr>
          <p:spPr>
            <a:xfrm>
              <a:off x="2289960" y="2520000"/>
              <a:ext cx="108000" cy="47160"/>
            </a:xfrm>
            <a:custGeom>
              <a:avLst/>
              <a:gdLst>
                <a:gd name="textAreaLeft" fmla="*/ 0 w 108000"/>
                <a:gd name="textAreaRight" fmla="*/ 108360 w 108000"/>
                <a:gd name="textAreaTop" fmla="*/ 0 h 47160"/>
                <a:gd name="textAreaBottom" fmla="*/ 47520 h 47160"/>
              </a:gdLst>
              <a:ahLst/>
              <a:cxnLst/>
              <a:rect l="textAreaLeft" t="textAreaTop" r="textAreaRight" b="textAreaBottom"/>
              <a:pathLst>
                <a:path w="3750" h="1639">
                  <a:moveTo>
                    <a:pt x="1859" y="0"/>
                  </a:moveTo>
                  <a:cubicBezTo>
                    <a:pt x="1009" y="0"/>
                    <a:pt x="315" y="662"/>
                    <a:pt x="0" y="1638"/>
                  </a:cubicBezTo>
                  <a:lnTo>
                    <a:pt x="3749" y="1638"/>
                  </a:lnTo>
                  <a:cubicBezTo>
                    <a:pt x="3434" y="662"/>
                    <a:pt x="2710" y="0"/>
                    <a:pt x="1859"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8" name="Google Shape;7909;p57"/>
            <p:cNvSpPr/>
            <p:nvPr/>
          </p:nvSpPr>
          <p:spPr>
            <a:xfrm>
              <a:off x="2236320" y="2296800"/>
              <a:ext cx="214560" cy="271080"/>
            </a:xfrm>
            <a:custGeom>
              <a:avLst/>
              <a:gdLst>
                <a:gd name="textAreaLeft" fmla="*/ 0 w 214560"/>
                <a:gd name="textAreaRight" fmla="*/ 214920 w 214560"/>
                <a:gd name="textAreaTop" fmla="*/ 0 h 271080"/>
                <a:gd name="textAreaBottom" fmla="*/ 271440 h 271080"/>
              </a:gdLst>
              <a:ahLst/>
              <a:cxnLst/>
              <a:rect l="textAreaLeft" t="textAreaTop" r="textAreaRight" b="textAreaBottom"/>
              <a:pathLst>
                <a:path w="7436" h="9389">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09" name="Google Shape;7910;p57"/>
            <p:cNvSpPr/>
            <p:nvPr/>
          </p:nvSpPr>
          <p:spPr>
            <a:xfrm>
              <a:off x="2211840" y="2591280"/>
              <a:ext cx="263880" cy="24120"/>
            </a:xfrm>
            <a:custGeom>
              <a:avLst/>
              <a:gdLst>
                <a:gd name="textAreaLeft" fmla="*/ 0 w 263880"/>
                <a:gd name="textAreaRight" fmla="*/ 264240 w 263880"/>
                <a:gd name="textAreaTop" fmla="*/ 0 h 24120"/>
                <a:gd name="textAreaBottom" fmla="*/ 24480 h 24120"/>
              </a:gdLst>
              <a:ahLst/>
              <a:cxnLst/>
              <a:rect l="textAreaLeft" t="textAreaTop" r="textAreaRight" b="textAreaBottom"/>
              <a:pathLst>
                <a:path w="9138" h="852">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10" name="Google Shape;7911;p57"/>
            <p:cNvSpPr/>
            <p:nvPr/>
          </p:nvSpPr>
          <p:spPr>
            <a:xfrm>
              <a:off x="2211840" y="2248560"/>
              <a:ext cx="262080" cy="23400"/>
            </a:xfrm>
            <a:custGeom>
              <a:avLst/>
              <a:gdLst>
                <a:gd name="textAreaLeft" fmla="*/ 0 w 262080"/>
                <a:gd name="textAreaRight" fmla="*/ 262440 w 262080"/>
                <a:gd name="textAreaTop" fmla="*/ 0 h 23400"/>
                <a:gd name="textAreaBottom" fmla="*/ 23760 h 23400"/>
              </a:gdLst>
              <a:ahLst/>
              <a:cxnLst/>
              <a:rect l="textAreaLeft" t="textAreaTop" r="textAreaRight" b="textAreaBottom"/>
              <a:pathLst>
                <a:path w="9075" h="82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11" name="Google Shape;7912;p57"/>
          <p:cNvGrpSpPr/>
          <p:nvPr/>
        </p:nvGrpSpPr>
        <p:grpSpPr>
          <a:xfrm>
            <a:off x="830880" y="2741760"/>
            <a:ext cx="359640" cy="366120"/>
            <a:chOff x="830880" y="2741760"/>
            <a:chExt cx="359640" cy="366120"/>
          </a:xfrm>
        </p:grpSpPr>
        <p:sp>
          <p:nvSpPr>
            <p:cNvPr id="7712" name="Google Shape;7913;p57"/>
            <p:cNvSpPr/>
            <p:nvPr/>
          </p:nvSpPr>
          <p:spPr>
            <a:xfrm>
              <a:off x="903600" y="3060720"/>
              <a:ext cx="214560" cy="47160"/>
            </a:xfrm>
            <a:custGeom>
              <a:avLst/>
              <a:gdLst>
                <a:gd name="textAreaLeft" fmla="*/ 0 w 214560"/>
                <a:gd name="textAreaRight" fmla="*/ 214920 w 214560"/>
                <a:gd name="textAreaTop" fmla="*/ 0 h 47160"/>
                <a:gd name="textAreaBottom" fmla="*/ 47520 h 47160"/>
              </a:gdLst>
              <a:ahLst/>
              <a:cxnLst/>
              <a:rect l="textAreaLeft" t="textAreaTop" r="textAreaRight" b="textAreaBottom"/>
              <a:pathLst>
                <a:path w="7435" h="1643">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13" name="Google Shape;7914;p57"/>
            <p:cNvSpPr/>
            <p:nvPr/>
          </p:nvSpPr>
          <p:spPr>
            <a:xfrm>
              <a:off x="830880" y="2741760"/>
              <a:ext cx="359640" cy="294120"/>
            </a:xfrm>
            <a:custGeom>
              <a:avLst/>
              <a:gdLst>
                <a:gd name="textAreaLeft" fmla="*/ 0 w 359640"/>
                <a:gd name="textAreaRight" fmla="*/ 360000 w 359640"/>
                <a:gd name="textAreaTop" fmla="*/ 0 h 294120"/>
                <a:gd name="textAreaBottom" fmla="*/ 294480 h 294120"/>
              </a:gdLst>
              <a:ahLst/>
              <a:cxnLst/>
              <a:rect l="textAreaLeft" t="textAreaTop" r="textAreaRight" b="textAreaBottom"/>
              <a:pathLst>
                <a:path w="12445" h="10177">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14" name="Google Shape;7915;p57"/>
          <p:cNvGrpSpPr/>
          <p:nvPr/>
        </p:nvGrpSpPr>
        <p:grpSpPr>
          <a:xfrm>
            <a:off x="826560" y="3191760"/>
            <a:ext cx="367920" cy="366840"/>
            <a:chOff x="826560" y="3191760"/>
            <a:chExt cx="367920" cy="366840"/>
          </a:xfrm>
        </p:grpSpPr>
        <p:sp>
          <p:nvSpPr>
            <p:cNvPr id="7715" name="Google Shape;7916;p57"/>
            <p:cNvSpPr/>
            <p:nvPr/>
          </p:nvSpPr>
          <p:spPr>
            <a:xfrm>
              <a:off x="1013400" y="3191760"/>
              <a:ext cx="73440" cy="79560"/>
            </a:xfrm>
            <a:custGeom>
              <a:avLst/>
              <a:gdLst>
                <a:gd name="textAreaLeft" fmla="*/ 0 w 73440"/>
                <a:gd name="textAreaRight" fmla="*/ 73800 w 73440"/>
                <a:gd name="textAreaTop" fmla="*/ 0 h 79560"/>
                <a:gd name="textAreaBottom" fmla="*/ 79920 h 79560"/>
              </a:gdLst>
              <a:ahLst/>
              <a:cxnLst/>
              <a:rect l="textAreaLeft" t="textAreaTop" r="textAreaRight" b="textAreaBottom"/>
              <a:pathLst>
                <a:path w="2553" h="2766">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16" name="Google Shape;7917;p57"/>
            <p:cNvSpPr/>
            <p:nvPr/>
          </p:nvSpPr>
          <p:spPr>
            <a:xfrm>
              <a:off x="826560" y="3240000"/>
              <a:ext cx="367920" cy="318600"/>
            </a:xfrm>
            <a:custGeom>
              <a:avLst/>
              <a:gdLst>
                <a:gd name="textAreaLeft" fmla="*/ 0 w 367920"/>
                <a:gd name="textAreaRight" fmla="*/ 368280 w 367920"/>
                <a:gd name="textAreaTop" fmla="*/ 0 h 318600"/>
                <a:gd name="textAreaBottom" fmla="*/ 318960 h 318600"/>
              </a:gdLst>
              <a:ahLst/>
              <a:cxnLst/>
              <a:rect l="textAreaLeft" t="textAreaTop" r="textAreaRight" b="textAreaBottom"/>
              <a:pathLst>
                <a:path w="12728" h="110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17" name="Google Shape;7918;p57"/>
          <p:cNvGrpSpPr/>
          <p:nvPr/>
        </p:nvGrpSpPr>
        <p:grpSpPr>
          <a:xfrm>
            <a:off x="826560" y="3650760"/>
            <a:ext cx="367920" cy="366120"/>
            <a:chOff x="826560" y="3650760"/>
            <a:chExt cx="367920" cy="366120"/>
          </a:xfrm>
        </p:grpSpPr>
        <p:sp>
          <p:nvSpPr>
            <p:cNvPr id="7718" name="Google Shape;7919;p57"/>
            <p:cNvSpPr/>
            <p:nvPr/>
          </p:nvSpPr>
          <p:spPr>
            <a:xfrm>
              <a:off x="826560" y="3993480"/>
              <a:ext cx="367920" cy="23400"/>
            </a:xfrm>
            <a:custGeom>
              <a:avLst/>
              <a:gdLst>
                <a:gd name="textAreaLeft" fmla="*/ 0 w 367920"/>
                <a:gd name="textAreaRight" fmla="*/ 368280 w 367920"/>
                <a:gd name="textAreaTop" fmla="*/ 0 h 23400"/>
                <a:gd name="textAreaBottom" fmla="*/ 23760 h 23400"/>
              </a:gdLst>
              <a:ahLst/>
              <a:cxnLst/>
              <a:rect l="textAreaLeft" t="textAreaTop" r="textAreaRight" b="textAreaBottom"/>
              <a:pathLst>
                <a:path w="12729" h="82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19" name="Google Shape;7920;p57"/>
            <p:cNvSpPr/>
            <p:nvPr/>
          </p:nvSpPr>
          <p:spPr>
            <a:xfrm>
              <a:off x="826560" y="3849480"/>
              <a:ext cx="97200" cy="119880"/>
            </a:xfrm>
            <a:custGeom>
              <a:avLst/>
              <a:gdLst>
                <a:gd name="textAreaLeft" fmla="*/ 0 w 97200"/>
                <a:gd name="textAreaRight" fmla="*/ 97560 w 97200"/>
                <a:gd name="textAreaTop" fmla="*/ 0 h 119880"/>
                <a:gd name="textAreaBottom" fmla="*/ 120240 h 119880"/>
              </a:gdLst>
              <a:ahLst/>
              <a:cxnLst/>
              <a:rect l="textAreaLeft" t="textAreaTop" r="textAreaRight" b="textAreaBottom"/>
              <a:pathLst>
                <a:path w="3372" h="416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0" name="Google Shape;7921;p57"/>
            <p:cNvSpPr/>
            <p:nvPr/>
          </p:nvSpPr>
          <p:spPr>
            <a:xfrm>
              <a:off x="963360" y="3650760"/>
              <a:ext cx="95400" cy="318600"/>
            </a:xfrm>
            <a:custGeom>
              <a:avLst/>
              <a:gdLst>
                <a:gd name="textAreaLeft" fmla="*/ 0 w 95400"/>
                <a:gd name="textAreaRight" fmla="*/ 95760 w 95400"/>
                <a:gd name="textAreaTop" fmla="*/ 0 h 318600"/>
                <a:gd name="textAreaBottom" fmla="*/ 318960 h 318600"/>
              </a:gdLst>
              <a:ahLst/>
              <a:cxnLst/>
              <a:rect l="textAreaLeft" t="textAreaTop" r="textAreaRight" b="textAreaBottom"/>
              <a:pathLst>
                <a:path w="3309" h="11028">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1" name="Google Shape;7922;p57"/>
            <p:cNvSpPr/>
            <p:nvPr/>
          </p:nvSpPr>
          <p:spPr>
            <a:xfrm>
              <a:off x="1099080" y="3753720"/>
              <a:ext cx="95400" cy="215640"/>
            </a:xfrm>
            <a:custGeom>
              <a:avLst/>
              <a:gdLst>
                <a:gd name="textAreaLeft" fmla="*/ 0 w 95400"/>
                <a:gd name="textAreaRight" fmla="*/ 95760 w 95400"/>
                <a:gd name="textAreaTop" fmla="*/ 0 h 215640"/>
                <a:gd name="textAreaBottom" fmla="*/ 216000 h 215640"/>
              </a:gdLst>
              <a:ahLst/>
              <a:cxnLst/>
              <a:rect l="textAreaLeft" t="textAreaTop" r="textAreaRight" b="textAreaBottom"/>
              <a:pathLst>
                <a:path w="3309" h="7468">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22" name="Google Shape;7923;p57"/>
          <p:cNvGrpSpPr/>
          <p:nvPr/>
        </p:nvGrpSpPr>
        <p:grpSpPr>
          <a:xfrm>
            <a:off x="3045240" y="2741400"/>
            <a:ext cx="367920" cy="366840"/>
            <a:chOff x="3045240" y="2741400"/>
            <a:chExt cx="367920" cy="366840"/>
          </a:xfrm>
        </p:grpSpPr>
        <p:sp>
          <p:nvSpPr>
            <p:cNvPr id="7723" name="Google Shape;7924;p57"/>
            <p:cNvSpPr/>
            <p:nvPr/>
          </p:nvSpPr>
          <p:spPr>
            <a:xfrm>
              <a:off x="3086280" y="2741400"/>
              <a:ext cx="59040" cy="119520"/>
            </a:xfrm>
            <a:custGeom>
              <a:avLst/>
              <a:gdLst>
                <a:gd name="textAreaLeft" fmla="*/ 0 w 59040"/>
                <a:gd name="textAreaRight" fmla="*/ 59400 w 59040"/>
                <a:gd name="textAreaTop" fmla="*/ 0 h 119520"/>
                <a:gd name="textAreaBottom" fmla="*/ 119880 h 119520"/>
              </a:gdLst>
              <a:ahLst/>
              <a:cxnLst/>
              <a:rect l="textAreaLeft" t="textAreaTop" r="textAreaRight" b="textAreaBottom"/>
              <a:pathLst>
                <a:path w="2049" h="4143">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4" name="Google Shape;7925;p57"/>
            <p:cNvSpPr/>
            <p:nvPr/>
          </p:nvSpPr>
          <p:spPr>
            <a:xfrm>
              <a:off x="3158280" y="2741400"/>
              <a:ext cx="59040" cy="119520"/>
            </a:xfrm>
            <a:custGeom>
              <a:avLst/>
              <a:gdLst>
                <a:gd name="textAreaLeft" fmla="*/ 0 w 59040"/>
                <a:gd name="textAreaRight" fmla="*/ 59400 w 59040"/>
                <a:gd name="textAreaTop" fmla="*/ 0 h 119520"/>
                <a:gd name="textAreaBottom" fmla="*/ 119880 h 119520"/>
              </a:gdLst>
              <a:ahLst/>
              <a:cxnLst/>
              <a:rect l="textAreaLeft" t="textAreaTop" r="textAreaRight" b="textAreaBottom"/>
              <a:pathLst>
                <a:path w="2049" h="4143">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5" name="Google Shape;7926;p57"/>
            <p:cNvSpPr/>
            <p:nvPr/>
          </p:nvSpPr>
          <p:spPr>
            <a:xfrm>
              <a:off x="3230280" y="2741400"/>
              <a:ext cx="59040" cy="119520"/>
            </a:xfrm>
            <a:custGeom>
              <a:avLst/>
              <a:gdLst>
                <a:gd name="textAreaLeft" fmla="*/ 0 w 59040"/>
                <a:gd name="textAreaRight" fmla="*/ 59400 w 59040"/>
                <a:gd name="textAreaTop" fmla="*/ 0 h 119520"/>
                <a:gd name="textAreaBottom" fmla="*/ 119880 h 119520"/>
              </a:gdLst>
              <a:ahLst/>
              <a:cxnLst/>
              <a:rect l="textAreaLeft" t="textAreaTop" r="textAreaRight" b="textAreaBottom"/>
              <a:pathLst>
                <a:path w="2049" h="4143">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6" name="Google Shape;7927;p57"/>
            <p:cNvSpPr/>
            <p:nvPr/>
          </p:nvSpPr>
          <p:spPr>
            <a:xfrm>
              <a:off x="3045240" y="2869920"/>
              <a:ext cx="367920" cy="238320"/>
            </a:xfrm>
            <a:custGeom>
              <a:avLst/>
              <a:gdLst>
                <a:gd name="textAreaLeft" fmla="*/ 0 w 367920"/>
                <a:gd name="textAreaRight" fmla="*/ 368280 w 367920"/>
                <a:gd name="textAreaTop" fmla="*/ 0 h 238320"/>
                <a:gd name="textAreaBottom" fmla="*/ 238680 h 238320"/>
              </a:gdLst>
              <a:ahLst/>
              <a:cxnLst/>
              <a:rect l="textAreaLeft" t="textAreaTop" r="textAreaRight" b="textAreaBottom"/>
              <a:pathLst>
                <a:path w="12728" h="8255">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27" name="Google Shape;7928;p57"/>
          <p:cNvGrpSpPr/>
          <p:nvPr/>
        </p:nvGrpSpPr>
        <p:grpSpPr>
          <a:xfrm>
            <a:off x="3045960" y="3192480"/>
            <a:ext cx="366120" cy="365760"/>
            <a:chOff x="3045960" y="3192480"/>
            <a:chExt cx="366120" cy="365760"/>
          </a:xfrm>
        </p:grpSpPr>
        <p:sp>
          <p:nvSpPr>
            <p:cNvPr id="7728" name="Google Shape;7929;p57"/>
            <p:cNvSpPr/>
            <p:nvPr/>
          </p:nvSpPr>
          <p:spPr>
            <a:xfrm>
              <a:off x="3088800" y="3192480"/>
              <a:ext cx="272160" cy="365760"/>
            </a:xfrm>
            <a:custGeom>
              <a:avLst/>
              <a:gdLst>
                <a:gd name="textAreaLeft" fmla="*/ 0 w 272160"/>
                <a:gd name="textAreaRight" fmla="*/ 272520 w 272160"/>
                <a:gd name="textAreaTop" fmla="*/ 0 h 365760"/>
                <a:gd name="textAreaBottom" fmla="*/ 366120 h 365760"/>
              </a:gdLst>
              <a:ahLst/>
              <a:cxnLst/>
              <a:rect l="textAreaLeft" t="textAreaTop" r="textAreaRight" b="textAreaBottom"/>
              <a:pathLst>
                <a:path w="9421" h="12662">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29" name="Google Shape;7930;p57"/>
            <p:cNvSpPr/>
            <p:nvPr/>
          </p:nvSpPr>
          <p:spPr>
            <a:xfrm>
              <a:off x="3045960" y="3320640"/>
              <a:ext cx="39600" cy="23400"/>
            </a:xfrm>
            <a:custGeom>
              <a:avLst/>
              <a:gdLst>
                <a:gd name="textAreaLeft" fmla="*/ 0 w 39600"/>
                <a:gd name="textAreaRight" fmla="*/ 39960 w 39600"/>
                <a:gd name="textAreaTop" fmla="*/ 0 h 23400"/>
                <a:gd name="textAreaBottom" fmla="*/ 23760 h 23400"/>
              </a:gdLst>
              <a:ahLst/>
              <a:cxnLst/>
              <a:rect l="textAreaLeft" t="textAreaTop" r="textAreaRight" b="textAreaBottom"/>
              <a:pathLst>
                <a:path w="1387" h="82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0" name="Google Shape;7931;p57"/>
            <p:cNvSpPr/>
            <p:nvPr/>
          </p:nvSpPr>
          <p:spPr>
            <a:xfrm>
              <a:off x="3371400" y="3320640"/>
              <a:ext cx="40680" cy="23400"/>
            </a:xfrm>
            <a:custGeom>
              <a:avLst/>
              <a:gdLst>
                <a:gd name="textAreaLeft" fmla="*/ 0 w 40680"/>
                <a:gd name="textAreaRight" fmla="*/ 41040 w 40680"/>
                <a:gd name="textAreaTop" fmla="*/ 0 h 23400"/>
                <a:gd name="textAreaBottom" fmla="*/ 23760 h 23400"/>
              </a:gdLst>
              <a:ahLst/>
              <a:cxnLst/>
              <a:rect l="textAreaLeft" t="textAreaTop" r="textAreaRight" b="textAreaBottom"/>
              <a:pathLst>
                <a:path w="1419" h="82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1" name="Google Shape;7932;p57"/>
            <p:cNvSpPr/>
            <p:nvPr/>
          </p:nvSpPr>
          <p:spPr>
            <a:xfrm>
              <a:off x="3095280" y="343044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93" h="1214">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2" name="Google Shape;7933;p57"/>
            <p:cNvSpPr/>
            <p:nvPr/>
          </p:nvSpPr>
          <p:spPr>
            <a:xfrm>
              <a:off x="3326760" y="319896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92" h="1214">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3" name="Google Shape;7934;p57"/>
            <p:cNvSpPr/>
            <p:nvPr/>
          </p:nvSpPr>
          <p:spPr>
            <a:xfrm>
              <a:off x="3326760" y="343044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92" h="1214">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4" name="Google Shape;7935;p57"/>
            <p:cNvSpPr/>
            <p:nvPr/>
          </p:nvSpPr>
          <p:spPr>
            <a:xfrm>
              <a:off x="3095280" y="319896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93" h="1214">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35" name="Google Shape;7936;p57"/>
          <p:cNvGrpSpPr/>
          <p:nvPr/>
        </p:nvGrpSpPr>
        <p:grpSpPr>
          <a:xfrm>
            <a:off x="3074040" y="3651120"/>
            <a:ext cx="310320" cy="365040"/>
            <a:chOff x="3074040" y="3651120"/>
            <a:chExt cx="310320" cy="365040"/>
          </a:xfrm>
        </p:grpSpPr>
        <p:sp>
          <p:nvSpPr>
            <p:cNvPr id="7736" name="Google Shape;7937;p57"/>
            <p:cNvSpPr/>
            <p:nvPr/>
          </p:nvSpPr>
          <p:spPr>
            <a:xfrm>
              <a:off x="3085920" y="3849840"/>
              <a:ext cx="72720" cy="166320"/>
            </a:xfrm>
            <a:custGeom>
              <a:avLst/>
              <a:gdLst>
                <a:gd name="textAreaLeft" fmla="*/ 0 w 72720"/>
                <a:gd name="textAreaRight" fmla="*/ 73080 w 72720"/>
                <a:gd name="textAreaTop" fmla="*/ 0 h 166320"/>
                <a:gd name="textAreaBottom" fmla="*/ 166680 h 166320"/>
              </a:gdLst>
              <a:ahLst/>
              <a:cxnLst/>
              <a:rect l="textAreaLeft" t="textAreaTop" r="textAreaRight" b="textAreaBottom"/>
              <a:pathLst>
                <a:path w="2521" h="5767">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37" name="Google Shape;7938;p57"/>
            <p:cNvSpPr/>
            <p:nvPr/>
          </p:nvSpPr>
          <p:spPr>
            <a:xfrm>
              <a:off x="3074040" y="3651120"/>
              <a:ext cx="310320" cy="365040"/>
            </a:xfrm>
            <a:custGeom>
              <a:avLst/>
              <a:gdLst>
                <a:gd name="textAreaLeft" fmla="*/ 0 w 310320"/>
                <a:gd name="textAreaRight" fmla="*/ 310680 w 310320"/>
                <a:gd name="textAreaTop" fmla="*/ 0 h 365040"/>
                <a:gd name="textAreaBottom" fmla="*/ 365400 h 365040"/>
              </a:gdLst>
              <a:ahLst/>
              <a:cxnLst/>
              <a:rect l="textAreaLeft" t="textAreaTop" r="textAreaRight" b="textAreaBottom"/>
              <a:pathLst>
                <a:path w="10744" h="12635">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738" name="Google Shape;7939;p57"/>
          <p:cNvSpPr/>
          <p:nvPr/>
        </p:nvSpPr>
        <p:spPr>
          <a:xfrm>
            <a:off x="2161800" y="4120200"/>
            <a:ext cx="366120" cy="366840"/>
          </a:xfrm>
          <a:custGeom>
            <a:avLst/>
            <a:gdLst>
              <a:gd name="textAreaLeft" fmla="*/ 0 w 366120"/>
              <a:gd name="textAreaRight" fmla="*/ 366480 w 366120"/>
              <a:gd name="textAreaTop" fmla="*/ 0 h 366840"/>
              <a:gd name="textAreaBottom" fmla="*/ 367200 h 366840"/>
            </a:gdLst>
            <a:ahLst/>
            <a:cxnLst/>
            <a:rect l="textAreaLeft" t="textAreaTop" r="textAreaRight" b="textAreaBottom"/>
            <a:pathLst>
              <a:path w="12665" h="12698">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739" name="Google Shape;7940;p57"/>
          <p:cNvGrpSpPr/>
          <p:nvPr/>
        </p:nvGrpSpPr>
        <p:grpSpPr>
          <a:xfrm>
            <a:off x="2606760" y="1377000"/>
            <a:ext cx="367920" cy="366120"/>
            <a:chOff x="2606760" y="1377000"/>
            <a:chExt cx="367920" cy="366120"/>
          </a:xfrm>
        </p:grpSpPr>
        <p:sp>
          <p:nvSpPr>
            <p:cNvPr id="7740" name="Google Shape;7941;p57"/>
            <p:cNvSpPr/>
            <p:nvPr/>
          </p:nvSpPr>
          <p:spPr>
            <a:xfrm>
              <a:off x="2818440" y="1450080"/>
              <a:ext cx="47160" cy="47160"/>
            </a:xfrm>
            <a:custGeom>
              <a:avLst/>
              <a:gdLst>
                <a:gd name="textAreaLeft" fmla="*/ 0 w 47160"/>
                <a:gd name="textAreaRight" fmla="*/ 47520 w 47160"/>
                <a:gd name="textAreaTop" fmla="*/ 0 h 47160"/>
                <a:gd name="textAreaBottom" fmla="*/ 47520 h 47160"/>
              </a:gdLst>
              <a:ahLst/>
              <a:cxnLst/>
              <a:rect l="textAreaLeft" t="textAreaTop" r="textAreaRight" b="textAreaBottom"/>
              <a:pathLst>
                <a:path w="1639" h="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41" name="Google Shape;7942;p57"/>
            <p:cNvSpPr/>
            <p:nvPr/>
          </p:nvSpPr>
          <p:spPr>
            <a:xfrm>
              <a:off x="2795400" y="1522080"/>
              <a:ext cx="91800" cy="34200"/>
            </a:xfrm>
            <a:custGeom>
              <a:avLst/>
              <a:gdLst>
                <a:gd name="textAreaLeft" fmla="*/ 0 w 91800"/>
                <a:gd name="textAreaRight" fmla="*/ 92160 w 91800"/>
                <a:gd name="textAreaTop" fmla="*/ 0 h 34200"/>
                <a:gd name="textAreaBottom" fmla="*/ 34560 h 34200"/>
              </a:gdLst>
              <a:ahLst/>
              <a:cxnLst/>
              <a:rect l="textAreaLeft" t="textAreaTop" r="textAreaRight" b="textAreaBottom"/>
              <a:pathLst>
                <a:path w="3183" h="1198">
                  <a:moveTo>
                    <a:pt x="1607" y="0"/>
                  </a:moveTo>
                  <a:cubicBezTo>
                    <a:pt x="820" y="0"/>
                    <a:pt x="190" y="504"/>
                    <a:pt x="1" y="1197"/>
                  </a:cubicBezTo>
                  <a:lnTo>
                    <a:pt x="3183" y="1197"/>
                  </a:lnTo>
                  <a:cubicBezTo>
                    <a:pt x="3025" y="504"/>
                    <a:pt x="2395" y="0"/>
                    <a:pt x="1607" y="0"/>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42" name="Google Shape;7943;p57"/>
            <p:cNvSpPr/>
            <p:nvPr/>
          </p:nvSpPr>
          <p:spPr>
            <a:xfrm>
              <a:off x="2678040" y="1377000"/>
              <a:ext cx="296640" cy="296640"/>
            </a:xfrm>
            <a:custGeom>
              <a:avLst/>
              <a:gdLst>
                <a:gd name="textAreaLeft" fmla="*/ 0 w 296640"/>
                <a:gd name="textAreaRight" fmla="*/ 297000 w 296640"/>
                <a:gd name="textAreaTop" fmla="*/ 0 h 296640"/>
                <a:gd name="textAreaBottom" fmla="*/ 297000 h 296640"/>
              </a:gdLst>
              <a:ahLst/>
              <a:cxnLst/>
              <a:rect l="textAreaLeft" t="textAreaTop" r="textAreaRight" b="textAreaBottom"/>
              <a:pathLst>
                <a:path w="10271" h="10264">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43" name="Google Shape;7944;p57"/>
            <p:cNvSpPr/>
            <p:nvPr/>
          </p:nvSpPr>
          <p:spPr>
            <a:xfrm>
              <a:off x="2606760" y="1626840"/>
              <a:ext cx="118080" cy="116280"/>
            </a:xfrm>
            <a:custGeom>
              <a:avLst/>
              <a:gdLst>
                <a:gd name="textAreaLeft" fmla="*/ 0 w 118080"/>
                <a:gd name="textAreaRight" fmla="*/ 118440 w 118080"/>
                <a:gd name="textAreaTop" fmla="*/ 0 h 116280"/>
                <a:gd name="textAreaBottom" fmla="*/ 116640 h 116280"/>
              </a:gdLst>
              <a:ahLst/>
              <a:cxnLst/>
              <a:rect l="textAreaLeft" t="textAreaTop" r="textAreaRight" b="textAreaBottom"/>
              <a:pathLst>
                <a:path w="4097" h="4033">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744" name="Google Shape;7945;p57"/>
          <p:cNvSpPr/>
          <p:nvPr/>
        </p:nvSpPr>
        <p:spPr>
          <a:xfrm>
            <a:off x="2606040" y="1819440"/>
            <a:ext cx="369720" cy="367200"/>
          </a:xfrm>
          <a:custGeom>
            <a:avLst/>
            <a:gdLst>
              <a:gd name="textAreaLeft" fmla="*/ 0 w 369720"/>
              <a:gd name="textAreaRight" fmla="*/ 370080 w 369720"/>
              <a:gd name="textAreaTop" fmla="*/ 0 h 367200"/>
              <a:gd name="textAreaBottom" fmla="*/ 367560 h 367200"/>
            </a:gdLst>
            <a:ahLst/>
            <a:cxnLst/>
            <a:rect l="textAreaLeft" t="textAreaTop" r="textAreaRight" b="textAreaBottom"/>
            <a:pathLst>
              <a:path w="12792" h="12713">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745" name="Google Shape;7946;p57"/>
          <p:cNvGrpSpPr/>
          <p:nvPr/>
        </p:nvGrpSpPr>
        <p:grpSpPr>
          <a:xfrm>
            <a:off x="2605680" y="2248560"/>
            <a:ext cx="370440" cy="367200"/>
            <a:chOff x="2605680" y="2248560"/>
            <a:chExt cx="370440" cy="367200"/>
          </a:xfrm>
        </p:grpSpPr>
        <p:sp>
          <p:nvSpPr>
            <p:cNvPr id="7746" name="Google Shape;7947;p57"/>
            <p:cNvSpPr/>
            <p:nvPr/>
          </p:nvSpPr>
          <p:spPr>
            <a:xfrm>
              <a:off x="2703240" y="2248560"/>
              <a:ext cx="272880" cy="266400"/>
            </a:xfrm>
            <a:custGeom>
              <a:avLst/>
              <a:gdLst>
                <a:gd name="textAreaLeft" fmla="*/ 0 w 272880"/>
                <a:gd name="textAreaRight" fmla="*/ 273240 w 272880"/>
                <a:gd name="textAreaTop" fmla="*/ 0 h 266400"/>
                <a:gd name="textAreaBottom" fmla="*/ 266760 h 266400"/>
              </a:gdLst>
              <a:ahLst/>
              <a:cxnLst/>
              <a:rect l="textAreaLeft" t="textAreaTop" r="textAreaRight" b="textAreaBottom"/>
              <a:pathLst>
                <a:path w="9452" h="9217">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47" name="Google Shape;7948;p57"/>
            <p:cNvSpPr/>
            <p:nvPr/>
          </p:nvSpPr>
          <p:spPr>
            <a:xfrm>
              <a:off x="2605680" y="2410920"/>
              <a:ext cx="204840" cy="204840"/>
            </a:xfrm>
            <a:custGeom>
              <a:avLst/>
              <a:gdLst>
                <a:gd name="textAreaLeft" fmla="*/ 0 w 204840"/>
                <a:gd name="textAreaRight" fmla="*/ 205200 w 204840"/>
                <a:gd name="textAreaTop" fmla="*/ 0 h 204840"/>
                <a:gd name="textAreaBottom" fmla="*/ 205200 h 204840"/>
              </a:gdLst>
              <a:ahLst/>
              <a:cxnLst/>
              <a:rect l="textAreaLeft" t="textAreaTop" r="textAreaRight" b="textAreaBottom"/>
              <a:pathLst>
                <a:path w="7090" h="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48" name="Google Shape;7949;p57"/>
            <p:cNvSpPr/>
            <p:nvPr/>
          </p:nvSpPr>
          <p:spPr>
            <a:xfrm>
              <a:off x="2757600" y="2543760"/>
              <a:ext cx="214560" cy="71640"/>
            </a:xfrm>
            <a:custGeom>
              <a:avLst/>
              <a:gdLst>
                <a:gd name="textAreaLeft" fmla="*/ 0 w 214560"/>
                <a:gd name="textAreaRight" fmla="*/ 214920 w 214560"/>
                <a:gd name="textAreaTop" fmla="*/ 0 h 71640"/>
                <a:gd name="textAreaBottom" fmla="*/ 72000 h 71640"/>
              </a:gdLst>
              <a:ahLst/>
              <a:cxnLst/>
              <a:rect l="textAreaLeft" t="textAreaTop" r="textAreaRight" b="textAreaBottom"/>
              <a:pathLst>
                <a:path w="7436" h="249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49" name="Google Shape;7950;p57"/>
          <p:cNvGrpSpPr/>
          <p:nvPr/>
        </p:nvGrpSpPr>
        <p:grpSpPr>
          <a:xfrm>
            <a:off x="1265760" y="2741400"/>
            <a:ext cx="365760" cy="367200"/>
            <a:chOff x="1265760" y="2741400"/>
            <a:chExt cx="365760" cy="367200"/>
          </a:xfrm>
        </p:grpSpPr>
        <p:sp>
          <p:nvSpPr>
            <p:cNvPr id="7750" name="Google Shape;7951;p57"/>
            <p:cNvSpPr/>
            <p:nvPr/>
          </p:nvSpPr>
          <p:spPr>
            <a:xfrm>
              <a:off x="1377000" y="2837160"/>
              <a:ext cx="143640" cy="59040"/>
            </a:xfrm>
            <a:custGeom>
              <a:avLst/>
              <a:gdLst>
                <a:gd name="textAreaLeft" fmla="*/ 0 w 143640"/>
                <a:gd name="textAreaRight" fmla="*/ 144000 w 143640"/>
                <a:gd name="textAreaTop" fmla="*/ 0 h 59040"/>
                <a:gd name="textAreaBottom" fmla="*/ 59400 h 59040"/>
              </a:gdLst>
              <a:ahLst/>
              <a:cxnLst/>
              <a:rect l="textAreaLeft" t="textAreaTop" r="textAreaRight" b="textAreaBottom"/>
              <a:pathLst>
                <a:path w="4978" h="2049">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1" name="Google Shape;7952;p57"/>
            <p:cNvSpPr/>
            <p:nvPr/>
          </p:nvSpPr>
          <p:spPr>
            <a:xfrm>
              <a:off x="1388520" y="2904840"/>
              <a:ext cx="120960" cy="71280"/>
            </a:xfrm>
            <a:custGeom>
              <a:avLst/>
              <a:gdLst>
                <a:gd name="textAreaLeft" fmla="*/ 0 w 120960"/>
                <a:gd name="textAreaRight" fmla="*/ 121320 w 120960"/>
                <a:gd name="textAreaTop" fmla="*/ 0 h 71280"/>
                <a:gd name="textAreaBottom" fmla="*/ 71640 h 71280"/>
              </a:gdLst>
              <a:ahLst/>
              <a:cxnLst/>
              <a:rect l="textAreaLeft" t="textAreaTop" r="textAreaRight" b="textAreaBottom"/>
              <a:pathLst>
                <a:path w="4191" h="2474">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2" name="Google Shape;7953;p57"/>
            <p:cNvSpPr/>
            <p:nvPr/>
          </p:nvSpPr>
          <p:spPr>
            <a:xfrm>
              <a:off x="1400400" y="2741400"/>
              <a:ext cx="95400" cy="95400"/>
            </a:xfrm>
            <a:custGeom>
              <a:avLst/>
              <a:gdLst>
                <a:gd name="textAreaLeft" fmla="*/ 0 w 95400"/>
                <a:gd name="textAreaRight" fmla="*/ 95760 w 95400"/>
                <a:gd name="textAreaTop" fmla="*/ 0 h 95400"/>
                <a:gd name="textAreaBottom" fmla="*/ 95760 h 95400"/>
              </a:gdLst>
              <a:ahLst/>
              <a:cxnLst/>
              <a:rect l="textAreaLeft" t="textAreaTop" r="textAreaRight" b="textAreaBottom"/>
              <a:pathLst>
                <a:path w="3308" h="3309">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3" name="Google Shape;7954;p57"/>
            <p:cNvSpPr/>
            <p:nvPr/>
          </p:nvSpPr>
          <p:spPr>
            <a:xfrm>
              <a:off x="1488960" y="3048480"/>
              <a:ext cx="142560" cy="59040"/>
            </a:xfrm>
            <a:custGeom>
              <a:avLst/>
              <a:gdLst>
                <a:gd name="textAreaLeft" fmla="*/ 0 w 142560"/>
                <a:gd name="textAreaRight" fmla="*/ 142920 w 142560"/>
                <a:gd name="textAreaTop" fmla="*/ 0 h 59040"/>
                <a:gd name="textAreaBottom" fmla="*/ 59400 h 59040"/>
              </a:gdLst>
              <a:ahLst/>
              <a:cxnLst/>
              <a:rect l="textAreaLeft" t="textAreaTop" r="textAreaRight" b="textAreaBottom"/>
              <a:pathLst>
                <a:path w="4947" h="2048">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4" name="Google Shape;7955;p57"/>
            <p:cNvSpPr/>
            <p:nvPr/>
          </p:nvSpPr>
          <p:spPr>
            <a:xfrm>
              <a:off x="1512720" y="2952720"/>
              <a:ext cx="95400" cy="95400"/>
            </a:xfrm>
            <a:custGeom>
              <a:avLst/>
              <a:gdLst>
                <a:gd name="textAreaLeft" fmla="*/ 0 w 95400"/>
                <a:gd name="textAreaRight" fmla="*/ 95760 w 95400"/>
                <a:gd name="textAreaTop" fmla="*/ 0 h 95400"/>
                <a:gd name="textAreaBottom" fmla="*/ 95760 h 95400"/>
              </a:gdLst>
              <a:ahLst/>
              <a:cxnLst/>
              <a:rect l="textAreaLeft" t="textAreaTop" r="textAreaRight" b="textAreaBottom"/>
              <a:pathLst>
                <a:path w="3309" h="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5" name="Google Shape;7956;p57"/>
            <p:cNvSpPr/>
            <p:nvPr/>
          </p:nvSpPr>
          <p:spPr>
            <a:xfrm>
              <a:off x="1265760" y="3049560"/>
              <a:ext cx="143640" cy="59040"/>
            </a:xfrm>
            <a:custGeom>
              <a:avLst/>
              <a:gdLst>
                <a:gd name="textAreaLeft" fmla="*/ 0 w 143640"/>
                <a:gd name="textAreaRight" fmla="*/ 144000 w 143640"/>
                <a:gd name="textAreaTop" fmla="*/ 0 h 59040"/>
                <a:gd name="textAreaBottom" fmla="*/ 59400 h 59040"/>
              </a:gdLst>
              <a:ahLst/>
              <a:cxnLst/>
              <a:rect l="textAreaLeft" t="textAreaTop" r="textAreaRight" b="textAreaBottom"/>
              <a:pathLst>
                <a:path w="4978" h="2049">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6" name="Google Shape;7957;p57"/>
            <p:cNvSpPr/>
            <p:nvPr/>
          </p:nvSpPr>
          <p:spPr>
            <a:xfrm>
              <a:off x="1289520" y="2952720"/>
              <a:ext cx="95400" cy="95400"/>
            </a:xfrm>
            <a:custGeom>
              <a:avLst/>
              <a:gdLst>
                <a:gd name="textAreaLeft" fmla="*/ 0 w 95400"/>
                <a:gd name="textAreaRight" fmla="*/ 95760 w 95400"/>
                <a:gd name="textAreaTop" fmla="*/ 0 h 95400"/>
                <a:gd name="textAreaBottom" fmla="*/ 95760 h 95400"/>
              </a:gdLst>
              <a:ahLst/>
              <a:cxnLst/>
              <a:rect l="textAreaLeft" t="textAreaTop" r="textAreaRight" b="textAreaBottom"/>
              <a:pathLst>
                <a:path w="3309" h="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57" name="Google Shape;7958;p57"/>
          <p:cNvGrpSpPr/>
          <p:nvPr/>
        </p:nvGrpSpPr>
        <p:grpSpPr>
          <a:xfrm>
            <a:off x="1265760" y="3191760"/>
            <a:ext cx="366120" cy="366840"/>
            <a:chOff x="1265760" y="3191760"/>
            <a:chExt cx="366120" cy="366840"/>
          </a:xfrm>
        </p:grpSpPr>
        <p:sp>
          <p:nvSpPr>
            <p:cNvPr id="7758" name="Google Shape;7959;p57"/>
            <p:cNvSpPr/>
            <p:nvPr/>
          </p:nvSpPr>
          <p:spPr>
            <a:xfrm>
              <a:off x="1265760" y="3191760"/>
              <a:ext cx="366120" cy="366840"/>
            </a:xfrm>
            <a:custGeom>
              <a:avLst/>
              <a:gdLst>
                <a:gd name="textAreaLeft" fmla="*/ 0 w 366120"/>
                <a:gd name="textAreaRight" fmla="*/ 366480 w 366120"/>
                <a:gd name="textAreaTop" fmla="*/ 0 h 366840"/>
                <a:gd name="textAreaBottom" fmla="*/ 367200 h 366840"/>
              </a:gdLst>
              <a:ahLst/>
              <a:cxnLst/>
              <a:rect l="textAreaLeft" t="textAreaTop" r="textAreaRight" b="textAreaBottom"/>
              <a:pathLst>
                <a:path w="12666" h="12698">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59" name="Google Shape;7960;p57"/>
            <p:cNvSpPr/>
            <p:nvPr/>
          </p:nvSpPr>
          <p:spPr>
            <a:xfrm>
              <a:off x="1316880" y="3295800"/>
              <a:ext cx="315000" cy="172800"/>
            </a:xfrm>
            <a:custGeom>
              <a:avLst/>
              <a:gdLst>
                <a:gd name="textAreaLeft" fmla="*/ 0 w 315000"/>
                <a:gd name="textAreaRight" fmla="*/ 315360 w 315000"/>
                <a:gd name="textAreaTop" fmla="*/ 0 h 172800"/>
                <a:gd name="textAreaBottom" fmla="*/ 173160 h 172800"/>
              </a:gdLst>
              <a:ahLst/>
              <a:cxnLst/>
              <a:rect l="textAreaLeft" t="textAreaTop" r="textAreaRight" b="textAreaBottom"/>
              <a:pathLst>
                <a:path w="10901" h="5987">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760" name="Google Shape;7961;p57"/>
          <p:cNvSpPr/>
          <p:nvPr/>
        </p:nvSpPr>
        <p:spPr>
          <a:xfrm>
            <a:off x="1265400" y="3650760"/>
            <a:ext cx="366120" cy="366480"/>
          </a:xfrm>
          <a:custGeom>
            <a:avLst/>
            <a:gdLst>
              <a:gd name="textAreaLeft" fmla="*/ 0 w 366120"/>
              <a:gd name="textAreaRight" fmla="*/ 366480 w 366120"/>
              <a:gd name="textAreaTop" fmla="*/ 0 h 366480"/>
              <a:gd name="textAreaBottom" fmla="*/ 366840 h 366480"/>
            </a:gdLst>
            <a:ahLst/>
            <a:cxnLst/>
            <a:rect l="textAreaLeft" t="textAreaTop" r="textAreaRight" b="textAreaBottom"/>
            <a:pathLst>
              <a:path w="12666" h="12677">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61" name="Google Shape;7962;p57"/>
          <p:cNvSpPr/>
          <p:nvPr/>
        </p:nvSpPr>
        <p:spPr>
          <a:xfrm>
            <a:off x="3488400" y="2751120"/>
            <a:ext cx="366120" cy="347040"/>
          </a:xfrm>
          <a:custGeom>
            <a:avLst/>
            <a:gdLst>
              <a:gd name="textAreaLeft" fmla="*/ 0 w 366120"/>
              <a:gd name="textAreaRight" fmla="*/ 366480 w 366120"/>
              <a:gd name="textAreaTop" fmla="*/ 0 h 347040"/>
              <a:gd name="textAreaBottom" fmla="*/ 347400 h 347040"/>
            </a:gdLst>
            <a:ahLst/>
            <a:cxnLst/>
            <a:rect l="textAreaLeft" t="textAreaTop" r="textAreaRight" b="textAreaBottom"/>
            <a:pathLst>
              <a:path w="12666" h="1201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62" name="Google Shape;7963;p57"/>
          <p:cNvSpPr/>
          <p:nvPr/>
        </p:nvSpPr>
        <p:spPr>
          <a:xfrm>
            <a:off x="3487320" y="3232080"/>
            <a:ext cx="367920" cy="286560"/>
          </a:xfrm>
          <a:custGeom>
            <a:avLst/>
            <a:gdLst>
              <a:gd name="textAreaLeft" fmla="*/ 0 w 367920"/>
              <a:gd name="textAreaRight" fmla="*/ 368280 w 367920"/>
              <a:gd name="textAreaTop" fmla="*/ 0 h 286560"/>
              <a:gd name="textAreaBottom" fmla="*/ 286920 h 286560"/>
            </a:gdLst>
            <a:ahLst/>
            <a:cxnLst/>
            <a:rect l="textAreaLeft" t="textAreaTop" r="textAreaRight" b="textAreaBottom"/>
            <a:pathLst>
              <a:path w="12729" h="9925">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763" name="Google Shape;7964;p57"/>
          <p:cNvGrpSpPr/>
          <p:nvPr/>
        </p:nvGrpSpPr>
        <p:grpSpPr>
          <a:xfrm>
            <a:off x="3486960" y="3651840"/>
            <a:ext cx="369000" cy="363960"/>
            <a:chOff x="3486960" y="3651840"/>
            <a:chExt cx="369000" cy="363960"/>
          </a:xfrm>
        </p:grpSpPr>
        <p:sp>
          <p:nvSpPr>
            <p:cNvPr id="7764" name="Google Shape;7965;p57"/>
            <p:cNvSpPr/>
            <p:nvPr/>
          </p:nvSpPr>
          <p:spPr>
            <a:xfrm>
              <a:off x="3486960" y="3651840"/>
              <a:ext cx="172800" cy="296640"/>
            </a:xfrm>
            <a:custGeom>
              <a:avLst/>
              <a:gdLst>
                <a:gd name="textAreaLeft" fmla="*/ 0 w 172800"/>
                <a:gd name="textAreaRight" fmla="*/ 173160 w 172800"/>
                <a:gd name="textAreaTop" fmla="*/ 0 h 296640"/>
                <a:gd name="textAreaBottom" fmla="*/ 297000 h 296640"/>
              </a:gdLst>
              <a:ahLst/>
              <a:cxnLst/>
              <a:rect l="textAreaLeft" t="textAreaTop" r="textAreaRight" b="textAreaBottom"/>
              <a:pathLst>
                <a:path w="5987" h="10273">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65" name="Google Shape;7966;p57"/>
            <p:cNvSpPr/>
            <p:nvPr/>
          </p:nvSpPr>
          <p:spPr>
            <a:xfrm>
              <a:off x="3554640" y="3906000"/>
              <a:ext cx="232920" cy="109800"/>
            </a:xfrm>
            <a:custGeom>
              <a:avLst/>
              <a:gdLst>
                <a:gd name="textAreaLeft" fmla="*/ 0 w 232920"/>
                <a:gd name="textAreaRight" fmla="*/ 233280 w 232920"/>
                <a:gd name="textAreaTop" fmla="*/ 0 h 109800"/>
                <a:gd name="textAreaBottom" fmla="*/ 110160 h 109800"/>
              </a:gdLst>
              <a:ahLst/>
              <a:cxnLst/>
              <a:rect l="textAreaLeft" t="textAreaTop" r="textAreaRight" b="textAreaBottom"/>
              <a:pathLst>
                <a:path w="8066" h="3813">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66" name="Google Shape;7967;p57"/>
            <p:cNvSpPr/>
            <p:nvPr/>
          </p:nvSpPr>
          <p:spPr>
            <a:xfrm>
              <a:off x="3683160" y="3651840"/>
              <a:ext cx="172800" cy="296280"/>
            </a:xfrm>
            <a:custGeom>
              <a:avLst/>
              <a:gdLst>
                <a:gd name="textAreaLeft" fmla="*/ 0 w 172800"/>
                <a:gd name="textAreaRight" fmla="*/ 173160 w 172800"/>
                <a:gd name="textAreaTop" fmla="*/ 0 h 296280"/>
                <a:gd name="textAreaBottom" fmla="*/ 296640 h 296280"/>
              </a:gdLst>
              <a:ahLst/>
              <a:cxnLst/>
              <a:rect l="textAreaLeft" t="textAreaTop" r="textAreaRight" b="textAreaBottom"/>
              <a:pathLst>
                <a:path w="5987" h="10261">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67" name="Google Shape;7968;p57"/>
            <p:cNvSpPr/>
            <p:nvPr/>
          </p:nvSpPr>
          <p:spPr>
            <a:xfrm>
              <a:off x="3633840" y="3750120"/>
              <a:ext cx="72720" cy="167400"/>
            </a:xfrm>
            <a:custGeom>
              <a:avLst/>
              <a:gdLst>
                <a:gd name="textAreaLeft" fmla="*/ 0 w 72720"/>
                <a:gd name="textAreaRight" fmla="*/ 73080 w 72720"/>
                <a:gd name="textAreaTop" fmla="*/ 0 h 167400"/>
                <a:gd name="textAreaBottom" fmla="*/ 167760 h 167400"/>
              </a:gdLst>
              <a:ahLst/>
              <a:cxnLst/>
              <a:rect l="textAreaLeft" t="textAreaTop" r="textAreaRight" b="textAreaBottom"/>
              <a:pathLst>
                <a:path w="2521" h="5798">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68" name="Google Shape;7969;p57"/>
          <p:cNvGrpSpPr/>
          <p:nvPr/>
        </p:nvGrpSpPr>
        <p:grpSpPr>
          <a:xfrm>
            <a:off x="2606040" y="4120560"/>
            <a:ext cx="365760" cy="365040"/>
            <a:chOff x="2606040" y="4120560"/>
            <a:chExt cx="365760" cy="365040"/>
          </a:xfrm>
        </p:grpSpPr>
        <p:sp>
          <p:nvSpPr>
            <p:cNvPr id="7769" name="Google Shape;7970;p57"/>
            <p:cNvSpPr/>
            <p:nvPr/>
          </p:nvSpPr>
          <p:spPr>
            <a:xfrm>
              <a:off x="2606040" y="4121280"/>
              <a:ext cx="80640" cy="80640"/>
            </a:xfrm>
            <a:custGeom>
              <a:avLst/>
              <a:gdLst>
                <a:gd name="textAreaLeft" fmla="*/ 0 w 80640"/>
                <a:gd name="textAreaRight" fmla="*/ 81000 w 80640"/>
                <a:gd name="textAreaTop" fmla="*/ 0 h 80640"/>
                <a:gd name="textAreaBottom" fmla="*/ 81000 h 80640"/>
              </a:gdLst>
              <a:ahLst/>
              <a:cxnLst/>
              <a:rect l="textAreaLeft" t="textAreaTop" r="textAreaRight" b="textAreaBottom"/>
              <a:pathLst>
                <a:path w="2805" h="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0" name="Google Shape;7971;p57"/>
            <p:cNvSpPr/>
            <p:nvPr/>
          </p:nvSpPr>
          <p:spPr>
            <a:xfrm>
              <a:off x="2891160" y="4405680"/>
              <a:ext cx="80640" cy="79920"/>
            </a:xfrm>
            <a:custGeom>
              <a:avLst/>
              <a:gdLst>
                <a:gd name="textAreaLeft" fmla="*/ 0 w 80640"/>
                <a:gd name="textAreaRight" fmla="*/ 81000 w 80640"/>
                <a:gd name="textAreaTop" fmla="*/ 0 h 79920"/>
                <a:gd name="textAreaBottom" fmla="*/ 80280 h 79920"/>
              </a:gdLst>
              <a:ahLst/>
              <a:cxnLst/>
              <a:rect l="textAreaLeft" t="textAreaTop" r="textAreaRight" b="textAreaBottom"/>
              <a:pathLst>
                <a:path w="2805" h="2774">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1" name="Google Shape;7972;p57"/>
            <p:cNvSpPr/>
            <p:nvPr/>
          </p:nvSpPr>
          <p:spPr>
            <a:xfrm>
              <a:off x="2891160" y="4120560"/>
              <a:ext cx="80640" cy="80640"/>
            </a:xfrm>
            <a:custGeom>
              <a:avLst/>
              <a:gdLst>
                <a:gd name="textAreaLeft" fmla="*/ 0 w 80640"/>
                <a:gd name="textAreaRight" fmla="*/ 81000 w 80640"/>
                <a:gd name="textAreaTop" fmla="*/ 0 h 80640"/>
                <a:gd name="textAreaBottom" fmla="*/ 81000 h 80640"/>
              </a:gdLst>
              <a:ahLst/>
              <a:cxnLst/>
              <a:rect l="textAreaLeft" t="textAreaTop" r="textAreaRight" b="textAreaBottom"/>
              <a:pathLst>
                <a:path w="2805" h="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2" name="Google Shape;7973;p57"/>
            <p:cNvSpPr/>
            <p:nvPr/>
          </p:nvSpPr>
          <p:spPr>
            <a:xfrm>
              <a:off x="2741760" y="4315680"/>
              <a:ext cx="91800" cy="35280"/>
            </a:xfrm>
            <a:custGeom>
              <a:avLst/>
              <a:gdLst>
                <a:gd name="textAreaLeft" fmla="*/ 0 w 91800"/>
                <a:gd name="textAreaRight" fmla="*/ 92160 w 91800"/>
                <a:gd name="textAreaTop" fmla="*/ 0 h 35280"/>
                <a:gd name="textAreaBottom" fmla="*/ 35640 h 35280"/>
              </a:gdLst>
              <a:ahLst/>
              <a:cxnLst/>
              <a:rect l="textAreaLeft" t="textAreaTop" r="textAreaRight" b="textAreaBottom"/>
              <a:pathLst>
                <a:path w="3182" h="1230">
                  <a:moveTo>
                    <a:pt x="1607" y="1"/>
                  </a:moveTo>
                  <a:cubicBezTo>
                    <a:pt x="819" y="1"/>
                    <a:pt x="189" y="505"/>
                    <a:pt x="0" y="1230"/>
                  </a:cubicBezTo>
                  <a:lnTo>
                    <a:pt x="3182" y="1230"/>
                  </a:lnTo>
                  <a:cubicBezTo>
                    <a:pt x="3025" y="537"/>
                    <a:pt x="2394" y="1"/>
                    <a:pt x="1607"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3" name="Google Shape;7974;p57"/>
            <p:cNvSpPr/>
            <p:nvPr/>
          </p:nvSpPr>
          <p:spPr>
            <a:xfrm>
              <a:off x="2764440" y="4243680"/>
              <a:ext cx="47880" cy="47880"/>
            </a:xfrm>
            <a:custGeom>
              <a:avLst/>
              <a:gdLst>
                <a:gd name="textAreaLeft" fmla="*/ 0 w 47880"/>
                <a:gd name="textAreaRight" fmla="*/ 48240 w 47880"/>
                <a:gd name="textAreaTop" fmla="*/ 0 h 47880"/>
                <a:gd name="textAreaBottom" fmla="*/ 48240 h 47880"/>
              </a:gdLst>
              <a:ahLst/>
              <a:cxnLst/>
              <a:rect l="textAreaLeft" t="textAreaTop" r="textAreaRight" b="textAreaBottom"/>
              <a:pathLst>
                <a:path w="1671" h="167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4" name="Google Shape;7975;p57"/>
            <p:cNvSpPr/>
            <p:nvPr/>
          </p:nvSpPr>
          <p:spPr>
            <a:xfrm>
              <a:off x="2658600" y="4171680"/>
              <a:ext cx="263160" cy="262080"/>
            </a:xfrm>
            <a:custGeom>
              <a:avLst/>
              <a:gdLst>
                <a:gd name="textAreaLeft" fmla="*/ 0 w 263160"/>
                <a:gd name="textAreaRight" fmla="*/ 263520 w 263160"/>
                <a:gd name="textAreaTop" fmla="*/ 0 h 262080"/>
                <a:gd name="textAreaBottom" fmla="*/ 262440 h 262080"/>
              </a:gdLst>
              <a:ahLst/>
              <a:cxnLst/>
              <a:rect l="textAreaLeft" t="textAreaTop" r="textAreaRight" b="textAreaBottom"/>
              <a:pathLst>
                <a:path w="9105" h="9074">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5" name="Google Shape;7976;p57"/>
            <p:cNvSpPr/>
            <p:nvPr/>
          </p:nvSpPr>
          <p:spPr>
            <a:xfrm>
              <a:off x="2606040" y="4403880"/>
              <a:ext cx="81720" cy="81720"/>
            </a:xfrm>
            <a:custGeom>
              <a:avLst/>
              <a:gdLst>
                <a:gd name="textAreaLeft" fmla="*/ 0 w 81720"/>
                <a:gd name="textAreaRight" fmla="*/ 82080 w 81720"/>
                <a:gd name="textAreaTop" fmla="*/ 0 h 81720"/>
                <a:gd name="textAreaBottom" fmla="*/ 82080 h 81720"/>
              </a:gdLst>
              <a:ahLst/>
              <a:cxnLst/>
              <a:rect l="textAreaLeft" t="textAreaTop" r="textAreaRight" b="textAreaBottom"/>
              <a:pathLst>
                <a:path w="2836" h="2837">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76" name="Google Shape;7977;p57"/>
          <p:cNvGrpSpPr/>
          <p:nvPr/>
        </p:nvGrpSpPr>
        <p:grpSpPr>
          <a:xfrm>
            <a:off x="4841280" y="1397880"/>
            <a:ext cx="351720" cy="348120"/>
            <a:chOff x="4841280" y="1397880"/>
            <a:chExt cx="351720" cy="348120"/>
          </a:xfrm>
        </p:grpSpPr>
        <p:sp>
          <p:nvSpPr>
            <p:cNvPr id="7777" name="Google Shape;7978;p57"/>
            <p:cNvSpPr/>
            <p:nvPr/>
          </p:nvSpPr>
          <p:spPr>
            <a:xfrm>
              <a:off x="4883400" y="1519920"/>
              <a:ext cx="104760" cy="102240"/>
            </a:xfrm>
            <a:custGeom>
              <a:avLst/>
              <a:gdLst>
                <a:gd name="textAreaLeft" fmla="*/ 0 w 104760"/>
                <a:gd name="textAreaRight" fmla="*/ 105120 w 104760"/>
                <a:gd name="textAreaTop" fmla="*/ 0 h 102240"/>
                <a:gd name="textAreaBottom" fmla="*/ 102600 h 102240"/>
              </a:gdLst>
              <a:ahLst/>
              <a:cxnLst/>
              <a:rect l="textAreaLeft" t="textAreaTop" r="textAreaRight" b="textAreaBottom"/>
              <a:pathLst>
                <a:path w="3561" h="3466">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8" name="Google Shape;7979;p57"/>
            <p:cNvSpPr/>
            <p:nvPr/>
          </p:nvSpPr>
          <p:spPr>
            <a:xfrm>
              <a:off x="5007240" y="1397880"/>
              <a:ext cx="185760" cy="183960"/>
            </a:xfrm>
            <a:custGeom>
              <a:avLst/>
              <a:gdLst>
                <a:gd name="textAreaLeft" fmla="*/ 0 w 185760"/>
                <a:gd name="textAreaRight" fmla="*/ 186120 w 185760"/>
                <a:gd name="textAreaTop" fmla="*/ 0 h 183960"/>
                <a:gd name="textAreaBottom" fmla="*/ 184320 h 183960"/>
              </a:gdLst>
              <a:ahLst/>
              <a:cxnLst/>
              <a:rect l="textAreaLeft" t="textAreaTop" r="textAreaRight" b="textAreaBottom"/>
              <a:pathLst>
                <a:path w="6302" h="6239">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79" name="Google Shape;7980;p57"/>
            <p:cNvSpPr/>
            <p:nvPr/>
          </p:nvSpPr>
          <p:spPr>
            <a:xfrm>
              <a:off x="4841280" y="1617840"/>
              <a:ext cx="185760" cy="128160"/>
            </a:xfrm>
            <a:custGeom>
              <a:avLst/>
              <a:gdLst>
                <a:gd name="textAreaLeft" fmla="*/ 0 w 185760"/>
                <a:gd name="textAreaRight" fmla="*/ 186120 w 185760"/>
                <a:gd name="textAreaTop" fmla="*/ 0 h 128160"/>
                <a:gd name="textAreaBottom" fmla="*/ 128520 h 128160"/>
              </a:gdLst>
              <a:ahLst/>
              <a:cxnLst/>
              <a:rect l="textAreaLeft" t="textAreaTop" r="textAreaRight" b="textAreaBottom"/>
              <a:pathLst>
                <a:path w="6302" h="4348">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80" name="Google Shape;7981;p57"/>
          <p:cNvGrpSpPr/>
          <p:nvPr/>
        </p:nvGrpSpPr>
        <p:grpSpPr>
          <a:xfrm>
            <a:off x="4840560" y="1837080"/>
            <a:ext cx="353520" cy="351000"/>
            <a:chOff x="4840560" y="1837080"/>
            <a:chExt cx="353520" cy="351000"/>
          </a:xfrm>
        </p:grpSpPr>
        <p:sp>
          <p:nvSpPr>
            <p:cNvPr id="7781" name="Google Shape;7982;p57"/>
            <p:cNvSpPr/>
            <p:nvPr/>
          </p:nvSpPr>
          <p:spPr>
            <a:xfrm>
              <a:off x="4874040" y="188928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8">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2" name="Google Shape;7983;p57"/>
            <p:cNvSpPr/>
            <p:nvPr/>
          </p:nvSpPr>
          <p:spPr>
            <a:xfrm>
              <a:off x="4944600" y="1837080"/>
              <a:ext cx="144720" cy="123120"/>
            </a:xfrm>
            <a:custGeom>
              <a:avLst/>
              <a:gdLst>
                <a:gd name="textAreaLeft" fmla="*/ 0 w 144720"/>
                <a:gd name="textAreaRight" fmla="*/ 145080 w 144720"/>
                <a:gd name="textAreaTop" fmla="*/ 0 h 123120"/>
                <a:gd name="textAreaBottom" fmla="*/ 123480 h 123120"/>
              </a:gdLst>
              <a:ahLst/>
              <a:cxnLst/>
              <a:rect l="textAreaLeft" t="textAreaTop" r="textAreaRight" b="textAreaBottom"/>
              <a:pathLst>
                <a:path w="4915" h="4179">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3" name="Google Shape;7984;p57"/>
            <p:cNvSpPr/>
            <p:nvPr/>
          </p:nvSpPr>
          <p:spPr>
            <a:xfrm>
              <a:off x="4840560" y="1959840"/>
              <a:ext cx="167400" cy="226440"/>
            </a:xfrm>
            <a:custGeom>
              <a:avLst/>
              <a:gdLst>
                <a:gd name="textAreaLeft" fmla="*/ 0 w 167400"/>
                <a:gd name="textAreaRight" fmla="*/ 167760 w 167400"/>
                <a:gd name="textAreaTop" fmla="*/ 0 h 226440"/>
                <a:gd name="textAreaBottom" fmla="*/ 226800 h 226440"/>
              </a:gdLst>
              <a:ahLst/>
              <a:cxnLst/>
              <a:rect l="textAreaLeft" t="textAreaTop" r="textAreaRight" b="textAreaBottom"/>
              <a:pathLst>
                <a:path w="5672" h="7681">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4" name="Google Shape;7985;p57"/>
            <p:cNvSpPr/>
            <p:nvPr/>
          </p:nvSpPr>
          <p:spPr>
            <a:xfrm>
              <a:off x="5100120" y="188928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8">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5" name="Google Shape;7986;p57"/>
            <p:cNvSpPr/>
            <p:nvPr/>
          </p:nvSpPr>
          <p:spPr>
            <a:xfrm>
              <a:off x="5026680" y="1960920"/>
              <a:ext cx="167400" cy="227160"/>
            </a:xfrm>
            <a:custGeom>
              <a:avLst/>
              <a:gdLst>
                <a:gd name="textAreaLeft" fmla="*/ 0 w 167400"/>
                <a:gd name="textAreaRight" fmla="*/ 167760 w 167400"/>
                <a:gd name="textAreaTop" fmla="*/ 0 h 227160"/>
                <a:gd name="textAreaBottom" fmla="*/ 227520 h 227160"/>
              </a:gdLst>
              <a:ahLst/>
              <a:cxnLst/>
              <a:rect l="textAreaLeft" t="textAreaTop" r="textAreaRight" b="textAreaBottom"/>
              <a:pathLst>
                <a:path w="5672" h="7704">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86" name="Google Shape;7987;p57"/>
          <p:cNvGrpSpPr/>
          <p:nvPr/>
        </p:nvGrpSpPr>
        <p:grpSpPr>
          <a:xfrm>
            <a:off x="4842360" y="2284200"/>
            <a:ext cx="349560" cy="349560"/>
            <a:chOff x="4842360" y="2284200"/>
            <a:chExt cx="349560" cy="349560"/>
          </a:xfrm>
        </p:grpSpPr>
        <p:sp>
          <p:nvSpPr>
            <p:cNvPr id="7787" name="Google Shape;7988;p57"/>
            <p:cNvSpPr/>
            <p:nvPr/>
          </p:nvSpPr>
          <p:spPr>
            <a:xfrm>
              <a:off x="4974480" y="2284200"/>
              <a:ext cx="83520" cy="80640"/>
            </a:xfrm>
            <a:custGeom>
              <a:avLst/>
              <a:gdLst>
                <a:gd name="textAreaLeft" fmla="*/ 0 w 83520"/>
                <a:gd name="textAreaRight" fmla="*/ 83880 w 83520"/>
                <a:gd name="textAreaTop" fmla="*/ 0 h 80640"/>
                <a:gd name="textAreaBottom" fmla="*/ 81000 h 80640"/>
              </a:gdLst>
              <a:ahLst/>
              <a:cxnLst/>
              <a:rect l="textAreaLeft" t="textAreaTop" r="textAreaRight" b="textAreaBottom"/>
              <a:pathLst>
                <a:path w="2837" h="2742">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8" name="Google Shape;7989;p57"/>
            <p:cNvSpPr/>
            <p:nvPr/>
          </p:nvSpPr>
          <p:spPr>
            <a:xfrm>
              <a:off x="4872960" y="2469240"/>
              <a:ext cx="81720" cy="80640"/>
            </a:xfrm>
            <a:custGeom>
              <a:avLst/>
              <a:gdLst>
                <a:gd name="textAreaLeft" fmla="*/ 0 w 81720"/>
                <a:gd name="textAreaRight" fmla="*/ 82080 w 81720"/>
                <a:gd name="textAreaTop" fmla="*/ 0 h 80640"/>
                <a:gd name="textAreaBottom" fmla="*/ 81000 h 80640"/>
              </a:gdLst>
              <a:ahLst/>
              <a:cxnLst/>
              <a:rect l="textAreaLeft" t="textAreaTop" r="textAreaRight" b="textAreaBottom"/>
              <a:pathLst>
                <a:path w="2774" h="2741">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89" name="Google Shape;7990;p57"/>
            <p:cNvSpPr/>
            <p:nvPr/>
          </p:nvSpPr>
          <p:spPr>
            <a:xfrm>
              <a:off x="5079600" y="2470320"/>
              <a:ext cx="80640" cy="80640"/>
            </a:xfrm>
            <a:custGeom>
              <a:avLst/>
              <a:gdLst>
                <a:gd name="textAreaLeft" fmla="*/ 0 w 80640"/>
                <a:gd name="textAreaRight" fmla="*/ 81000 w 80640"/>
                <a:gd name="textAreaTop" fmla="*/ 0 h 80640"/>
                <a:gd name="textAreaBottom" fmla="*/ 81000 h 80640"/>
              </a:gdLst>
              <a:ahLst/>
              <a:cxnLst/>
              <a:rect l="textAreaLeft" t="textAreaTop" r="textAreaRight" b="textAreaBottom"/>
              <a:pathLst>
                <a:path w="2742" h="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0" name="Google Shape;7991;p57"/>
            <p:cNvSpPr/>
            <p:nvPr/>
          </p:nvSpPr>
          <p:spPr>
            <a:xfrm>
              <a:off x="4842360" y="2549520"/>
              <a:ext cx="144000" cy="84240"/>
            </a:xfrm>
            <a:custGeom>
              <a:avLst/>
              <a:gdLst>
                <a:gd name="textAreaLeft" fmla="*/ 0 w 144000"/>
                <a:gd name="textAreaRight" fmla="*/ 144360 w 144000"/>
                <a:gd name="textAreaTop" fmla="*/ 0 h 84240"/>
                <a:gd name="textAreaBottom" fmla="*/ 84600 h 84240"/>
              </a:gdLst>
              <a:ahLst/>
              <a:cxnLst/>
              <a:rect l="textAreaLeft" t="textAreaTop" r="textAreaRight" b="textAreaBottom"/>
              <a:pathLst>
                <a:path w="4884" h="2868">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1" name="Google Shape;7992;p57"/>
            <p:cNvSpPr/>
            <p:nvPr/>
          </p:nvSpPr>
          <p:spPr>
            <a:xfrm>
              <a:off x="4944600" y="2363400"/>
              <a:ext cx="145080" cy="85320"/>
            </a:xfrm>
            <a:custGeom>
              <a:avLst/>
              <a:gdLst>
                <a:gd name="textAreaLeft" fmla="*/ 0 w 145080"/>
                <a:gd name="textAreaRight" fmla="*/ 145440 w 145080"/>
                <a:gd name="textAreaTop" fmla="*/ 0 h 85320"/>
                <a:gd name="textAreaBottom" fmla="*/ 85680 h 85320"/>
              </a:gdLst>
              <a:ahLst/>
              <a:cxnLst/>
              <a:rect l="textAreaLeft" t="textAreaTop" r="textAreaRight" b="textAreaBottom"/>
              <a:pathLst>
                <a:path w="4916" h="2899">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2" name="Google Shape;7993;p57"/>
            <p:cNvSpPr/>
            <p:nvPr/>
          </p:nvSpPr>
          <p:spPr>
            <a:xfrm>
              <a:off x="5047920" y="2549520"/>
              <a:ext cx="144000" cy="84240"/>
            </a:xfrm>
            <a:custGeom>
              <a:avLst/>
              <a:gdLst>
                <a:gd name="textAreaLeft" fmla="*/ 0 w 144000"/>
                <a:gd name="textAreaRight" fmla="*/ 144360 w 144000"/>
                <a:gd name="textAreaTop" fmla="*/ 0 h 84240"/>
                <a:gd name="textAreaBottom" fmla="*/ 84600 h 84240"/>
              </a:gdLst>
              <a:ahLst/>
              <a:cxnLst/>
              <a:rect l="textAreaLeft" t="textAreaTop" r="textAreaRight" b="textAreaBottom"/>
              <a:pathLst>
                <a:path w="4885" h="2868">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3" name="Google Shape;7994;p57"/>
            <p:cNvSpPr/>
            <p:nvPr/>
          </p:nvSpPr>
          <p:spPr>
            <a:xfrm>
              <a:off x="4970880" y="2469240"/>
              <a:ext cx="91080" cy="75960"/>
            </a:xfrm>
            <a:custGeom>
              <a:avLst/>
              <a:gdLst>
                <a:gd name="textAreaLeft" fmla="*/ 0 w 91080"/>
                <a:gd name="textAreaRight" fmla="*/ 91440 w 91080"/>
                <a:gd name="textAreaTop" fmla="*/ 0 h 75960"/>
                <a:gd name="textAreaBottom" fmla="*/ 76320 h 75960"/>
              </a:gdLst>
              <a:ahLst/>
              <a:cxnLst/>
              <a:rect l="textAreaLeft" t="textAreaTop" r="textAreaRight" b="textAreaBottom"/>
              <a:pathLst>
                <a:path w="3089" h="2584">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94" name="Google Shape;7995;p57"/>
          <p:cNvGrpSpPr/>
          <p:nvPr/>
        </p:nvGrpSpPr>
        <p:grpSpPr>
          <a:xfrm>
            <a:off x="7075080" y="1397880"/>
            <a:ext cx="306720" cy="348480"/>
            <a:chOff x="7075080" y="1397880"/>
            <a:chExt cx="306720" cy="348480"/>
          </a:xfrm>
        </p:grpSpPr>
        <p:sp>
          <p:nvSpPr>
            <p:cNvPr id="7795" name="Google Shape;7996;p57"/>
            <p:cNvSpPr/>
            <p:nvPr/>
          </p:nvSpPr>
          <p:spPr>
            <a:xfrm>
              <a:off x="7176240" y="1562040"/>
              <a:ext cx="102240" cy="61200"/>
            </a:xfrm>
            <a:custGeom>
              <a:avLst/>
              <a:gdLst>
                <a:gd name="textAreaLeft" fmla="*/ 0 w 102240"/>
                <a:gd name="textAreaRight" fmla="*/ 102600 w 102240"/>
                <a:gd name="textAreaTop" fmla="*/ 0 h 61200"/>
                <a:gd name="textAreaBottom" fmla="*/ 61560 h 61200"/>
              </a:gdLst>
              <a:ahLst/>
              <a:cxnLst/>
              <a:rect l="textAreaLeft" t="textAreaTop" r="textAreaRight" b="textAreaBottom"/>
              <a:pathLst>
                <a:path w="3466" h="208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6" name="Google Shape;7997;p57"/>
            <p:cNvSpPr/>
            <p:nvPr/>
          </p:nvSpPr>
          <p:spPr>
            <a:xfrm>
              <a:off x="7206120" y="150048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8">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797" name="Google Shape;7998;p57"/>
            <p:cNvSpPr/>
            <p:nvPr/>
          </p:nvSpPr>
          <p:spPr>
            <a:xfrm>
              <a:off x="7075080" y="1397880"/>
              <a:ext cx="306720" cy="348480"/>
            </a:xfrm>
            <a:custGeom>
              <a:avLst/>
              <a:gdLst>
                <a:gd name="textAreaLeft" fmla="*/ 0 w 306720"/>
                <a:gd name="textAreaRight" fmla="*/ 307080 w 306720"/>
                <a:gd name="textAreaTop" fmla="*/ 0 h 348480"/>
                <a:gd name="textAreaBottom" fmla="*/ 348840 h 348480"/>
              </a:gdLst>
              <a:ahLst/>
              <a:cxnLst/>
              <a:rect l="textAreaLeft" t="textAreaTop" r="textAreaRight" b="textAreaBottom"/>
              <a:pathLst>
                <a:path w="10397" h="1180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798" name="Google Shape;7999;p57"/>
          <p:cNvGrpSpPr/>
          <p:nvPr/>
        </p:nvGrpSpPr>
        <p:grpSpPr>
          <a:xfrm>
            <a:off x="7052040" y="1838880"/>
            <a:ext cx="352440" cy="347040"/>
            <a:chOff x="7052040" y="1838880"/>
            <a:chExt cx="352440" cy="347040"/>
          </a:xfrm>
        </p:grpSpPr>
        <p:sp>
          <p:nvSpPr>
            <p:cNvPr id="7799" name="Google Shape;8000;p57"/>
            <p:cNvSpPr/>
            <p:nvPr/>
          </p:nvSpPr>
          <p:spPr>
            <a:xfrm>
              <a:off x="7052040" y="2022480"/>
              <a:ext cx="61920" cy="163440"/>
            </a:xfrm>
            <a:custGeom>
              <a:avLst/>
              <a:gdLst>
                <a:gd name="textAreaLeft" fmla="*/ 0 w 61920"/>
                <a:gd name="textAreaRight" fmla="*/ 62280 w 61920"/>
                <a:gd name="textAreaTop" fmla="*/ 0 h 163440"/>
                <a:gd name="textAreaBottom" fmla="*/ 163800 h 163440"/>
              </a:gdLst>
              <a:ahLst/>
              <a:cxnLst/>
              <a:rect l="textAreaLeft" t="textAreaTop" r="textAreaRight" b="textAreaBottom"/>
              <a:pathLst>
                <a:path w="2111" h="5546">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0" name="Google Shape;8001;p57"/>
            <p:cNvSpPr/>
            <p:nvPr/>
          </p:nvSpPr>
          <p:spPr>
            <a:xfrm>
              <a:off x="7115400" y="1838880"/>
              <a:ext cx="225000" cy="189720"/>
            </a:xfrm>
            <a:custGeom>
              <a:avLst/>
              <a:gdLst>
                <a:gd name="textAreaLeft" fmla="*/ 0 w 225000"/>
                <a:gd name="textAreaRight" fmla="*/ 225360 w 225000"/>
                <a:gd name="textAreaTop" fmla="*/ 0 h 189720"/>
                <a:gd name="textAreaBottom" fmla="*/ 190080 h 189720"/>
              </a:gdLst>
              <a:ahLst/>
              <a:cxnLst/>
              <a:rect l="textAreaLeft" t="textAreaTop" r="textAreaRight" b="textAreaBottom"/>
              <a:pathLst>
                <a:path w="7625" h="6428">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1" name="Google Shape;8002;p57"/>
            <p:cNvSpPr/>
            <p:nvPr/>
          </p:nvSpPr>
          <p:spPr>
            <a:xfrm>
              <a:off x="7134840" y="2016360"/>
              <a:ext cx="269640" cy="148320"/>
            </a:xfrm>
            <a:custGeom>
              <a:avLst/>
              <a:gdLst>
                <a:gd name="textAreaLeft" fmla="*/ 0 w 269640"/>
                <a:gd name="textAreaRight" fmla="*/ 270000 w 269640"/>
                <a:gd name="textAreaTop" fmla="*/ 0 h 148320"/>
                <a:gd name="textAreaBottom" fmla="*/ 148680 h 148320"/>
              </a:gdLst>
              <a:ahLst/>
              <a:cxnLst/>
              <a:rect l="textAreaLeft" t="textAreaTop" r="textAreaRight" b="textAreaBottom"/>
              <a:pathLst>
                <a:path w="9137" h="5026">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02" name="Google Shape;8003;p57"/>
          <p:cNvGrpSpPr/>
          <p:nvPr/>
        </p:nvGrpSpPr>
        <p:grpSpPr>
          <a:xfrm>
            <a:off x="7053120" y="2284560"/>
            <a:ext cx="350640" cy="348840"/>
            <a:chOff x="7053120" y="2284560"/>
            <a:chExt cx="350640" cy="348840"/>
          </a:xfrm>
        </p:grpSpPr>
        <p:sp>
          <p:nvSpPr>
            <p:cNvPr id="7803" name="Google Shape;8004;p57"/>
            <p:cNvSpPr/>
            <p:nvPr/>
          </p:nvSpPr>
          <p:spPr>
            <a:xfrm>
              <a:off x="7053120" y="2284560"/>
              <a:ext cx="259560" cy="264960"/>
            </a:xfrm>
            <a:custGeom>
              <a:avLst/>
              <a:gdLst>
                <a:gd name="textAreaLeft" fmla="*/ 0 w 259560"/>
                <a:gd name="textAreaRight" fmla="*/ 259920 w 259560"/>
                <a:gd name="textAreaTop" fmla="*/ 0 h 264960"/>
                <a:gd name="textAreaBottom" fmla="*/ 265320 h 264960"/>
              </a:gdLst>
              <a:ahLst/>
              <a:cxnLst/>
              <a:rect l="textAreaLeft" t="textAreaTop" r="textAreaRight" b="textAreaBottom"/>
              <a:pathLst>
                <a:path w="8791" h="898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4" name="Google Shape;8005;p57"/>
            <p:cNvSpPr/>
            <p:nvPr/>
          </p:nvSpPr>
          <p:spPr>
            <a:xfrm>
              <a:off x="7177680" y="2365200"/>
              <a:ext cx="226080" cy="103320"/>
            </a:xfrm>
            <a:custGeom>
              <a:avLst/>
              <a:gdLst>
                <a:gd name="textAreaLeft" fmla="*/ 0 w 226080"/>
                <a:gd name="textAreaRight" fmla="*/ 226440 w 226080"/>
                <a:gd name="textAreaTop" fmla="*/ 0 h 103320"/>
                <a:gd name="textAreaBottom" fmla="*/ 103680 h 103320"/>
              </a:gdLst>
              <a:ahLst/>
              <a:cxnLst/>
              <a:rect l="textAreaLeft" t="textAreaTop" r="textAreaRight" b="textAreaBottom"/>
              <a:pathLst>
                <a:path w="7657" h="3503">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5" name="Google Shape;8006;p57"/>
            <p:cNvSpPr/>
            <p:nvPr/>
          </p:nvSpPr>
          <p:spPr>
            <a:xfrm>
              <a:off x="7076160" y="2559240"/>
              <a:ext cx="223200" cy="74160"/>
            </a:xfrm>
            <a:custGeom>
              <a:avLst/>
              <a:gdLst>
                <a:gd name="textAreaLeft" fmla="*/ 0 w 223200"/>
                <a:gd name="textAreaRight" fmla="*/ 223560 w 223200"/>
                <a:gd name="textAreaTop" fmla="*/ 0 h 74160"/>
                <a:gd name="textAreaBottom" fmla="*/ 74520 h 74160"/>
              </a:gdLst>
              <a:ahLst/>
              <a:cxnLst/>
              <a:rect l="textAreaLeft" t="textAreaTop" r="textAreaRight" b="textAreaBottom"/>
              <a:pathLst>
                <a:path w="7562" h="2521">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6" name="Google Shape;8007;p57"/>
            <p:cNvSpPr/>
            <p:nvPr/>
          </p:nvSpPr>
          <p:spPr>
            <a:xfrm>
              <a:off x="7115400" y="2345040"/>
              <a:ext cx="135720" cy="144000"/>
            </a:xfrm>
            <a:custGeom>
              <a:avLst/>
              <a:gdLst>
                <a:gd name="textAreaLeft" fmla="*/ 0 w 135720"/>
                <a:gd name="textAreaRight" fmla="*/ 136080 w 135720"/>
                <a:gd name="textAreaTop" fmla="*/ 0 h 144000"/>
                <a:gd name="textAreaBottom" fmla="*/ 144360 h 144000"/>
              </a:gdLst>
              <a:ahLst/>
              <a:cxnLst/>
              <a:rect l="textAreaLeft" t="textAreaTop" r="textAreaRight" b="textAreaBottom"/>
              <a:pathLst>
                <a:path w="4601" h="4884">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07" name="Google Shape;8008;p57"/>
          <p:cNvGrpSpPr/>
          <p:nvPr/>
        </p:nvGrpSpPr>
        <p:grpSpPr>
          <a:xfrm>
            <a:off x="5747040" y="2748960"/>
            <a:ext cx="348840" cy="349560"/>
            <a:chOff x="5747040" y="2748960"/>
            <a:chExt cx="348840" cy="349560"/>
          </a:xfrm>
        </p:grpSpPr>
        <p:sp>
          <p:nvSpPr>
            <p:cNvPr id="7808" name="Google Shape;8009;p57"/>
            <p:cNvSpPr/>
            <p:nvPr/>
          </p:nvSpPr>
          <p:spPr>
            <a:xfrm>
              <a:off x="5900760" y="293328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8" h="1419">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09" name="Google Shape;8010;p57"/>
            <p:cNvSpPr/>
            <p:nvPr/>
          </p:nvSpPr>
          <p:spPr>
            <a:xfrm>
              <a:off x="5880960" y="2995560"/>
              <a:ext cx="82440" cy="40680"/>
            </a:xfrm>
            <a:custGeom>
              <a:avLst/>
              <a:gdLst>
                <a:gd name="textAreaLeft" fmla="*/ 0 w 82440"/>
                <a:gd name="textAreaRight" fmla="*/ 82800 w 82440"/>
                <a:gd name="textAreaTop" fmla="*/ 0 h 40680"/>
                <a:gd name="textAreaBottom" fmla="*/ 41040 h 40680"/>
              </a:gdLst>
              <a:ahLst/>
              <a:cxnLst/>
              <a:rect l="textAreaLeft" t="textAreaTop" r="textAreaRight" b="textAreaBottom"/>
              <a:pathLst>
                <a:path w="2805" h="1387">
                  <a:moveTo>
                    <a:pt x="1387" y="0"/>
                  </a:moveTo>
                  <a:cubicBezTo>
                    <a:pt x="631" y="0"/>
                    <a:pt x="1" y="630"/>
                    <a:pt x="1" y="1387"/>
                  </a:cubicBezTo>
                  <a:lnTo>
                    <a:pt x="2805" y="1387"/>
                  </a:lnTo>
                  <a:cubicBezTo>
                    <a:pt x="2805" y="630"/>
                    <a:pt x="2174" y="0"/>
                    <a:pt x="1387"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0" name="Google Shape;8011;p57"/>
            <p:cNvSpPr/>
            <p:nvPr/>
          </p:nvSpPr>
          <p:spPr>
            <a:xfrm>
              <a:off x="5829840" y="2892960"/>
              <a:ext cx="185040" cy="205560"/>
            </a:xfrm>
            <a:custGeom>
              <a:avLst/>
              <a:gdLst>
                <a:gd name="textAreaLeft" fmla="*/ 0 w 185040"/>
                <a:gd name="textAreaRight" fmla="*/ 185400 w 185040"/>
                <a:gd name="textAreaTop" fmla="*/ 0 h 205560"/>
                <a:gd name="textAreaBottom" fmla="*/ 205920 h 205560"/>
              </a:gdLst>
              <a:ahLst/>
              <a:cxnLst/>
              <a:rect l="textAreaLeft" t="textAreaTop" r="textAreaRight" b="textAreaBottom"/>
              <a:pathLst>
                <a:path w="6271" h="6964">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1" name="Google Shape;8012;p57"/>
            <p:cNvSpPr/>
            <p:nvPr/>
          </p:nvSpPr>
          <p:spPr>
            <a:xfrm>
              <a:off x="5809320" y="2748960"/>
              <a:ext cx="226080" cy="41400"/>
            </a:xfrm>
            <a:custGeom>
              <a:avLst/>
              <a:gdLst>
                <a:gd name="textAreaLeft" fmla="*/ 0 w 226080"/>
                <a:gd name="textAreaRight" fmla="*/ 226440 w 226080"/>
                <a:gd name="textAreaTop" fmla="*/ 0 h 41400"/>
                <a:gd name="textAreaBottom" fmla="*/ 41760 h 41400"/>
              </a:gdLst>
              <a:ahLst/>
              <a:cxnLst/>
              <a:rect l="textAreaLeft" t="textAreaTop" r="textAreaRight" b="textAreaBottom"/>
              <a:pathLst>
                <a:path w="7657" h="1419">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2" name="Google Shape;8013;p57"/>
            <p:cNvSpPr/>
            <p:nvPr/>
          </p:nvSpPr>
          <p:spPr>
            <a:xfrm>
              <a:off x="5747040" y="2811960"/>
              <a:ext cx="348840" cy="162720"/>
            </a:xfrm>
            <a:custGeom>
              <a:avLst/>
              <a:gdLst>
                <a:gd name="textAreaLeft" fmla="*/ 0 w 348840"/>
                <a:gd name="textAreaRight" fmla="*/ 349200 w 348840"/>
                <a:gd name="textAreaTop" fmla="*/ 0 h 162720"/>
                <a:gd name="textAreaBottom" fmla="*/ 163080 h 162720"/>
              </a:gdLst>
              <a:ahLst/>
              <a:cxnLst/>
              <a:rect l="textAreaLeft" t="textAreaTop" r="textAreaRight" b="textAreaBottom"/>
              <a:pathLst>
                <a:path w="11816" h="5515">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13" name="Google Shape;8014;p57"/>
          <p:cNvGrpSpPr/>
          <p:nvPr/>
        </p:nvGrpSpPr>
        <p:grpSpPr>
          <a:xfrm>
            <a:off x="5744520" y="3207960"/>
            <a:ext cx="353520" cy="327240"/>
            <a:chOff x="5744520" y="3207960"/>
            <a:chExt cx="353520" cy="327240"/>
          </a:xfrm>
        </p:grpSpPr>
        <p:sp>
          <p:nvSpPr>
            <p:cNvPr id="7814" name="Google Shape;8015;p57"/>
            <p:cNvSpPr/>
            <p:nvPr/>
          </p:nvSpPr>
          <p:spPr>
            <a:xfrm>
              <a:off x="5744520" y="3207960"/>
              <a:ext cx="353520" cy="264960"/>
            </a:xfrm>
            <a:custGeom>
              <a:avLst/>
              <a:gdLst>
                <a:gd name="textAreaLeft" fmla="*/ 0 w 353520"/>
                <a:gd name="textAreaRight" fmla="*/ 353880 w 353520"/>
                <a:gd name="textAreaTop" fmla="*/ 0 h 264960"/>
                <a:gd name="textAreaBottom" fmla="*/ 265320 h 264960"/>
              </a:gdLst>
              <a:ahLst/>
              <a:cxnLst/>
              <a:rect l="textAreaLeft" t="textAreaTop" r="textAreaRight" b="textAreaBottom"/>
              <a:pathLst>
                <a:path w="11973" h="898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5" name="Google Shape;8016;p57"/>
            <p:cNvSpPr/>
            <p:nvPr/>
          </p:nvSpPr>
          <p:spPr>
            <a:xfrm>
              <a:off x="5823720" y="3494520"/>
              <a:ext cx="185760" cy="40680"/>
            </a:xfrm>
            <a:custGeom>
              <a:avLst/>
              <a:gdLst>
                <a:gd name="textAreaLeft" fmla="*/ 0 w 185760"/>
                <a:gd name="textAreaRight" fmla="*/ 186120 w 185760"/>
                <a:gd name="textAreaTop" fmla="*/ 0 h 40680"/>
                <a:gd name="textAreaBottom" fmla="*/ 41040 h 40680"/>
              </a:gdLst>
              <a:ahLst/>
              <a:cxnLst/>
              <a:rect l="textAreaLeft" t="textAreaTop" r="textAreaRight" b="textAreaBottom"/>
              <a:pathLst>
                <a:path w="6302" h="1388">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16" name="Google Shape;8017;p57"/>
          <p:cNvGrpSpPr/>
          <p:nvPr/>
        </p:nvGrpSpPr>
        <p:grpSpPr>
          <a:xfrm>
            <a:off x="5745240" y="3673440"/>
            <a:ext cx="352440" cy="348480"/>
            <a:chOff x="5745240" y="3673440"/>
            <a:chExt cx="352440" cy="348480"/>
          </a:xfrm>
        </p:grpSpPr>
        <p:sp>
          <p:nvSpPr>
            <p:cNvPr id="7817" name="Google Shape;8018;p57"/>
            <p:cNvSpPr/>
            <p:nvPr/>
          </p:nvSpPr>
          <p:spPr>
            <a:xfrm>
              <a:off x="5888520" y="3673440"/>
              <a:ext cx="63000" cy="60120"/>
            </a:xfrm>
            <a:custGeom>
              <a:avLst/>
              <a:gdLst>
                <a:gd name="textAreaLeft" fmla="*/ 0 w 63000"/>
                <a:gd name="textAreaRight" fmla="*/ 63360 w 63000"/>
                <a:gd name="textAreaTop" fmla="*/ 0 h 60120"/>
                <a:gd name="textAreaBottom" fmla="*/ 60480 h 60120"/>
              </a:gdLst>
              <a:ahLst/>
              <a:cxnLst/>
              <a:rect l="textAreaLeft" t="textAreaTop" r="textAreaRight" b="textAreaBottom"/>
              <a:pathLst>
                <a:path w="2143" h="2049">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8" name="Google Shape;8019;p57"/>
            <p:cNvSpPr/>
            <p:nvPr/>
          </p:nvSpPr>
          <p:spPr>
            <a:xfrm>
              <a:off x="5806440" y="387828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8" h="2049">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19" name="Google Shape;8020;p57"/>
            <p:cNvSpPr/>
            <p:nvPr/>
          </p:nvSpPr>
          <p:spPr>
            <a:xfrm>
              <a:off x="5972400" y="387828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8" h="2049">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0" name="Google Shape;8021;p57"/>
            <p:cNvSpPr/>
            <p:nvPr/>
          </p:nvSpPr>
          <p:spPr>
            <a:xfrm>
              <a:off x="5745240" y="3816720"/>
              <a:ext cx="352440" cy="144000"/>
            </a:xfrm>
            <a:custGeom>
              <a:avLst/>
              <a:gdLst>
                <a:gd name="textAreaLeft" fmla="*/ 0 w 352440"/>
                <a:gd name="textAreaRight" fmla="*/ 352800 w 352440"/>
                <a:gd name="textAreaTop" fmla="*/ 0 h 144000"/>
                <a:gd name="textAreaBottom" fmla="*/ 144360 h 144000"/>
              </a:gdLst>
              <a:ahLst/>
              <a:cxnLst/>
              <a:rect l="textAreaLeft" t="textAreaTop" r="textAreaRight" b="textAreaBottom"/>
              <a:pathLst>
                <a:path w="11942" h="4884">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1" name="Google Shape;8022;p57"/>
            <p:cNvSpPr/>
            <p:nvPr/>
          </p:nvSpPr>
          <p:spPr>
            <a:xfrm>
              <a:off x="5943600" y="3948840"/>
              <a:ext cx="122400" cy="73080"/>
            </a:xfrm>
            <a:custGeom>
              <a:avLst/>
              <a:gdLst>
                <a:gd name="textAreaLeft" fmla="*/ 0 w 122400"/>
                <a:gd name="textAreaRight" fmla="*/ 122760 w 122400"/>
                <a:gd name="textAreaTop" fmla="*/ 0 h 73080"/>
                <a:gd name="textAreaBottom" fmla="*/ 73440 h 73080"/>
              </a:gdLst>
              <a:ahLst/>
              <a:cxnLst/>
              <a:rect l="textAreaLeft" t="textAreaTop" r="textAreaRight" b="textAreaBottom"/>
              <a:pathLst>
                <a:path w="4160" h="249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2" name="Google Shape;8023;p57"/>
            <p:cNvSpPr/>
            <p:nvPr/>
          </p:nvSpPr>
          <p:spPr>
            <a:xfrm>
              <a:off x="5858640" y="3743280"/>
              <a:ext cx="123480" cy="51840"/>
            </a:xfrm>
            <a:custGeom>
              <a:avLst/>
              <a:gdLst>
                <a:gd name="textAreaLeft" fmla="*/ 0 w 123480"/>
                <a:gd name="textAreaRight" fmla="*/ 123840 w 123480"/>
                <a:gd name="textAreaTop" fmla="*/ 0 h 51840"/>
                <a:gd name="textAreaBottom" fmla="*/ 52200 h 51840"/>
              </a:gdLst>
              <a:ahLst/>
              <a:cxnLst/>
              <a:rect l="textAreaLeft" t="textAreaTop" r="textAreaRight" b="textAreaBottom"/>
              <a:pathLst>
                <a:path w="4191" h="1765">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3" name="Google Shape;8024;p57"/>
            <p:cNvSpPr/>
            <p:nvPr/>
          </p:nvSpPr>
          <p:spPr>
            <a:xfrm>
              <a:off x="5777640" y="3948840"/>
              <a:ext cx="120600" cy="73080"/>
            </a:xfrm>
            <a:custGeom>
              <a:avLst/>
              <a:gdLst>
                <a:gd name="textAreaLeft" fmla="*/ 0 w 120600"/>
                <a:gd name="textAreaRight" fmla="*/ 120960 w 120600"/>
                <a:gd name="textAreaTop" fmla="*/ 0 h 73080"/>
                <a:gd name="textAreaBottom" fmla="*/ 73440 h 73080"/>
              </a:gdLst>
              <a:ahLst/>
              <a:cxnLst/>
              <a:rect l="textAreaLeft" t="textAreaTop" r="textAreaRight" b="textAreaBottom"/>
              <a:pathLst>
                <a:path w="4097" h="249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24" name="Google Shape;8025;p57"/>
          <p:cNvGrpSpPr/>
          <p:nvPr/>
        </p:nvGrpSpPr>
        <p:grpSpPr>
          <a:xfrm>
            <a:off x="8023320" y="2748960"/>
            <a:ext cx="226080" cy="349560"/>
            <a:chOff x="8023320" y="2748960"/>
            <a:chExt cx="226080" cy="349560"/>
          </a:xfrm>
        </p:grpSpPr>
        <p:sp>
          <p:nvSpPr>
            <p:cNvPr id="7825" name="Google Shape;8026;p57"/>
            <p:cNvSpPr/>
            <p:nvPr/>
          </p:nvSpPr>
          <p:spPr>
            <a:xfrm>
              <a:off x="8147160" y="2937960"/>
              <a:ext cx="80640" cy="99360"/>
            </a:xfrm>
            <a:custGeom>
              <a:avLst/>
              <a:gdLst>
                <a:gd name="textAreaLeft" fmla="*/ 0 w 80640"/>
                <a:gd name="textAreaRight" fmla="*/ 81000 w 80640"/>
                <a:gd name="textAreaTop" fmla="*/ 0 h 99360"/>
                <a:gd name="textAreaBottom" fmla="*/ 99720 h 99360"/>
              </a:gdLst>
              <a:ahLst/>
              <a:cxnLst/>
              <a:rect l="textAreaLeft" t="textAreaTop" r="textAreaRight" b="textAreaBottom"/>
              <a:pathLst>
                <a:path w="2741" h="3372">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6" name="Google Shape;8027;p57"/>
            <p:cNvSpPr/>
            <p:nvPr/>
          </p:nvSpPr>
          <p:spPr>
            <a:xfrm>
              <a:off x="8098920" y="3000240"/>
              <a:ext cx="73080" cy="36000"/>
            </a:xfrm>
            <a:custGeom>
              <a:avLst/>
              <a:gdLst>
                <a:gd name="textAreaLeft" fmla="*/ 0 w 73080"/>
                <a:gd name="textAreaRight" fmla="*/ 73440 w 73080"/>
                <a:gd name="textAreaTop" fmla="*/ 0 h 36000"/>
                <a:gd name="textAreaBottom" fmla="*/ 36360 h 36000"/>
              </a:gdLst>
              <a:ahLst/>
              <a:cxnLst/>
              <a:rect l="textAreaLeft" t="textAreaTop" r="textAreaRight" b="textAreaBottom"/>
              <a:pathLst>
                <a:path w="2490" h="1230">
                  <a:moveTo>
                    <a:pt x="1229" y="1"/>
                  </a:moveTo>
                  <a:lnTo>
                    <a:pt x="1" y="1229"/>
                  </a:lnTo>
                  <a:lnTo>
                    <a:pt x="2490" y="1229"/>
                  </a:lnTo>
                  <a:lnTo>
                    <a:pt x="1229" y="1"/>
                  </a:ln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7" name="Google Shape;8028;p57"/>
            <p:cNvSpPr/>
            <p:nvPr/>
          </p:nvSpPr>
          <p:spPr>
            <a:xfrm>
              <a:off x="8043840" y="2935800"/>
              <a:ext cx="81720" cy="100080"/>
            </a:xfrm>
            <a:custGeom>
              <a:avLst/>
              <a:gdLst>
                <a:gd name="textAreaLeft" fmla="*/ 0 w 81720"/>
                <a:gd name="textAreaRight" fmla="*/ 82080 w 81720"/>
                <a:gd name="textAreaTop" fmla="*/ 0 h 100080"/>
                <a:gd name="textAreaBottom" fmla="*/ 100440 h 100080"/>
              </a:gdLst>
              <a:ahLst/>
              <a:cxnLst/>
              <a:rect l="textAreaLeft" t="textAreaTop" r="textAreaRight" b="textAreaBottom"/>
              <a:pathLst>
                <a:path w="2774" h="340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8" name="Google Shape;8029;p57"/>
            <p:cNvSpPr/>
            <p:nvPr/>
          </p:nvSpPr>
          <p:spPr>
            <a:xfrm>
              <a:off x="8023320" y="3057120"/>
              <a:ext cx="226080" cy="41400"/>
            </a:xfrm>
            <a:custGeom>
              <a:avLst/>
              <a:gdLst>
                <a:gd name="textAreaLeft" fmla="*/ 0 w 226080"/>
                <a:gd name="textAreaRight" fmla="*/ 226440 w 226080"/>
                <a:gd name="textAreaTop" fmla="*/ 0 h 41400"/>
                <a:gd name="textAreaBottom" fmla="*/ 41760 h 41400"/>
              </a:gdLst>
              <a:ahLst/>
              <a:cxnLst/>
              <a:rect l="textAreaLeft" t="textAreaTop" r="textAreaRight" b="textAreaBottom"/>
              <a:pathLst>
                <a:path w="7657" h="1419">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29" name="Google Shape;8030;p57"/>
            <p:cNvSpPr/>
            <p:nvPr/>
          </p:nvSpPr>
          <p:spPr>
            <a:xfrm>
              <a:off x="8023320" y="2748960"/>
              <a:ext cx="226080" cy="41400"/>
            </a:xfrm>
            <a:custGeom>
              <a:avLst/>
              <a:gdLst>
                <a:gd name="textAreaLeft" fmla="*/ 0 w 226080"/>
                <a:gd name="textAreaRight" fmla="*/ 226440 w 226080"/>
                <a:gd name="textAreaTop" fmla="*/ 0 h 41400"/>
                <a:gd name="textAreaBottom" fmla="*/ 41760 h 41400"/>
              </a:gdLst>
              <a:ahLst/>
              <a:cxnLst/>
              <a:rect l="textAreaLeft" t="textAreaTop" r="textAreaRight" b="textAreaBottom"/>
              <a:pathLst>
                <a:path w="7657" h="1419">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0" name="Google Shape;8031;p57"/>
            <p:cNvSpPr/>
            <p:nvPr/>
          </p:nvSpPr>
          <p:spPr>
            <a:xfrm>
              <a:off x="8044920" y="2809440"/>
              <a:ext cx="182880" cy="41760"/>
            </a:xfrm>
            <a:custGeom>
              <a:avLst/>
              <a:gdLst>
                <a:gd name="textAreaLeft" fmla="*/ 0 w 182880"/>
                <a:gd name="textAreaRight" fmla="*/ 183240 w 182880"/>
                <a:gd name="textAreaTop" fmla="*/ 0 h 41760"/>
                <a:gd name="textAreaBottom" fmla="*/ 42120 h 41760"/>
              </a:gdLst>
              <a:ahLst/>
              <a:cxnLst/>
              <a:rect l="textAreaLeft" t="textAreaTop" r="textAreaRight" b="textAreaBottom"/>
              <a:pathLst>
                <a:path w="6207" h="1426">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1" name="Google Shape;8032;p57"/>
            <p:cNvSpPr/>
            <p:nvPr/>
          </p:nvSpPr>
          <p:spPr>
            <a:xfrm>
              <a:off x="8043120" y="2846520"/>
              <a:ext cx="183960" cy="87120"/>
            </a:xfrm>
            <a:custGeom>
              <a:avLst/>
              <a:gdLst>
                <a:gd name="textAreaLeft" fmla="*/ 0 w 183960"/>
                <a:gd name="textAreaRight" fmla="*/ 184320 w 183960"/>
                <a:gd name="textAreaTop" fmla="*/ 0 h 87120"/>
                <a:gd name="textAreaBottom" fmla="*/ 87480 h 87120"/>
              </a:gdLst>
              <a:ahLst/>
              <a:cxnLst/>
              <a:rect l="textAreaLeft" t="textAreaTop" r="textAreaRight" b="textAreaBottom"/>
              <a:pathLst>
                <a:path w="6239" h="2962">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32" name="Google Shape;8033;p57"/>
          <p:cNvGrpSpPr/>
          <p:nvPr/>
        </p:nvGrpSpPr>
        <p:grpSpPr>
          <a:xfrm>
            <a:off x="5285520" y="1397160"/>
            <a:ext cx="352440" cy="349560"/>
            <a:chOff x="5285520" y="1397160"/>
            <a:chExt cx="352440" cy="349560"/>
          </a:xfrm>
        </p:grpSpPr>
        <p:sp>
          <p:nvSpPr>
            <p:cNvPr id="7833" name="Google Shape;8034;p57"/>
            <p:cNvSpPr/>
            <p:nvPr/>
          </p:nvSpPr>
          <p:spPr>
            <a:xfrm>
              <a:off x="5285520" y="1397160"/>
              <a:ext cx="247320" cy="308880"/>
            </a:xfrm>
            <a:custGeom>
              <a:avLst/>
              <a:gdLst>
                <a:gd name="textAreaLeft" fmla="*/ 0 w 247320"/>
                <a:gd name="textAreaRight" fmla="*/ 247680 w 247320"/>
                <a:gd name="textAreaTop" fmla="*/ 0 h 308880"/>
                <a:gd name="textAreaBottom" fmla="*/ 309240 h 308880"/>
              </a:gdLst>
              <a:ahLst/>
              <a:cxnLst/>
              <a:rect l="textAreaLeft" t="textAreaTop" r="textAreaRight" b="textAreaBottom"/>
              <a:pathLst>
                <a:path w="8382" h="1046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4" name="Google Shape;8035;p57"/>
            <p:cNvSpPr/>
            <p:nvPr/>
          </p:nvSpPr>
          <p:spPr>
            <a:xfrm>
              <a:off x="5333040" y="1444680"/>
              <a:ext cx="55440" cy="56520"/>
            </a:xfrm>
            <a:custGeom>
              <a:avLst/>
              <a:gdLst>
                <a:gd name="textAreaLeft" fmla="*/ 0 w 55440"/>
                <a:gd name="textAreaRight" fmla="*/ 55800 w 55440"/>
                <a:gd name="textAreaTop" fmla="*/ 0 h 56520"/>
                <a:gd name="textAreaBottom" fmla="*/ 56880 h 56520"/>
              </a:gdLst>
              <a:ahLst/>
              <a:cxnLst/>
              <a:rect l="textAreaLeft" t="textAreaTop" r="textAreaRight" b="textAreaBottom"/>
              <a:pathLst>
                <a:path w="1892" h="1923">
                  <a:moveTo>
                    <a:pt x="1891" y="1"/>
                  </a:moveTo>
                  <a:lnTo>
                    <a:pt x="1" y="1923"/>
                  </a:lnTo>
                  <a:lnTo>
                    <a:pt x="1891" y="1923"/>
                  </a:lnTo>
                  <a:lnTo>
                    <a:pt x="1891" y="1"/>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5" name="Google Shape;8036;p57"/>
            <p:cNvSpPr/>
            <p:nvPr/>
          </p:nvSpPr>
          <p:spPr>
            <a:xfrm>
              <a:off x="5410440" y="1522800"/>
              <a:ext cx="144000" cy="142920"/>
            </a:xfrm>
            <a:custGeom>
              <a:avLst/>
              <a:gdLst>
                <a:gd name="textAreaLeft" fmla="*/ 0 w 144000"/>
                <a:gd name="textAreaRight" fmla="*/ 144360 w 144000"/>
                <a:gd name="textAreaTop" fmla="*/ 0 h 142920"/>
                <a:gd name="textAreaBottom" fmla="*/ 143280 h 142920"/>
              </a:gdLst>
              <a:ahLst/>
              <a:cxnLst/>
              <a:rect l="textAreaLeft" t="textAreaTop" r="textAreaRight" b="textAreaBottom"/>
              <a:pathLst>
                <a:path w="4884" h="4853">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6" name="Google Shape;8037;p57"/>
            <p:cNvSpPr/>
            <p:nvPr/>
          </p:nvSpPr>
          <p:spPr>
            <a:xfrm>
              <a:off x="5325480" y="1440000"/>
              <a:ext cx="226800" cy="286560"/>
            </a:xfrm>
            <a:custGeom>
              <a:avLst/>
              <a:gdLst>
                <a:gd name="textAreaLeft" fmla="*/ 0 w 226800"/>
                <a:gd name="textAreaRight" fmla="*/ 227160 w 226800"/>
                <a:gd name="textAreaTop" fmla="*/ 0 h 286560"/>
                <a:gd name="textAreaBottom" fmla="*/ 286920 h 286560"/>
              </a:gdLst>
              <a:ahLst/>
              <a:cxnLst/>
              <a:rect l="textAreaLeft" t="textAreaTop" r="textAreaRight" b="textAreaBottom"/>
              <a:pathLst>
                <a:path w="7688" h="9704">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37" name="Google Shape;8038;p57"/>
            <p:cNvSpPr/>
            <p:nvPr/>
          </p:nvSpPr>
          <p:spPr>
            <a:xfrm>
              <a:off x="5531400" y="1641960"/>
              <a:ext cx="106560" cy="104760"/>
            </a:xfrm>
            <a:custGeom>
              <a:avLst/>
              <a:gdLst>
                <a:gd name="textAreaLeft" fmla="*/ 0 w 106560"/>
                <a:gd name="textAreaRight" fmla="*/ 106920 w 106560"/>
                <a:gd name="textAreaTop" fmla="*/ 0 h 104760"/>
                <a:gd name="textAreaBottom" fmla="*/ 105120 h 104760"/>
              </a:gdLst>
              <a:ahLst/>
              <a:cxnLst/>
              <a:rect l="textAreaLeft" t="textAreaTop" r="textAreaRight" b="textAreaBottom"/>
              <a:pathLst>
                <a:path w="3624" h="3561">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38" name="Google Shape;8039;p57"/>
          <p:cNvGrpSpPr/>
          <p:nvPr/>
        </p:nvGrpSpPr>
        <p:grpSpPr>
          <a:xfrm>
            <a:off x="5286600" y="1838880"/>
            <a:ext cx="350640" cy="347040"/>
            <a:chOff x="5286600" y="1838880"/>
            <a:chExt cx="350640" cy="347040"/>
          </a:xfrm>
        </p:grpSpPr>
        <p:sp>
          <p:nvSpPr>
            <p:cNvPr id="7839" name="Google Shape;8040;p57"/>
            <p:cNvSpPr/>
            <p:nvPr/>
          </p:nvSpPr>
          <p:spPr>
            <a:xfrm>
              <a:off x="5307120" y="1838880"/>
              <a:ext cx="245520" cy="347040"/>
            </a:xfrm>
            <a:custGeom>
              <a:avLst/>
              <a:gdLst>
                <a:gd name="textAreaLeft" fmla="*/ 0 w 245520"/>
                <a:gd name="textAreaRight" fmla="*/ 245880 w 245520"/>
                <a:gd name="textAreaTop" fmla="*/ 0 h 347040"/>
                <a:gd name="textAreaBottom" fmla="*/ 347400 h 347040"/>
              </a:gdLst>
              <a:ahLst/>
              <a:cxnLst/>
              <a:rect l="textAreaLeft" t="textAreaTop" r="textAreaRight" b="textAreaBottom"/>
              <a:pathLst>
                <a:path w="8318" h="11753">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0" name="Google Shape;8041;p57"/>
            <p:cNvSpPr/>
            <p:nvPr/>
          </p:nvSpPr>
          <p:spPr>
            <a:xfrm>
              <a:off x="5569560" y="1919880"/>
              <a:ext cx="67680" cy="65880"/>
            </a:xfrm>
            <a:custGeom>
              <a:avLst/>
              <a:gdLst>
                <a:gd name="textAreaLeft" fmla="*/ 0 w 67680"/>
                <a:gd name="textAreaRight" fmla="*/ 68040 w 67680"/>
                <a:gd name="textAreaTop" fmla="*/ 0 h 65880"/>
                <a:gd name="textAreaBottom" fmla="*/ 66240 h 65880"/>
              </a:gdLst>
              <a:ahLst/>
              <a:cxnLst/>
              <a:rect l="textAreaLeft" t="textAreaTop" r="textAreaRight" b="textAreaBottom"/>
              <a:pathLst>
                <a:path w="2301" h="2238">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1" name="Google Shape;8042;p57"/>
            <p:cNvSpPr/>
            <p:nvPr/>
          </p:nvSpPr>
          <p:spPr>
            <a:xfrm>
              <a:off x="5454360" y="2047680"/>
              <a:ext cx="54360" cy="52920"/>
            </a:xfrm>
            <a:custGeom>
              <a:avLst/>
              <a:gdLst>
                <a:gd name="textAreaLeft" fmla="*/ 0 w 54360"/>
                <a:gd name="textAreaRight" fmla="*/ 54720 w 54360"/>
                <a:gd name="textAreaTop" fmla="*/ 0 h 52920"/>
                <a:gd name="textAreaBottom" fmla="*/ 53280 h 52920"/>
              </a:gdLst>
              <a:ahLst/>
              <a:cxnLst/>
              <a:rect l="textAreaLeft" t="textAreaTop" r="textAreaRight" b="textAreaBottom"/>
              <a:pathLst>
                <a:path w="1855" h="1801">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2" name="Google Shape;8043;p57"/>
            <p:cNvSpPr/>
            <p:nvPr/>
          </p:nvSpPr>
          <p:spPr>
            <a:xfrm>
              <a:off x="5482800" y="1958400"/>
              <a:ext cx="115200" cy="115200"/>
            </a:xfrm>
            <a:custGeom>
              <a:avLst/>
              <a:gdLst>
                <a:gd name="textAreaLeft" fmla="*/ 0 w 115200"/>
                <a:gd name="textAreaRight" fmla="*/ 115560 w 115200"/>
                <a:gd name="textAreaTop" fmla="*/ 0 h 115200"/>
                <a:gd name="textAreaBottom" fmla="*/ 115560 h 115200"/>
              </a:gdLst>
              <a:ahLst/>
              <a:cxnLst/>
              <a:rect l="textAreaLeft" t="textAreaTop" r="textAreaRight" b="textAreaBottom"/>
              <a:pathLst>
                <a:path w="3908" h="3908">
                  <a:moveTo>
                    <a:pt x="2426" y="1"/>
                  </a:moveTo>
                  <a:lnTo>
                    <a:pt x="1" y="2458"/>
                  </a:lnTo>
                  <a:lnTo>
                    <a:pt x="1450" y="3907"/>
                  </a:lnTo>
                  <a:lnTo>
                    <a:pt x="3907" y="1481"/>
                  </a:lnTo>
                  <a:lnTo>
                    <a:pt x="2426" y="1"/>
                  </a:lnTo>
                  <a:close/>
                </a:path>
              </a:pathLst>
            </a:custGeom>
            <a:solidFill>
              <a:schemeClr val="dk2"/>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3" name="Google Shape;8044;p57"/>
            <p:cNvSpPr/>
            <p:nvPr/>
          </p:nvSpPr>
          <p:spPr>
            <a:xfrm>
              <a:off x="5492160" y="1843560"/>
              <a:ext cx="55440" cy="55440"/>
            </a:xfrm>
            <a:custGeom>
              <a:avLst/>
              <a:gdLst>
                <a:gd name="textAreaLeft" fmla="*/ 0 w 55440"/>
                <a:gd name="textAreaRight" fmla="*/ 55800 w 55440"/>
                <a:gd name="textAreaTop" fmla="*/ 0 h 55440"/>
                <a:gd name="textAreaBottom" fmla="*/ 55800 h 55440"/>
              </a:gdLst>
              <a:ahLst/>
              <a:cxnLst/>
              <a:rect l="textAreaLeft" t="textAreaTop" r="textAreaRight" b="textAreaBottom"/>
              <a:pathLst>
                <a:path w="1891" h="1891">
                  <a:moveTo>
                    <a:pt x="1" y="0"/>
                  </a:moveTo>
                  <a:lnTo>
                    <a:pt x="1" y="1891"/>
                  </a:lnTo>
                  <a:lnTo>
                    <a:pt x="1891" y="1891"/>
                  </a:lnTo>
                  <a:lnTo>
                    <a:pt x="1"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4" name="Google Shape;8045;p57"/>
            <p:cNvSpPr/>
            <p:nvPr/>
          </p:nvSpPr>
          <p:spPr>
            <a:xfrm>
              <a:off x="5286600" y="2146320"/>
              <a:ext cx="196200" cy="39600"/>
            </a:xfrm>
            <a:custGeom>
              <a:avLst/>
              <a:gdLst>
                <a:gd name="textAreaLeft" fmla="*/ 0 w 196200"/>
                <a:gd name="textAreaRight" fmla="*/ 196560 w 196200"/>
                <a:gd name="textAreaTop" fmla="*/ 0 h 39600"/>
                <a:gd name="textAreaBottom" fmla="*/ 39960 h 39600"/>
              </a:gdLst>
              <a:ahLst/>
              <a:cxnLst/>
              <a:rect l="textAreaLeft" t="textAreaTop" r="textAreaRight" b="textAreaBottom"/>
              <a:pathLst>
                <a:path w="6649" h="1356">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45" name="Google Shape;8046;p57"/>
          <p:cNvGrpSpPr/>
          <p:nvPr/>
        </p:nvGrpSpPr>
        <p:grpSpPr>
          <a:xfrm>
            <a:off x="5285880" y="2283840"/>
            <a:ext cx="351720" cy="350640"/>
            <a:chOff x="5285880" y="2283840"/>
            <a:chExt cx="351720" cy="350640"/>
          </a:xfrm>
        </p:grpSpPr>
        <p:sp>
          <p:nvSpPr>
            <p:cNvPr id="7846" name="Google Shape;8047;p57"/>
            <p:cNvSpPr/>
            <p:nvPr/>
          </p:nvSpPr>
          <p:spPr>
            <a:xfrm>
              <a:off x="5285880" y="2283840"/>
              <a:ext cx="351720" cy="350640"/>
            </a:xfrm>
            <a:custGeom>
              <a:avLst/>
              <a:gdLst>
                <a:gd name="textAreaLeft" fmla="*/ 0 w 351720"/>
                <a:gd name="textAreaRight" fmla="*/ 352080 w 351720"/>
                <a:gd name="textAreaTop" fmla="*/ 0 h 350640"/>
                <a:gd name="textAreaBottom" fmla="*/ 351000 h 350640"/>
              </a:gdLst>
              <a:ahLst/>
              <a:cxnLst/>
              <a:rect l="textAreaLeft" t="textAreaTop" r="textAreaRight" b="textAreaBottom"/>
              <a:pathLst>
                <a:path w="11910" h="11878">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7" name="Google Shape;8048;p57"/>
            <p:cNvSpPr/>
            <p:nvPr/>
          </p:nvSpPr>
          <p:spPr>
            <a:xfrm>
              <a:off x="5420160" y="2489400"/>
              <a:ext cx="85320" cy="61200"/>
            </a:xfrm>
            <a:custGeom>
              <a:avLst/>
              <a:gdLst>
                <a:gd name="textAreaLeft" fmla="*/ 0 w 85320"/>
                <a:gd name="textAreaRight" fmla="*/ 85680 w 85320"/>
                <a:gd name="textAreaTop" fmla="*/ 0 h 61200"/>
                <a:gd name="textAreaBottom" fmla="*/ 61560 h 61200"/>
              </a:gdLst>
              <a:ahLst/>
              <a:cxnLst/>
              <a:rect l="textAreaLeft" t="textAreaTop" r="textAreaRight" b="textAreaBottom"/>
              <a:pathLst>
                <a:path w="2900" h="208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8" name="Google Shape;8049;p57"/>
            <p:cNvSpPr/>
            <p:nvPr/>
          </p:nvSpPr>
          <p:spPr>
            <a:xfrm>
              <a:off x="5441400" y="242784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49" name="Google Shape;8050;p57"/>
            <p:cNvSpPr/>
            <p:nvPr/>
          </p:nvSpPr>
          <p:spPr>
            <a:xfrm>
              <a:off x="5370840" y="2365560"/>
              <a:ext cx="183960" cy="161640"/>
            </a:xfrm>
            <a:custGeom>
              <a:avLst/>
              <a:gdLst>
                <a:gd name="textAreaLeft" fmla="*/ 0 w 183960"/>
                <a:gd name="textAreaRight" fmla="*/ 184320 w 183960"/>
                <a:gd name="textAreaTop" fmla="*/ 0 h 161640"/>
                <a:gd name="textAreaBottom" fmla="*/ 162000 h 161640"/>
              </a:gdLst>
              <a:ahLst/>
              <a:cxnLst/>
              <a:rect l="textAreaLeft" t="textAreaTop" r="textAreaRight" b="textAreaBottom"/>
              <a:pathLst>
                <a:path w="6239" h="5483">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50" name="Google Shape;8051;p57"/>
          <p:cNvGrpSpPr/>
          <p:nvPr/>
        </p:nvGrpSpPr>
        <p:grpSpPr>
          <a:xfrm>
            <a:off x="7502760" y="1397520"/>
            <a:ext cx="349920" cy="348840"/>
            <a:chOff x="7502760" y="1397520"/>
            <a:chExt cx="349920" cy="348840"/>
          </a:xfrm>
        </p:grpSpPr>
        <p:sp>
          <p:nvSpPr>
            <p:cNvPr id="7851" name="Google Shape;8052;p57"/>
            <p:cNvSpPr/>
            <p:nvPr/>
          </p:nvSpPr>
          <p:spPr>
            <a:xfrm>
              <a:off x="7637760" y="1397520"/>
              <a:ext cx="80640" cy="81720"/>
            </a:xfrm>
            <a:custGeom>
              <a:avLst/>
              <a:gdLst>
                <a:gd name="textAreaLeft" fmla="*/ 0 w 80640"/>
                <a:gd name="textAreaRight" fmla="*/ 81000 w 80640"/>
                <a:gd name="textAreaTop" fmla="*/ 0 h 81720"/>
                <a:gd name="textAreaBottom" fmla="*/ 82080 h 81720"/>
              </a:gdLst>
              <a:ahLst/>
              <a:cxnLst/>
              <a:rect l="textAreaLeft" t="textAreaTop" r="textAreaRight" b="textAreaBottom"/>
              <a:pathLst>
                <a:path w="2742" h="2773">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2" name="Google Shape;8053;p57"/>
            <p:cNvSpPr/>
            <p:nvPr/>
          </p:nvSpPr>
          <p:spPr>
            <a:xfrm>
              <a:off x="7606440" y="1644120"/>
              <a:ext cx="20160" cy="40680"/>
            </a:xfrm>
            <a:custGeom>
              <a:avLst/>
              <a:gdLst>
                <a:gd name="textAreaLeft" fmla="*/ 0 w 20160"/>
                <a:gd name="textAreaRight" fmla="*/ 20520 w 20160"/>
                <a:gd name="textAreaTop" fmla="*/ 0 h 40680"/>
                <a:gd name="textAreaBottom" fmla="*/ 41040 h 40680"/>
              </a:gdLst>
              <a:ahLst/>
              <a:cxnLst/>
              <a:rect l="textAreaLeft" t="textAreaTop" r="textAreaRight" b="textAreaBottom"/>
              <a:pathLst>
                <a:path w="694" h="1387">
                  <a:moveTo>
                    <a:pt x="0" y="0"/>
                  </a:moveTo>
                  <a:lnTo>
                    <a:pt x="0" y="1386"/>
                  </a:lnTo>
                  <a:lnTo>
                    <a:pt x="694" y="1386"/>
                  </a:lnTo>
                  <a:lnTo>
                    <a:pt x="694"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3" name="Google Shape;8054;p57"/>
            <p:cNvSpPr/>
            <p:nvPr/>
          </p:nvSpPr>
          <p:spPr>
            <a:xfrm>
              <a:off x="7646400" y="1644120"/>
              <a:ext cx="21240" cy="40680"/>
            </a:xfrm>
            <a:custGeom>
              <a:avLst/>
              <a:gdLst>
                <a:gd name="textAreaLeft" fmla="*/ 0 w 21240"/>
                <a:gd name="textAreaRight" fmla="*/ 21600 w 21240"/>
                <a:gd name="textAreaTop" fmla="*/ 0 h 40680"/>
                <a:gd name="textAreaBottom" fmla="*/ 41040 h 40680"/>
              </a:gdLst>
              <a:ahLst/>
              <a:cxnLst/>
              <a:rect l="textAreaLeft" t="textAreaTop" r="textAreaRight" b="textAreaBottom"/>
              <a:pathLst>
                <a:path w="725" h="1387">
                  <a:moveTo>
                    <a:pt x="0" y="0"/>
                  </a:moveTo>
                  <a:lnTo>
                    <a:pt x="0" y="1386"/>
                  </a:lnTo>
                  <a:lnTo>
                    <a:pt x="725" y="1386"/>
                  </a:lnTo>
                  <a:lnTo>
                    <a:pt x="725"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4" name="Google Shape;8055;p57"/>
            <p:cNvSpPr/>
            <p:nvPr/>
          </p:nvSpPr>
          <p:spPr>
            <a:xfrm>
              <a:off x="7565400" y="1644120"/>
              <a:ext cx="20160" cy="40680"/>
            </a:xfrm>
            <a:custGeom>
              <a:avLst/>
              <a:gdLst>
                <a:gd name="textAreaLeft" fmla="*/ 0 w 20160"/>
                <a:gd name="textAreaRight" fmla="*/ 20520 w 20160"/>
                <a:gd name="textAreaTop" fmla="*/ 0 h 40680"/>
                <a:gd name="textAreaBottom" fmla="*/ 41040 h 40680"/>
              </a:gdLst>
              <a:ahLst/>
              <a:cxnLst/>
              <a:rect l="textAreaLeft" t="textAreaTop" r="textAreaRight" b="textAreaBottom"/>
              <a:pathLst>
                <a:path w="694" h="1387">
                  <a:moveTo>
                    <a:pt x="0" y="0"/>
                  </a:moveTo>
                  <a:lnTo>
                    <a:pt x="0" y="1386"/>
                  </a:lnTo>
                  <a:lnTo>
                    <a:pt x="693" y="1386"/>
                  </a:lnTo>
                  <a:lnTo>
                    <a:pt x="693"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5" name="Google Shape;8056;p57"/>
            <p:cNvSpPr/>
            <p:nvPr/>
          </p:nvSpPr>
          <p:spPr>
            <a:xfrm>
              <a:off x="7687440" y="1644120"/>
              <a:ext cx="40680" cy="40680"/>
            </a:xfrm>
            <a:custGeom>
              <a:avLst/>
              <a:gdLst>
                <a:gd name="textAreaLeft" fmla="*/ 0 w 40680"/>
                <a:gd name="textAreaRight" fmla="*/ 41040 w 40680"/>
                <a:gd name="textAreaTop" fmla="*/ 0 h 40680"/>
                <a:gd name="textAreaBottom" fmla="*/ 41040 h 40680"/>
              </a:gdLst>
              <a:ahLst/>
              <a:cxnLst/>
              <a:rect l="textAreaLeft" t="textAreaTop" r="textAreaRight" b="textAreaBottom"/>
              <a:pathLst>
                <a:path w="1387" h="1387">
                  <a:moveTo>
                    <a:pt x="0" y="0"/>
                  </a:moveTo>
                  <a:lnTo>
                    <a:pt x="0" y="1386"/>
                  </a:lnTo>
                  <a:lnTo>
                    <a:pt x="1387" y="1386"/>
                  </a:lnTo>
                  <a:lnTo>
                    <a:pt x="1387"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6" name="Google Shape;8057;p57"/>
            <p:cNvSpPr/>
            <p:nvPr/>
          </p:nvSpPr>
          <p:spPr>
            <a:xfrm>
              <a:off x="7502760" y="1583640"/>
              <a:ext cx="288360" cy="162720"/>
            </a:xfrm>
            <a:custGeom>
              <a:avLst/>
              <a:gdLst>
                <a:gd name="textAreaLeft" fmla="*/ 0 w 288360"/>
                <a:gd name="textAreaRight" fmla="*/ 288720 w 288360"/>
                <a:gd name="textAreaTop" fmla="*/ 0 h 162720"/>
                <a:gd name="textAreaBottom" fmla="*/ 163080 h 162720"/>
              </a:gdLst>
              <a:ahLst/>
              <a:cxnLst/>
              <a:rect l="textAreaLeft" t="textAreaTop" r="textAreaRight" b="textAreaBottom"/>
              <a:pathLst>
                <a:path w="9767" h="5514">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7" name="Google Shape;8058;p57"/>
            <p:cNvSpPr/>
            <p:nvPr/>
          </p:nvSpPr>
          <p:spPr>
            <a:xfrm>
              <a:off x="7812000" y="1624680"/>
              <a:ext cx="40680" cy="80640"/>
            </a:xfrm>
            <a:custGeom>
              <a:avLst/>
              <a:gdLst>
                <a:gd name="textAreaLeft" fmla="*/ 0 w 40680"/>
                <a:gd name="textAreaRight" fmla="*/ 41040 w 40680"/>
                <a:gd name="textAreaTop" fmla="*/ 0 h 80640"/>
                <a:gd name="textAreaBottom" fmla="*/ 81000 h 80640"/>
              </a:gdLst>
              <a:ahLst/>
              <a:cxnLst/>
              <a:rect l="textAreaLeft" t="textAreaTop" r="textAreaRight" b="textAreaBottom"/>
              <a:pathLst>
                <a:path w="1387" h="2742">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58" name="Google Shape;8059;p57"/>
            <p:cNvSpPr/>
            <p:nvPr/>
          </p:nvSpPr>
          <p:spPr>
            <a:xfrm>
              <a:off x="7606440" y="1476720"/>
              <a:ext cx="144000" cy="86400"/>
            </a:xfrm>
            <a:custGeom>
              <a:avLst/>
              <a:gdLst>
                <a:gd name="textAreaLeft" fmla="*/ 0 w 144000"/>
                <a:gd name="textAreaRight" fmla="*/ 144360 w 144000"/>
                <a:gd name="textAreaTop" fmla="*/ 0 h 86400"/>
                <a:gd name="textAreaBottom" fmla="*/ 86760 h 86400"/>
              </a:gdLst>
              <a:ahLst/>
              <a:cxnLst/>
              <a:rect l="textAreaLeft" t="textAreaTop" r="textAreaRight" b="textAreaBottom"/>
              <a:pathLst>
                <a:path w="4884" h="2931">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59" name="Google Shape;8060;p57"/>
          <p:cNvGrpSpPr/>
          <p:nvPr/>
        </p:nvGrpSpPr>
        <p:grpSpPr>
          <a:xfrm>
            <a:off x="7524000" y="1838520"/>
            <a:ext cx="307800" cy="348120"/>
            <a:chOff x="7524000" y="1838520"/>
            <a:chExt cx="307800" cy="348120"/>
          </a:xfrm>
        </p:grpSpPr>
        <p:sp>
          <p:nvSpPr>
            <p:cNvPr id="7860" name="Google Shape;8061;p57"/>
            <p:cNvSpPr/>
            <p:nvPr/>
          </p:nvSpPr>
          <p:spPr>
            <a:xfrm>
              <a:off x="7656840" y="193896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1" name="Google Shape;8062;p57"/>
            <p:cNvSpPr/>
            <p:nvPr/>
          </p:nvSpPr>
          <p:spPr>
            <a:xfrm>
              <a:off x="7639200" y="2001600"/>
              <a:ext cx="78840" cy="39600"/>
            </a:xfrm>
            <a:custGeom>
              <a:avLst/>
              <a:gdLst>
                <a:gd name="textAreaLeft" fmla="*/ 0 w 78840"/>
                <a:gd name="textAreaRight" fmla="*/ 79200 w 78840"/>
                <a:gd name="textAreaTop" fmla="*/ 0 h 39600"/>
                <a:gd name="textAreaBottom" fmla="*/ 39960 h 39600"/>
              </a:gdLst>
              <a:ahLst/>
              <a:cxnLst/>
              <a:rect l="textAreaLeft" t="textAreaTop" r="textAreaRight" b="textAreaBottom"/>
              <a:pathLst>
                <a:path w="2679" h="1356">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2" name="Google Shape;8063;p57"/>
            <p:cNvSpPr/>
            <p:nvPr/>
          </p:nvSpPr>
          <p:spPr>
            <a:xfrm>
              <a:off x="7605720" y="1899000"/>
              <a:ext cx="144000" cy="115920"/>
            </a:xfrm>
            <a:custGeom>
              <a:avLst/>
              <a:gdLst>
                <a:gd name="textAreaLeft" fmla="*/ 0 w 144000"/>
                <a:gd name="textAreaRight" fmla="*/ 144360 w 144000"/>
                <a:gd name="textAreaTop" fmla="*/ 0 h 115920"/>
                <a:gd name="textAreaBottom" fmla="*/ 116280 h 115920"/>
              </a:gdLst>
              <a:ahLst/>
              <a:cxnLst/>
              <a:rect l="textAreaLeft" t="textAreaTop" r="textAreaRight" b="textAreaBottom"/>
              <a:pathLst>
                <a:path w="4885" h="3939">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3" name="Google Shape;8064;p57"/>
            <p:cNvSpPr/>
            <p:nvPr/>
          </p:nvSpPr>
          <p:spPr>
            <a:xfrm>
              <a:off x="7541640" y="1838520"/>
              <a:ext cx="270720" cy="305280"/>
            </a:xfrm>
            <a:custGeom>
              <a:avLst/>
              <a:gdLst>
                <a:gd name="textAreaLeft" fmla="*/ 0 w 270720"/>
                <a:gd name="textAreaRight" fmla="*/ 271080 w 270720"/>
                <a:gd name="textAreaTop" fmla="*/ 0 h 305280"/>
                <a:gd name="textAreaBottom" fmla="*/ 305640 h 305280"/>
              </a:gdLst>
              <a:ahLst/>
              <a:cxnLst/>
              <a:rect l="textAreaLeft" t="textAreaTop" r="textAreaRight" b="textAreaBottom"/>
              <a:pathLst>
                <a:path w="9169" h="1034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4" name="Google Shape;8065;p57"/>
            <p:cNvSpPr/>
            <p:nvPr/>
          </p:nvSpPr>
          <p:spPr>
            <a:xfrm>
              <a:off x="7524000" y="2085480"/>
              <a:ext cx="307800" cy="101160"/>
            </a:xfrm>
            <a:custGeom>
              <a:avLst/>
              <a:gdLst>
                <a:gd name="textAreaLeft" fmla="*/ 0 w 307800"/>
                <a:gd name="textAreaRight" fmla="*/ 308160 w 307800"/>
                <a:gd name="textAreaTop" fmla="*/ 0 h 101160"/>
                <a:gd name="textAreaBottom" fmla="*/ 101520 h 101160"/>
              </a:gdLst>
              <a:ahLst/>
              <a:cxnLst/>
              <a:rect l="textAreaLeft" t="textAreaTop" r="textAreaRight" b="textAreaBottom"/>
              <a:pathLst>
                <a:path w="10429" h="3441">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65" name="Google Shape;8066;p57"/>
          <p:cNvGrpSpPr/>
          <p:nvPr/>
        </p:nvGrpSpPr>
        <p:grpSpPr>
          <a:xfrm>
            <a:off x="7564320" y="2284200"/>
            <a:ext cx="226800" cy="349560"/>
            <a:chOff x="7564320" y="2284200"/>
            <a:chExt cx="226800" cy="349560"/>
          </a:xfrm>
        </p:grpSpPr>
        <p:sp>
          <p:nvSpPr>
            <p:cNvPr id="7866" name="Google Shape;8067;p57"/>
            <p:cNvSpPr/>
            <p:nvPr/>
          </p:nvSpPr>
          <p:spPr>
            <a:xfrm>
              <a:off x="7608240" y="2345760"/>
              <a:ext cx="144000" cy="82440"/>
            </a:xfrm>
            <a:custGeom>
              <a:avLst/>
              <a:gdLst>
                <a:gd name="textAreaLeft" fmla="*/ 0 w 144000"/>
                <a:gd name="textAreaRight" fmla="*/ 144360 w 144000"/>
                <a:gd name="textAreaTop" fmla="*/ 0 h 82440"/>
                <a:gd name="textAreaBottom" fmla="*/ 82800 h 82440"/>
              </a:gdLst>
              <a:ahLst/>
              <a:cxnLst/>
              <a:rect l="textAreaLeft" t="textAreaTop" r="textAreaRight" b="textAreaBottom"/>
              <a:pathLst>
                <a:path w="4884" h="2805">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7" name="Google Shape;8068;p57"/>
            <p:cNvSpPr/>
            <p:nvPr/>
          </p:nvSpPr>
          <p:spPr>
            <a:xfrm>
              <a:off x="7564320" y="2550240"/>
              <a:ext cx="226800" cy="83520"/>
            </a:xfrm>
            <a:custGeom>
              <a:avLst/>
              <a:gdLst>
                <a:gd name="textAreaLeft" fmla="*/ 0 w 226800"/>
                <a:gd name="textAreaRight" fmla="*/ 227160 w 226800"/>
                <a:gd name="textAreaTop" fmla="*/ 0 h 83520"/>
                <a:gd name="textAreaBottom" fmla="*/ 83880 h 83520"/>
              </a:gdLst>
              <a:ahLst/>
              <a:cxnLst/>
              <a:rect l="textAreaLeft" t="textAreaTop" r="textAreaRight" b="textAreaBottom"/>
              <a:pathLst>
                <a:path w="7688" h="2836">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8" name="Google Shape;8069;p57"/>
            <p:cNvSpPr/>
            <p:nvPr/>
          </p:nvSpPr>
          <p:spPr>
            <a:xfrm>
              <a:off x="7639920" y="2284200"/>
              <a:ext cx="80640" cy="41400"/>
            </a:xfrm>
            <a:custGeom>
              <a:avLst/>
              <a:gdLst>
                <a:gd name="textAreaLeft" fmla="*/ 0 w 80640"/>
                <a:gd name="textAreaRight" fmla="*/ 81000 w 80640"/>
                <a:gd name="textAreaTop" fmla="*/ 0 h 41400"/>
                <a:gd name="textAreaBottom" fmla="*/ 41760 h 41400"/>
              </a:gdLst>
              <a:ahLst/>
              <a:cxnLst/>
              <a:rect l="textAreaLeft" t="textAreaTop" r="textAreaRight" b="textAreaBottom"/>
              <a:pathLst>
                <a:path w="2742" h="1419">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69" name="Google Shape;8070;p57"/>
            <p:cNvSpPr/>
            <p:nvPr/>
          </p:nvSpPr>
          <p:spPr>
            <a:xfrm>
              <a:off x="7608960" y="2448000"/>
              <a:ext cx="140400" cy="82440"/>
            </a:xfrm>
            <a:custGeom>
              <a:avLst/>
              <a:gdLst>
                <a:gd name="textAreaLeft" fmla="*/ 0 w 140400"/>
                <a:gd name="textAreaRight" fmla="*/ 140760 w 140400"/>
                <a:gd name="textAreaTop" fmla="*/ 0 h 82440"/>
                <a:gd name="textAreaBottom" fmla="*/ 82800 h 82440"/>
              </a:gdLst>
              <a:ahLst/>
              <a:cxnLst/>
              <a:rect l="textAreaLeft" t="textAreaTop" r="textAreaRight" b="textAreaBottom"/>
              <a:pathLst>
                <a:path w="4758" h="2805">
                  <a:moveTo>
                    <a:pt x="473" y="1"/>
                  </a:moveTo>
                  <a:lnTo>
                    <a:pt x="0" y="2805"/>
                  </a:lnTo>
                  <a:lnTo>
                    <a:pt x="4757" y="2805"/>
                  </a:lnTo>
                  <a:lnTo>
                    <a:pt x="4285" y="1"/>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70" name="Google Shape;8071;p57"/>
          <p:cNvGrpSpPr/>
          <p:nvPr/>
        </p:nvGrpSpPr>
        <p:grpSpPr>
          <a:xfrm>
            <a:off x="6188040" y="2749680"/>
            <a:ext cx="348840" cy="347760"/>
            <a:chOff x="6188040" y="2749680"/>
            <a:chExt cx="348840" cy="347760"/>
          </a:xfrm>
        </p:grpSpPr>
        <p:sp>
          <p:nvSpPr>
            <p:cNvPr id="7871" name="Google Shape;8072;p57"/>
            <p:cNvSpPr/>
            <p:nvPr/>
          </p:nvSpPr>
          <p:spPr>
            <a:xfrm>
              <a:off x="6268320" y="293400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2" name="Google Shape;8073;p57"/>
            <p:cNvSpPr/>
            <p:nvPr/>
          </p:nvSpPr>
          <p:spPr>
            <a:xfrm>
              <a:off x="6248520" y="2996280"/>
              <a:ext cx="81720" cy="40680"/>
            </a:xfrm>
            <a:custGeom>
              <a:avLst/>
              <a:gdLst>
                <a:gd name="textAreaLeft" fmla="*/ 0 w 81720"/>
                <a:gd name="textAreaRight" fmla="*/ 82080 w 81720"/>
                <a:gd name="textAreaTop" fmla="*/ 0 h 40680"/>
                <a:gd name="textAreaBottom" fmla="*/ 41040 h 40680"/>
              </a:gdLst>
              <a:ahLst/>
              <a:cxnLst/>
              <a:rect l="textAreaLeft" t="textAreaTop" r="textAreaRight" b="textAreaBottom"/>
              <a:pathLst>
                <a:path w="2774" h="1387">
                  <a:moveTo>
                    <a:pt x="1387" y="0"/>
                  </a:moveTo>
                  <a:cubicBezTo>
                    <a:pt x="631" y="0"/>
                    <a:pt x="1" y="630"/>
                    <a:pt x="1" y="1387"/>
                  </a:cubicBezTo>
                  <a:lnTo>
                    <a:pt x="2773" y="1387"/>
                  </a:lnTo>
                  <a:cubicBezTo>
                    <a:pt x="2773" y="630"/>
                    <a:pt x="2175" y="0"/>
                    <a:pt x="1387"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3" name="Google Shape;8074;p57"/>
            <p:cNvSpPr/>
            <p:nvPr/>
          </p:nvSpPr>
          <p:spPr>
            <a:xfrm>
              <a:off x="6188040" y="2873520"/>
              <a:ext cx="348840" cy="223920"/>
            </a:xfrm>
            <a:custGeom>
              <a:avLst/>
              <a:gdLst>
                <a:gd name="textAreaLeft" fmla="*/ 0 w 348840"/>
                <a:gd name="textAreaRight" fmla="*/ 349200 w 348840"/>
                <a:gd name="textAreaTop" fmla="*/ 0 h 223920"/>
                <a:gd name="textAreaBottom" fmla="*/ 224280 h 223920"/>
              </a:gdLst>
              <a:ahLst/>
              <a:cxnLst/>
              <a:rect l="textAreaLeft" t="textAreaTop" r="textAreaRight" b="textAreaBottom"/>
              <a:pathLst>
                <a:path w="11815" h="7594">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4" name="Google Shape;8075;p57"/>
            <p:cNvSpPr/>
            <p:nvPr/>
          </p:nvSpPr>
          <p:spPr>
            <a:xfrm>
              <a:off x="6289560" y="2811240"/>
              <a:ext cx="144000" cy="82440"/>
            </a:xfrm>
            <a:custGeom>
              <a:avLst/>
              <a:gdLst>
                <a:gd name="textAreaLeft" fmla="*/ 0 w 144000"/>
                <a:gd name="textAreaRight" fmla="*/ 144360 w 144000"/>
                <a:gd name="textAreaTop" fmla="*/ 0 h 82440"/>
                <a:gd name="textAreaBottom" fmla="*/ 82800 h 82440"/>
              </a:gdLst>
              <a:ahLst/>
              <a:cxnLst/>
              <a:rect l="textAreaLeft" t="textAreaTop" r="textAreaRight" b="textAreaBottom"/>
              <a:pathLst>
                <a:path w="4884" h="2805">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5" name="Google Shape;8076;p57"/>
            <p:cNvSpPr/>
            <p:nvPr/>
          </p:nvSpPr>
          <p:spPr>
            <a:xfrm>
              <a:off x="6310080" y="2749680"/>
              <a:ext cx="102240" cy="41400"/>
            </a:xfrm>
            <a:custGeom>
              <a:avLst/>
              <a:gdLst>
                <a:gd name="textAreaLeft" fmla="*/ 0 w 102240"/>
                <a:gd name="textAreaRight" fmla="*/ 102600 w 102240"/>
                <a:gd name="textAreaTop" fmla="*/ 0 h 41400"/>
                <a:gd name="textAreaBottom" fmla="*/ 41760 h 41400"/>
              </a:gdLst>
              <a:ahLst/>
              <a:cxnLst/>
              <a:rect l="textAreaLeft" t="textAreaTop" r="textAreaRight" b="textAreaBottom"/>
              <a:pathLst>
                <a:path w="3466" h="1419">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76" name="Google Shape;8077;p57"/>
          <p:cNvGrpSpPr/>
          <p:nvPr/>
        </p:nvGrpSpPr>
        <p:grpSpPr>
          <a:xfrm>
            <a:off x="6188040" y="3197160"/>
            <a:ext cx="348840" cy="348840"/>
            <a:chOff x="6188040" y="3197160"/>
            <a:chExt cx="348840" cy="348840"/>
          </a:xfrm>
        </p:grpSpPr>
        <p:sp>
          <p:nvSpPr>
            <p:cNvPr id="7877" name="Google Shape;8078;p57"/>
            <p:cNvSpPr/>
            <p:nvPr/>
          </p:nvSpPr>
          <p:spPr>
            <a:xfrm>
              <a:off x="6248520" y="3299760"/>
              <a:ext cx="20160" cy="102240"/>
            </a:xfrm>
            <a:custGeom>
              <a:avLst/>
              <a:gdLst>
                <a:gd name="textAreaLeft" fmla="*/ 0 w 20160"/>
                <a:gd name="textAreaRight" fmla="*/ 20520 w 20160"/>
                <a:gd name="textAreaTop" fmla="*/ 0 h 102240"/>
                <a:gd name="textAreaBottom" fmla="*/ 102600 h 102240"/>
              </a:gdLst>
              <a:ahLst/>
              <a:cxnLst/>
              <a:rect l="textAreaLeft" t="textAreaTop" r="textAreaRight" b="textAreaBottom"/>
              <a:pathLst>
                <a:path w="694" h="3467">
                  <a:moveTo>
                    <a:pt x="0" y="1"/>
                  </a:moveTo>
                  <a:lnTo>
                    <a:pt x="0" y="3466"/>
                  </a:lnTo>
                  <a:lnTo>
                    <a:pt x="694" y="3466"/>
                  </a:lnTo>
                  <a:lnTo>
                    <a:pt x="694" y="1"/>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8" name="Google Shape;8079;p57"/>
            <p:cNvSpPr/>
            <p:nvPr/>
          </p:nvSpPr>
          <p:spPr>
            <a:xfrm>
              <a:off x="6455160" y="3299760"/>
              <a:ext cx="21240" cy="102240"/>
            </a:xfrm>
            <a:custGeom>
              <a:avLst/>
              <a:gdLst>
                <a:gd name="textAreaLeft" fmla="*/ 0 w 21240"/>
                <a:gd name="textAreaRight" fmla="*/ 21600 w 21240"/>
                <a:gd name="textAreaTop" fmla="*/ 0 h 102240"/>
                <a:gd name="textAreaBottom" fmla="*/ 102600 h 102240"/>
              </a:gdLst>
              <a:ahLst/>
              <a:cxnLst/>
              <a:rect l="textAreaLeft" t="textAreaTop" r="textAreaRight" b="textAreaBottom"/>
              <a:pathLst>
                <a:path w="726" h="3467">
                  <a:moveTo>
                    <a:pt x="1" y="1"/>
                  </a:moveTo>
                  <a:lnTo>
                    <a:pt x="1" y="3466"/>
                  </a:lnTo>
                  <a:lnTo>
                    <a:pt x="725" y="3466"/>
                  </a:lnTo>
                  <a:lnTo>
                    <a:pt x="725" y="1"/>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79" name="Google Shape;8080;p57"/>
            <p:cNvSpPr/>
            <p:nvPr/>
          </p:nvSpPr>
          <p:spPr>
            <a:xfrm>
              <a:off x="6248520" y="3422520"/>
              <a:ext cx="20160" cy="122400"/>
            </a:xfrm>
            <a:custGeom>
              <a:avLst/>
              <a:gdLst>
                <a:gd name="textAreaLeft" fmla="*/ 0 w 20160"/>
                <a:gd name="textAreaRight" fmla="*/ 20520 w 20160"/>
                <a:gd name="textAreaTop" fmla="*/ 0 h 122400"/>
                <a:gd name="textAreaBottom" fmla="*/ 122760 h 122400"/>
              </a:gdLst>
              <a:ahLst/>
              <a:cxnLst/>
              <a:rect l="textAreaLeft" t="textAreaTop" r="textAreaRight" b="textAreaBottom"/>
              <a:pathLst>
                <a:path w="694" h="4160">
                  <a:moveTo>
                    <a:pt x="0" y="0"/>
                  </a:moveTo>
                  <a:lnTo>
                    <a:pt x="0" y="4159"/>
                  </a:lnTo>
                  <a:lnTo>
                    <a:pt x="694" y="4159"/>
                  </a:lnTo>
                  <a:lnTo>
                    <a:pt x="694" y="0"/>
                  </a:ln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0" name="Google Shape;8081;p57"/>
            <p:cNvSpPr/>
            <p:nvPr/>
          </p:nvSpPr>
          <p:spPr>
            <a:xfrm>
              <a:off x="6455160" y="3422520"/>
              <a:ext cx="21240" cy="122400"/>
            </a:xfrm>
            <a:custGeom>
              <a:avLst/>
              <a:gdLst>
                <a:gd name="textAreaLeft" fmla="*/ 0 w 21240"/>
                <a:gd name="textAreaRight" fmla="*/ 21600 w 21240"/>
                <a:gd name="textAreaTop" fmla="*/ 0 h 122400"/>
                <a:gd name="textAreaBottom" fmla="*/ 122760 h 122400"/>
              </a:gdLst>
              <a:ahLst/>
              <a:cxnLst/>
              <a:rect l="textAreaLeft" t="textAreaTop" r="textAreaRight" b="textAreaBottom"/>
              <a:pathLst>
                <a:path w="726" h="4160">
                  <a:moveTo>
                    <a:pt x="1" y="0"/>
                  </a:moveTo>
                  <a:lnTo>
                    <a:pt x="1" y="4159"/>
                  </a:lnTo>
                  <a:lnTo>
                    <a:pt x="725" y="4159"/>
                  </a:lnTo>
                  <a:lnTo>
                    <a:pt x="725" y="0"/>
                  </a:ln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1" name="Google Shape;8082;p57"/>
            <p:cNvSpPr/>
            <p:nvPr/>
          </p:nvSpPr>
          <p:spPr>
            <a:xfrm>
              <a:off x="6188040" y="3299760"/>
              <a:ext cx="40680" cy="102240"/>
            </a:xfrm>
            <a:custGeom>
              <a:avLst/>
              <a:gdLst>
                <a:gd name="textAreaLeft" fmla="*/ 0 w 40680"/>
                <a:gd name="textAreaRight" fmla="*/ 41040 w 40680"/>
                <a:gd name="textAreaTop" fmla="*/ 0 h 102240"/>
                <a:gd name="textAreaBottom" fmla="*/ 102600 h 102240"/>
              </a:gdLst>
              <a:ahLst/>
              <a:cxnLst/>
              <a:rect l="textAreaLeft" t="textAreaTop" r="textAreaRight" b="textAreaBottom"/>
              <a:pathLst>
                <a:path w="1387" h="346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2" name="Google Shape;8083;p57"/>
            <p:cNvSpPr/>
            <p:nvPr/>
          </p:nvSpPr>
          <p:spPr>
            <a:xfrm>
              <a:off x="6290640" y="3299760"/>
              <a:ext cx="144000" cy="102240"/>
            </a:xfrm>
            <a:custGeom>
              <a:avLst/>
              <a:gdLst>
                <a:gd name="textAreaLeft" fmla="*/ 0 w 144000"/>
                <a:gd name="textAreaRight" fmla="*/ 144360 w 144000"/>
                <a:gd name="textAreaTop" fmla="*/ 0 h 102240"/>
                <a:gd name="textAreaBottom" fmla="*/ 102600 h 102240"/>
              </a:gdLst>
              <a:ahLst/>
              <a:cxnLst/>
              <a:rect l="textAreaLeft" t="textAreaTop" r="textAreaRight" b="textAreaBottom"/>
              <a:pathLst>
                <a:path w="4884" h="3467">
                  <a:moveTo>
                    <a:pt x="0" y="1"/>
                  </a:moveTo>
                  <a:lnTo>
                    <a:pt x="0" y="3466"/>
                  </a:lnTo>
                  <a:lnTo>
                    <a:pt x="4883" y="3466"/>
                  </a:lnTo>
                  <a:lnTo>
                    <a:pt x="4883" y="1"/>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3" name="Google Shape;8084;p57"/>
            <p:cNvSpPr/>
            <p:nvPr/>
          </p:nvSpPr>
          <p:spPr>
            <a:xfrm>
              <a:off x="6496200" y="3407760"/>
              <a:ext cx="40680" cy="138240"/>
            </a:xfrm>
            <a:custGeom>
              <a:avLst/>
              <a:gdLst>
                <a:gd name="textAreaLeft" fmla="*/ 0 w 40680"/>
                <a:gd name="textAreaRight" fmla="*/ 41040 w 40680"/>
                <a:gd name="textAreaTop" fmla="*/ 0 h 138240"/>
                <a:gd name="textAreaBottom" fmla="*/ 138600 h 138240"/>
              </a:gdLst>
              <a:ahLst/>
              <a:cxnLst/>
              <a:rect l="textAreaLeft" t="textAreaTop" r="textAreaRight" b="textAreaBottom"/>
              <a:pathLst>
                <a:path w="1388" h="4695">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4" name="Google Shape;8085;p57"/>
            <p:cNvSpPr/>
            <p:nvPr/>
          </p:nvSpPr>
          <p:spPr>
            <a:xfrm>
              <a:off x="6188040" y="3407760"/>
              <a:ext cx="40680" cy="137520"/>
            </a:xfrm>
            <a:custGeom>
              <a:avLst/>
              <a:gdLst>
                <a:gd name="textAreaLeft" fmla="*/ 0 w 40680"/>
                <a:gd name="textAreaRight" fmla="*/ 41040 w 40680"/>
                <a:gd name="textAreaTop" fmla="*/ 0 h 137520"/>
                <a:gd name="textAreaBottom" fmla="*/ 137880 h 137520"/>
              </a:gdLst>
              <a:ahLst/>
              <a:cxnLst/>
              <a:rect l="textAreaLeft" t="textAreaTop" r="textAreaRight" b="textAreaBottom"/>
              <a:pathLst>
                <a:path w="1387" h="4664">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w="0">
              <a:noFill/>
            </a:ln>
          </p:spPr>
          <p:style>
            <a:lnRef idx="0"/>
            <a:fillRef idx="0"/>
            <a:effectRef idx="0"/>
            <a:fontRef idx="minor"/>
          </p:style>
          <p:txBody>
            <a:bodyPr tIns="68760" bIns="68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5" name="Google Shape;8086;p57"/>
            <p:cNvSpPr/>
            <p:nvPr/>
          </p:nvSpPr>
          <p:spPr>
            <a:xfrm>
              <a:off x="6351840" y="342252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6" name="Google Shape;8087;p57"/>
            <p:cNvSpPr/>
            <p:nvPr/>
          </p:nvSpPr>
          <p:spPr>
            <a:xfrm>
              <a:off x="6496200" y="3299760"/>
              <a:ext cx="40680" cy="102240"/>
            </a:xfrm>
            <a:custGeom>
              <a:avLst/>
              <a:gdLst>
                <a:gd name="textAreaLeft" fmla="*/ 0 w 40680"/>
                <a:gd name="textAreaRight" fmla="*/ 41040 w 40680"/>
                <a:gd name="textAreaTop" fmla="*/ 0 h 102240"/>
                <a:gd name="textAreaBottom" fmla="*/ 102600 h 102240"/>
              </a:gdLst>
              <a:ahLst/>
              <a:cxnLst/>
              <a:rect l="textAreaLeft" t="textAreaTop" r="textAreaRight" b="textAreaBottom"/>
              <a:pathLst>
                <a:path w="1388" h="3467">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7" name="Google Shape;8088;p57"/>
            <p:cNvSpPr/>
            <p:nvPr/>
          </p:nvSpPr>
          <p:spPr>
            <a:xfrm>
              <a:off x="6290640" y="3422520"/>
              <a:ext cx="144000" cy="122400"/>
            </a:xfrm>
            <a:custGeom>
              <a:avLst/>
              <a:gdLst>
                <a:gd name="textAreaLeft" fmla="*/ 0 w 144000"/>
                <a:gd name="textAreaRight" fmla="*/ 144360 w 144000"/>
                <a:gd name="textAreaTop" fmla="*/ 0 h 122400"/>
                <a:gd name="textAreaBottom" fmla="*/ 122760 h 122400"/>
              </a:gdLst>
              <a:ahLst/>
              <a:cxnLst/>
              <a:rect l="textAreaLeft" t="textAreaTop" r="textAreaRight" b="textAreaBottom"/>
              <a:pathLst>
                <a:path w="4884" h="416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88" name="Google Shape;8089;p57"/>
            <p:cNvSpPr/>
            <p:nvPr/>
          </p:nvSpPr>
          <p:spPr>
            <a:xfrm>
              <a:off x="6289560" y="3197160"/>
              <a:ext cx="144000" cy="81720"/>
            </a:xfrm>
            <a:custGeom>
              <a:avLst/>
              <a:gdLst>
                <a:gd name="textAreaLeft" fmla="*/ 0 w 144000"/>
                <a:gd name="textAreaRight" fmla="*/ 144360 w 144000"/>
                <a:gd name="textAreaTop" fmla="*/ 0 h 81720"/>
                <a:gd name="textAreaBottom" fmla="*/ 82080 h 81720"/>
              </a:gdLst>
              <a:ahLst/>
              <a:cxnLst/>
              <a:rect l="textAreaLeft" t="textAreaTop" r="textAreaRight" b="textAreaBottom"/>
              <a:pathLst>
                <a:path w="4884" h="2773">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89" name="Google Shape;8090;p57"/>
          <p:cNvGrpSpPr/>
          <p:nvPr/>
        </p:nvGrpSpPr>
        <p:grpSpPr>
          <a:xfrm>
            <a:off x="6208920" y="3672720"/>
            <a:ext cx="307080" cy="349920"/>
            <a:chOff x="6208920" y="3672720"/>
            <a:chExt cx="307080" cy="349920"/>
          </a:xfrm>
        </p:grpSpPr>
        <p:sp>
          <p:nvSpPr>
            <p:cNvPr id="7890" name="Google Shape;8091;p57"/>
            <p:cNvSpPr/>
            <p:nvPr/>
          </p:nvSpPr>
          <p:spPr>
            <a:xfrm>
              <a:off x="6454800" y="3900240"/>
              <a:ext cx="61200" cy="122400"/>
            </a:xfrm>
            <a:custGeom>
              <a:avLst/>
              <a:gdLst>
                <a:gd name="textAreaLeft" fmla="*/ 0 w 61200"/>
                <a:gd name="textAreaRight" fmla="*/ 61560 w 61200"/>
                <a:gd name="textAreaTop" fmla="*/ 0 h 122400"/>
                <a:gd name="textAreaBottom" fmla="*/ 122760 h 122400"/>
              </a:gdLst>
              <a:ahLst/>
              <a:cxnLst/>
              <a:rect l="textAreaLeft" t="textAreaTop" r="textAreaRight" b="textAreaBottom"/>
              <a:pathLst>
                <a:path w="2080" h="4159">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1" name="Google Shape;8092;p57"/>
            <p:cNvSpPr/>
            <p:nvPr/>
          </p:nvSpPr>
          <p:spPr>
            <a:xfrm>
              <a:off x="6291000" y="3900240"/>
              <a:ext cx="142920" cy="59400"/>
            </a:xfrm>
            <a:custGeom>
              <a:avLst/>
              <a:gdLst>
                <a:gd name="textAreaLeft" fmla="*/ 0 w 142920"/>
                <a:gd name="textAreaRight" fmla="*/ 143280 w 142920"/>
                <a:gd name="textAreaTop" fmla="*/ 0 h 59400"/>
                <a:gd name="textAreaBottom" fmla="*/ 59760 h 59400"/>
              </a:gdLst>
              <a:ahLst/>
              <a:cxnLst/>
              <a:rect l="textAreaLeft" t="textAreaTop" r="textAreaRight" b="textAreaBottom"/>
              <a:pathLst>
                <a:path w="4852" h="2025">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2" name="Google Shape;8093;p57"/>
            <p:cNvSpPr/>
            <p:nvPr/>
          </p:nvSpPr>
          <p:spPr>
            <a:xfrm>
              <a:off x="6291000" y="3966120"/>
              <a:ext cx="142920" cy="56520"/>
            </a:xfrm>
            <a:custGeom>
              <a:avLst/>
              <a:gdLst>
                <a:gd name="textAreaLeft" fmla="*/ 0 w 142920"/>
                <a:gd name="textAreaRight" fmla="*/ 143280 w 142920"/>
                <a:gd name="textAreaTop" fmla="*/ 0 h 56520"/>
                <a:gd name="textAreaBottom" fmla="*/ 56880 h 56520"/>
              </a:gdLst>
              <a:ahLst/>
              <a:cxnLst/>
              <a:rect l="textAreaLeft" t="textAreaTop" r="textAreaRight" b="textAreaBottom"/>
              <a:pathLst>
                <a:path w="4852" h="192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3" name="Google Shape;8094;p57"/>
            <p:cNvSpPr/>
            <p:nvPr/>
          </p:nvSpPr>
          <p:spPr>
            <a:xfrm>
              <a:off x="6208920" y="3899160"/>
              <a:ext cx="61200" cy="123480"/>
            </a:xfrm>
            <a:custGeom>
              <a:avLst/>
              <a:gdLst>
                <a:gd name="textAreaLeft" fmla="*/ 0 w 61200"/>
                <a:gd name="textAreaRight" fmla="*/ 61560 w 61200"/>
                <a:gd name="textAreaTop" fmla="*/ 0 h 123480"/>
                <a:gd name="textAreaBottom" fmla="*/ 123840 h 123480"/>
              </a:gdLst>
              <a:ahLst/>
              <a:cxnLst/>
              <a:rect l="textAreaLeft" t="textAreaTop" r="textAreaRight" b="textAreaBottom"/>
              <a:pathLst>
                <a:path w="2081" h="419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4" name="Google Shape;8095;p57"/>
            <p:cNvSpPr/>
            <p:nvPr/>
          </p:nvSpPr>
          <p:spPr>
            <a:xfrm>
              <a:off x="6300360" y="3775320"/>
              <a:ext cx="122400" cy="124560"/>
            </a:xfrm>
            <a:custGeom>
              <a:avLst/>
              <a:gdLst>
                <a:gd name="textAreaLeft" fmla="*/ 0 w 122400"/>
                <a:gd name="textAreaRight" fmla="*/ 122760 w 122400"/>
                <a:gd name="textAreaTop" fmla="*/ 0 h 124560"/>
                <a:gd name="textAreaBottom" fmla="*/ 124920 h 124560"/>
              </a:gdLst>
              <a:ahLst/>
              <a:cxnLst/>
              <a:rect l="textAreaLeft" t="textAreaTop" r="textAreaRight" b="textAreaBottom"/>
              <a:pathLst>
                <a:path w="4159" h="4223">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5" name="Google Shape;8096;p57"/>
            <p:cNvSpPr/>
            <p:nvPr/>
          </p:nvSpPr>
          <p:spPr>
            <a:xfrm>
              <a:off x="6248160" y="3672720"/>
              <a:ext cx="225000" cy="205560"/>
            </a:xfrm>
            <a:custGeom>
              <a:avLst/>
              <a:gdLst>
                <a:gd name="textAreaLeft" fmla="*/ 0 w 225000"/>
                <a:gd name="textAreaRight" fmla="*/ 225360 w 225000"/>
                <a:gd name="textAreaTop" fmla="*/ 0 h 205560"/>
                <a:gd name="textAreaBottom" fmla="*/ 205920 h 205560"/>
              </a:gdLst>
              <a:ahLst/>
              <a:cxnLst/>
              <a:rect l="textAreaLeft" t="textAreaTop" r="textAreaRight" b="textAreaBottom"/>
              <a:pathLst>
                <a:path w="7626" h="6964">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896" name="Google Shape;8097;p57"/>
          <p:cNvGrpSpPr/>
          <p:nvPr/>
        </p:nvGrpSpPr>
        <p:grpSpPr>
          <a:xfrm>
            <a:off x="7962120" y="3197880"/>
            <a:ext cx="348840" cy="347760"/>
            <a:chOff x="7962120" y="3197880"/>
            <a:chExt cx="348840" cy="347760"/>
          </a:xfrm>
        </p:grpSpPr>
        <p:sp>
          <p:nvSpPr>
            <p:cNvPr id="7897" name="Google Shape;8098;p57"/>
            <p:cNvSpPr/>
            <p:nvPr/>
          </p:nvSpPr>
          <p:spPr>
            <a:xfrm>
              <a:off x="7962120" y="3360600"/>
              <a:ext cx="348840" cy="185040"/>
            </a:xfrm>
            <a:custGeom>
              <a:avLst/>
              <a:gdLst>
                <a:gd name="textAreaLeft" fmla="*/ 0 w 348840"/>
                <a:gd name="textAreaRight" fmla="*/ 349200 w 348840"/>
                <a:gd name="textAreaTop" fmla="*/ 0 h 185040"/>
                <a:gd name="textAreaBottom" fmla="*/ 185400 h 185040"/>
              </a:gdLst>
              <a:ahLst/>
              <a:cxnLst/>
              <a:rect l="textAreaLeft" t="textAreaTop" r="textAreaRight" b="textAreaBottom"/>
              <a:pathLst>
                <a:path w="11815" h="627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8" name="Google Shape;8099;p57"/>
            <p:cNvSpPr/>
            <p:nvPr/>
          </p:nvSpPr>
          <p:spPr>
            <a:xfrm>
              <a:off x="8084160" y="3422880"/>
              <a:ext cx="104040" cy="20160"/>
            </a:xfrm>
            <a:custGeom>
              <a:avLst/>
              <a:gdLst>
                <a:gd name="textAreaLeft" fmla="*/ 0 w 104040"/>
                <a:gd name="textAreaRight" fmla="*/ 104400 w 104040"/>
                <a:gd name="textAreaTop" fmla="*/ 0 h 20160"/>
                <a:gd name="textAreaBottom" fmla="*/ 20520 h 20160"/>
              </a:gdLst>
              <a:ahLst/>
              <a:cxnLst/>
              <a:rect l="textAreaLeft" t="textAreaTop" r="textAreaRight" b="textAreaBottom"/>
              <a:pathLst>
                <a:path w="3529" h="694">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899" name="Google Shape;8100;p57"/>
            <p:cNvSpPr/>
            <p:nvPr/>
          </p:nvSpPr>
          <p:spPr>
            <a:xfrm>
              <a:off x="7982640" y="3197880"/>
              <a:ext cx="102240" cy="40680"/>
            </a:xfrm>
            <a:custGeom>
              <a:avLst/>
              <a:gdLst>
                <a:gd name="textAreaLeft" fmla="*/ 0 w 102240"/>
                <a:gd name="textAreaRight" fmla="*/ 102600 w 102240"/>
                <a:gd name="textAreaTop" fmla="*/ 0 h 40680"/>
                <a:gd name="textAreaBottom" fmla="*/ 41040 h 40680"/>
              </a:gdLst>
              <a:ahLst/>
              <a:cxnLst/>
              <a:rect l="textAreaLeft" t="textAreaTop" r="textAreaRight" b="textAreaBottom"/>
              <a:pathLst>
                <a:path w="3466" h="1387">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0" name="Google Shape;8101;p57"/>
            <p:cNvSpPr/>
            <p:nvPr/>
          </p:nvSpPr>
          <p:spPr>
            <a:xfrm>
              <a:off x="7981560" y="3258360"/>
              <a:ext cx="102240" cy="81720"/>
            </a:xfrm>
            <a:custGeom>
              <a:avLst/>
              <a:gdLst>
                <a:gd name="textAreaLeft" fmla="*/ 0 w 102240"/>
                <a:gd name="textAreaRight" fmla="*/ 102600 w 102240"/>
                <a:gd name="textAreaTop" fmla="*/ 0 h 81720"/>
                <a:gd name="textAreaBottom" fmla="*/ 82080 h 81720"/>
              </a:gdLst>
              <a:ahLst/>
              <a:cxnLst/>
              <a:rect l="textAreaLeft" t="textAreaTop" r="textAreaRight" b="textAreaBottom"/>
              <a:pathLst>
                <a:path w="3467" h="2774">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1" name="Google Shape;8102;p57"/>
            <p:cNvSpPr/>
            <p:nvPr/>
          </p:nvSpPr>
          <p:spPr>
            <a:xfrm>
              <a:off x="8190000" y="3217320"/>
              <a:ext cx="101160" cy="81720"/>
            </a:xfrm>
            <a:custGeom>
              <a:avLst/>
              <a:gdLst>
                <a:gd name="textAreaLeft" fmla="*/ 0 w 101160"/>
                <a:gd name="textAreaRight" fmla="*/ 101520 w 101160"/>
                <a:gd name="textAreaTop" fmla="*/ 0 h 81720"/>
                <a:gd name="textAreaBottom" fmla="*/ 82080 h 81720"/>
              </a:gdLst>
              <a:ahLst/>
              <a:cxnLst/>
              <a:rect l="textAreaLeft" t="textAreaTop" r="textAreaRight" b="textAreaBottom"/>
              <a:pathLst>
                <a:path w="3435" h="2774">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2" name="Google Shape;8103;p57"/>
            <p:cNvSpPr/>
            <p:nvPr/>
          </p:nvSpPr>
          <p:spPr>
            <a:xfrm>
              <a:off x="8188200" y="3320640"/>
              <a:ext cx="102240" cy="20160"/>
            </a:xfrm>
            <a:custGeom>
              <a:avLst/>
              <a:gdLst>
                <a:gd name="textAreaLeft" fmla="*/ 0 w 102240"/>
                <a:gd name="textAreaRight" fmla="*/ 102600 w 102240"/>
                <a:gd name="textAreaTop" fmla="*/ 0 h 20160"/>
                <a:gd name="textAreaBottom" fmla="*/ 20520 h 20160"/>
              </a:gdLst>
              <a:ahLst/>
              <a:cxnLst/>
              <a:rect l="textAreaLeft" t="textAreaTop" r="textAreaRight" b="textAreaBottom"/>
              <a:pathLst>
                <a:path w="3467" h="694">
                  <a:moveTo>
                    <a:pt x="1" y="1"/>
                  </a:moveTo>
                  <a:lnTo>
                    <a:pt x="1" y="694"/>
                  </a:lnTo>
                  <a:lnTo>
                    <a:pt x="3466" y="694"/>
                  </a:lnTo>
                  <a:lnTo>
                    <a:pt x="3466" y="1"/>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3" name="Google Shape;8104;p57"/>
            <p:cNvSpPr/>
            <p:nvPr/>
          </p:nvSpPr>
          <p:spPr>
            <a:xfrm>
              <a:off x="8104320" y="3238560"/>
              <a:ext cx="63000" cy="102240"/>
            </a:xfrm>
            <a:custGeom>
              <a:avLst/>
              <a:gdLst>
                <a:gd name="textAreaLeft" fmla="*/ 0 w 63000"/>
                <a:gd name="textAreaRight" fmla="*/ 63360 w 63000"/>
                <a:gd name="textAreaTop" fmla="*/ 0 h 102240"/>
                <a:gd name="textAreaBottom" fmla="*/ 102600 h 102240"/>
              </a:gdLst>
              <a:ahLst/>
              <a:cxnLst/>
              <a:rect l="textAreaLeft" t="textAreaTop" r="textAreaRight" b="textAreaBottom"/>
              <a:pathLst>
                <a:path w="2143" h="3466">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04" name="Google Shape;8105;p57"/>
          <p:cNvGrpSpPr/>
          <p:nvPr/>
        </p:nvGrpSpPr>
        <p:grpSpPr>
          <a:xfrm>
            <a:off x="5730840" y="1397160"/>
            <a:ext cx="350640" cy="349560"/>
            <a:chOff x="5730840" y="1397160"/>
            <a:chExt cx="350640" cy="349560"/>
          </a:xfrm>
        </p:grpSpPr>
        <p:sp>
          <p:nvSpPr>
            <p:cNvPr id="7905" name="Google Shape;8106;p57"/>
            <p:cNvSpPr/>
            <p:nvPr/>
          </p:nvSpPr>
          <p:spPr>
            <a:xfrm>
              <a:off x="5864760" y="1522800"/>
              <a:ext cx="81720" cy="80640"/>
            </a:xfrm>
            <a:custGeom>
              <a:avLst/>
              <a:gdLst>
                <a:gd name="textAreaLeft" fmla="*/ 0 w 81720"/>
                <a:gd name="textAreaRight" fmla="*/ 82080 w 81720"/>
                <a:gd name="textAreaTop" fmla="*/ 0 h 80640"/>
                <a:gd name="textAreaBottom" fmla="*/ 81000 h 80640"/>
              </a:gdLst>
              <a:ahLst/>
              <a:cxnLst/>
              <a:rect l="textAreaLeft" t="textAreaTop" r="textAreaRight" b="textAreaBottom"/>
              <a:pathLst>
                <a:path w="2774" h="2742">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6" name="Google Shape;8107;p57"/>
            <p:cNvSpPr/>
            <p:nvPr/>
          </p:nvSpPr>
          <p:spPr>
            <a:xfrm>
              <a:off x="5730840" y="1397160"/>
              <a:ext cx="350640" cy="349560"/>
            </a:xfrm>
            <a:custGeom>
              <a:avLst/>
              <a:gdLst>
                <a:gd name="textAreaLeft" fmla="*/ 0 w 350640"/>
                <a:gd name="textAreaRight" fmla="*/ 351000 w 350640"/>
                <a:gd name="textAreaTop" fmla="*/ 0 h 349560"/>
                <a:gd name="textAreaBottom" fmla="*/ 349920 h 349560"/>
              </a:gdLst>
              <a:ahLst/>
              <a:cxnLst/>
              <a:rect l="textAreaLeft" t="textAreaTop" r="textAreaRight" b="textAreaBottom"/>
              <a:pathLst>
                <a:path w="11878" h="11846">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07" name="Google Shape;8108;p57"/>
            <p:cNvSpPr/>
            <p:nvPr/>
          </p:nvSpPr>
          <p:spPr>
            <a:xfrm>
              <a:off x="5837040" y="1602000"/>
              <a:ext cx="137520" cy="61920"/>
            </a:xfrm>
            <a:custGeom>
              <a:avLst/>
              <a:gdLst>
                <a:gd name="textAreaLeft" fmla="*/ 0 w 137520"/>
                <a:gd name="textAreaRight" fmla="*/ 137880 w 137520"/>
                <a:gd name="textAreaTop" fmla="*/ 0 h 61920"/>
                <a:gd name="textAreaBottom" fmla="*/ 62280 h 61920"/>
              </a:gdLst>
              <a:ahLst/>
              <a:cxnLst/>
              <a:rect l="textAreaLeft" t="textAreaTop" r="textAreaRight" b="textAreaBottom"/>
              <a:pathLst>
                <a:path w="4664" h="2112">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908" name="Google Shape;8109;p57"/>
          <p:cNvSpPr/>
          <p:nvPr/>
        </p:nvSpPr>
        <p:spPr>
          <a:xfrm>
            <a:off x="5732280" y="1839240"/>
            <a:ext cx="347760" cy="347040"/>
          </a:xfrm>
          <a:custGeom>
            <a:avLst/>
            <a:gdLst>
              <a:gd name="textAreaLeft" fmla="*/ 0 w 347760"/>
              <a:gd name="textAreaRight" fmla="*/ 348120 w 347760"/>
              <a:gd name="textAreaTop" fmla="*/ 0 h 347040"/>
              <a:gd name="textAreaBottom" fmla="*/ 347400 h 347040"/>
            </a:gdLst>
            <a:ahLst/>
            <a:cxnLst/>
            <a:rect l="textAreaLeft" t="textAreaTop" r="textAreaRight" b="textAreaBottom"/>
            <a:pathLst>
              <a:path w="11784" h="11752">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909" name="Google Shape;8110;p57"/>
          <p:cNvGrpSpPr/>
          <p:nvPr/>
        </p:nvGrpSpPr>
        <p:grpSpPr>
          <a:xfrm>
            <a:off x="5730480" y="2283480"/>
            <a:ext cx="351720" cy="351360"/>
            <a:chOff x="5730480" y="2283480"/>
            <a:chExt cx="351720" cy="351360"/>
          </a:xfrm>
        </p:grpSpPr>
        <p:sp>
          <p:nvSpPr>
            <p:cNvPr id="7910" name="Google Shape;8111;p57"/>
            <p:cNvSpPr/>
            <p:nvPr/>
          </p:nvSpPr>
          <p:spPr>
            <a:xfrm>
              <a:off x="5730480" y="2283480"/>
              <a:ext cx="351720" cy="351360"/>
            </a:xfrm>
            <a:custGeom>
              <a:avLst/>
              <a:gdLst>
                <a:gd name="textAreaLeft" fmla="*/ 0 w 351720"/>
                <a:gd name="textAreaRight" fmla="*/ 352080 w 351720"/>
                <a:gd name="textAreaTop" fmla="*/ 0 h 351360"/>
                <a:gd name="textAreaBottom" fmla="*/ 351720 h 351360"/>
              </a:gdLst>
              <a:ahLst/>
              <a:cxnLst/>
              <a:rect l="textAreaLeft" t="textAreaTop" r="textAreaRight" b="textAreaBottom"/>
              <a:pathLst>
                <a:path w="11910" h="11901">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1" name="Google Shape;8112;p57"/>
            <p:cNvSpPr/>
            <p:nvPr/>
          </p:nvSpPr>
          <p:spPr>
            <a:xfrm>
              <a:off x="5895360" y="2409120"/>
              <a:ext cx="20160" cy="61200"/>
            </a:xfrm>
            <a:custGeom>
              <a:avLst/>
              <a:gdLst>
                <a:gd name="textAreaLeft" fmla="*/ 0 w 20160"/>
                <a:gd name="textAreaRight" fmla="*/ 20520 w 20160"/>
                <a:gd name="textAreaTop" fmla="*/ 0 h 61200"/>
                <a:gd name="textAreaBottom" fmla="*/ 61560 h 61200"/>
              </a:gdLst>
              <a:ahLst/>
              <a:cxnLst/>
              <a:rect l="textAreaLeft" t="textAreaTop" r="textAreaRight" b="textAreaBottom"/>
              <a:pathLst>
                <a:path w="694" h="2080">
                  <a:moveTo>
                    <a:pt x="1" y="0"/>
                  </a:moveTo>
                  <a:lnTo>
                    <a:pt x="1" y="2080"/>
                  </a:lnTo>
                  <a:lnTo>
                    <a:pt x="694" y="2080"/>
                  </a:lnTo>
                  <a:lnTo>
                    <a:pt x="694" y="0"/>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2" name="Google Shape;8113;p57"/>
            <p:cNvSpPr/>
            <p:nvPr/>
          </p:nvSpPr>
          <p:spPr>
            <a:xfrm>
              <a:off x="5813280" y="244980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0" y="0"/>
                  </a:moveTo>
                  <a:lnTo>
                    <a:pt x="0" y="694"/>
                  </a:lnTo>
                  <a:lnTo>
                    <a:pt x="693" y="694"/>
                  </a:lnTo>
                  <a:lnTo>
                    <a:pt x="693"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3" name="Google Shape;8114;p57"/>
            <p:cNvSpPr/>
            <p:nvPr/>
          </p:nvSpPr>
          <p:spPr>
            <a:xfrm>
              <a:off x="5977080" y="2368080"/>
              <a:ext cx="21240" cy="102240"/>
            </a:xfrm>
            <a:custGeom>
              <a:avLst/>
              <a:gdLst>
                <a:gd name="textAreaLeft" fmla="*/ 0 w 21240"/>
                <a:gd name="textAreaRight" fmla="*/ 21600 w 21240"/>
                <a:gd name="textAreaTop" fmla="*/ 0 h 102240"/>
                <a:gd name="textAreaBottom" fmla="*/ 102600 h 102240"/>
              </a:gdLst>
              <a:ahLst/>
              <a:cxnLst/>
              <a:rect l="textAreaLeft" t="textAreaTop" r="textAreaRight" b="textAreaBottom"/>
              <a:pathLst>
                <a:path w="725" h="3466">
                  <a:moveTo>
                    <a:pt x="0" y="0"/>
                  </a:moveTo>
                  <a:lnTo>
                    <a:pt x="0" y="3466"/>
                  </a:lnTo>
                  <a:lnTo>
                    <a:pt x="725" y="3466"/>
                  </a:lnTo>
                  <a:lnTo>
                    <a:pt x="725" y="0"/>
                  </a:ln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14" name="Google Shape;8115;p57"/>
          <p:cNvGrpSpPr/>
          <p:nvPr/>
        </p:nvGrpSpPr>
        <p:grpSpPr>
          <a:xfrm>
            <a:off x="7995240" y="1397520"/>
            <a:ext cx="266040" cy="348840"/>
            <a:chOff x="7995240" y="1397520"/>
            <a:chExt cx="266040" cy="348840"/>
          </a:xfrm>
        </p:grpSpPr>
        <p:sp>
          <p:nvSpPr>
            <p:cNvPr id="7915" name="Google Shape;8116;p57"/>
            <p:cNvSpPr/>
            <p:nvPr/>
          </p:nvSpPr>
          <p:spPr>
            <a:xfrm>
              <a:off x="7995240" y="1397520"/>
              <a:ext cx="266040" cy="245520"/>
            </a:xfrm>
            <a:custGeom>
              <a:avLst/>
              <a:gdLst>
                <a:gd name="textAreaLeft" fmla="*/ 0 w 266040"/>
                <a:gd name="textAreaRight" fmla="*/ 266400 w 266040"/>
                <a:gd name="textAreaTop" fmla="*/ 0 h 245520"/>
                <a:gd name="textAreaBottom" fmla="*/ 245880 h 245520"/>
              </a:gdLst>
              <a:ahLst/>
              <a:cxnLst/>
              <a:rect l="textAreaLeft" t="textAreaTop" r="textAreaRight" b="textAreaBottom"/>
              <a:pathLst>
                <a:path w="9012" h="8318">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6" name="Google Shape;8117;p57"/>
            <p:cNvSpPr/>
            <p:nvPr/>
          </p:nvSpPr>
          <p:spPr>
            <a:xfrm>
              <a:off x="8107920" y="145800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8" h="1419">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7" name="Google Shape;8118;p57"/>
            <p:cNvSpPr/>
            <p:nvPr/>
          </p:nvSpPr>
          <p:spPr>
            <a:xfrm>
              <a:off x="8057520" y="1663920"/>
              <a:ext cx="142920" cy="41400"/>
            </a:xfrm>
            <a:custGeom>
              <a:avLst/>
              <a:gdLst>
                <a:gd name="textAreaLeft" fmla="*/ 0 w 142920"/>
                <a:gd name="textAreaRight" fmla="*/ 143280 w 142920"/>
                <a:gd name="textAreaTop" fmla="*/ 0 h 41400"/>
                <a:gd name="textAreaBottom" fmla="*/ 41760 h 41400"/>
              </a:gdLst>
              <a:ahLst/>
              <a:cxnLst/>
              <a:rect l="textAreaLeft" t="textAreaTop" r="textAreaRight" b="textAreaBottom"/>
              <a:pathLst>
                <a:path w="4853" h="1419">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8" name="Google Shape;8119;p57"/>
            <p:cNvSpPr/>
            <p:nvPr/>
          </p:nvSpPr>
          <p:spPr>
            <a:xfrm>
              <a:off x="8078040" y="1521360"/>
              <a:ext cx="102240" cy="61200"/>
            </a:xfrm>
            <a:custGeom>
              <a:avLst/>
              <a:gdLst>
                <a:gd name="textAreaLeft" fmla="*/ 0 w 102240"/>
                <a:gd name="textAreaRight" fmla="*/ 102600 w 102240"/>
                <a:gd name="textAreaTop" fmla="*/ 0 h 61200"/>
                <a:gd name="textAreaBottom" fmla="*/ 61560 h 61200"/>
              </a:gdLst>
              <a:ahLst/>
              <a:cxnLst/>
              <a:rect l="textAreaLeft" t="textAreaTop" r="textAreaRight" b="textAreaBottom"/>
              <a:pathLst>
                <a:path w="3467" h="208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19" name="Google Shape;8120;p57"/>
            <p:cNvSpPr/>
            <p:nvPr/>
          </p:nvSpPr>
          <p:spPr>
            <a:xfrm>
              <a:off x="8078040" y="1726200"/>
              <a:ext cx="102960" cy="20160"/>
            </a:xfrm>
            <a:custGeom>
              <a:avLst/>
              <a:gdLst>
                <a:gd name="textAreaLeft" fmla="*/ 0 w 102960"/>
                <a:gd name="textAreaRight" fmla="*/ 103320 w 102960"/>
                <a:gd name="textAreaTop" fmla="*/ 0 h 20160"/>
                <a:gd name="textAreaBottom" fmla="*/ 20520 h 20160"/>
              </a:gdLst>
              <a:ahLst/>
              <a:cxnLst/>
              <a:rect l="textAreaLeft" t="textAreaTop" r="textAreaRight" b="textAreaBottom"/>
              <a:pathLst>
                <a:path w="3498" h="694">
                  <a:moveTo>
                    <a:pt x="32" y="1"/>
                  </a:moveTo>
                  <a:cubicBezTo>
                    <a:pt x="1" y="379"/>
                    <a:pt x="284" y="694"/>
                    <a:pt x="694" y="694"/>
                  </a:cubicBezTo>
                  <a:lnTo>
                    <a:pt x="2773" y="694"/>
                  </a:lnTo>
                  <a:cubicBezTo>
                    <a:pt x="3183" y="694"/>
                    <a:pt x="3498" y="379"/>
                    <a:pt x="3498"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7920" name="Google Shape;8121;p57"/>
          <p:cNvSpPr/>
          <p:nvPr/>
        </p:nvSpPr>
        <p:spPr>
          <a:xfrm>
            <a:off x="7944480" y="1837440"/>
            <a:ext cx="367560" cy="350280"/>
          </a:xfrm>
          <a:custGeom>
            <a:avLst/>
            <a:gdLst>
              <a:gd name="textAreaLeft" fmla="*/ 0 w 367560"/>
              <a:gd name="textAreaRight" fmla="*/ 367920 w 367560"/>
              <a:gd name="textAreaTop" fmla="*/ 0 h 350280"/>
              <a:gd name="textAreaBottom" fmla="*/ 350640 h 350280"/>
            </a:gdLst>
            <a:ahLst/>
            <a:cxnLst/>
            <a:rect l="textAreaLeft" t="textAreaTop" r="textAreaRight" b="textAreaBottom"/>
            <a:pathLst>
              <a:path w="12446" h="1187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7921" name="Google Shape;8122;p57"/>
          <p:cNvGrpSpPr/>
          <p:nvPr/>
        </p:nvGrpSpPr>
        <p:grpSpPr>
          <a:xfrm>
            <a:off x="7952400" y="2284560"/>
            <a:ext cx="351720" cy="348840"/>
            <a:chOff x="7952400" y="2284560"/>
            <a:chExt cx="351720" cy="348840"/>
          </a:xfrm>
        </p:grpSpPr>
        <p:sp>
          <p:nvSpPr>
            <p:cNvPr id="7922" name="Google Shape;8123;p57"/>
            <p:cNvSpPr/>
            <p:nvPr/>
          </p:nvSpPr>
          <p:spPr>
            <a:xfrm>
              <a:off x="7952400" y="2406600"/>
              <a:ext cx="351720" cy="226800"/>
            </a:xfrm>
            <a:custGeom>
              <a:avLst/>
              <a:gdLst>
                <a:gd name="textAreaLeft" fmla="*/ 0 w 351720"/>
                <a:gd name="textAreaRight" fmla="*/ 352080 w 351720"/>
                <a:gd name="textAreaTop" fmla="*/ 0 h 226800"/>
                <a:gd name="textAreaBottom" fmla="*/ 227160 h 226800"/>
              </a:gdLst>
              <a:ahLst/>
              <a:cxnLst/>
              <a:rect l="textAreaLeft" t="textAreaTop" r="textAreaRight" b="textAreaBottom"/>
              <a:pathLst>
                <a:path w="11910" h="7688">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23" name="Google Shape;8124;p57"/>
            <p:cNvSpPr/>
            <p:nvPr/>
          </p:nvSpPr>
          <p:spPr>
            <a:xfrm>
              <a:off x="8106120" y="234612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8">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24" name="Google Shape;8125;p57"/>
            <p:cNvSpPr/>
            <p:nvPr/>
          </p:nvSpPr>
          <p:spPr>
            <a:xfrm>
              <a:off x="8035200" y="2284560"/>
              <a:ext cx="182880" cy="159840"/>
            </a:xfrm>
            <a:custGeom>
              <a:avLst/>
              <a:gdLst>
                <a:gd name="textAreaLeft" fmla="*/ 0 w 182880"/>
                <a:gd name="textAreaRight" fmla="*/ 183240 w 182880"/>
                <a:gd name="textAreaTop" fmla="*/ 0 h 159840"/>
                <a:gd name="textAreaBottom" fmla="*/ 160200 h 159840"/>
              </a:gdLst>
              <a:ahLst/>
              <a:cxnLst/>
              <a:rect l="textAreaLeft" t="textAreaTop" r="textAreaRight" b="textAreaBottom"/>
              <a:pathLst>
                <a:path w="6207" h="542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w="0">
              <a:noFill/>
            </a:ln>
          </p:spPr>
          <p:style>
            <a:lnRef idx="0"/>
            <a:fillRef idx="0"/>
            <a:effectRef idx="0"/>
            <a:fontRef idx="minor"/>
          </p:style>
          <p:txBody>
            <a:bodyPr tIns="79920" bIns="79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25" name="Google Shape;8126;p57"/>
          <p:cNvGrpSpPr/>
          <p:nvPr/>
        </p:nvGrpSpPr>
        <p:grpSpPr>
          <a:xfrm>
            <a:off x="6632640" y="2748240"/>
            <a:ext cx="349560" cy="351000"/>
            <a:chOff x="6632640" y="2748240"/>
            <a:chExt cx="349560" cy="351000"/>
          </a:xfrm>
        </p:grpSpPr>
        <p:sp>
          <p:nvSpPr>
            <p:cNvPr id="7926" name="Google Shape;8127;p57"/>
            <p:cNvSpPr/>
            <p:nvPr/>
          </p:nvSpPr>
          <p:spPr>
            <a:xfrm>
              <a:off x="6734160" y="2830680"/>
              <a:ext cx="144000" cy="117000"/>
            </a:xfrm>
            <a:custGeom>
              <a:avLst/>
              <a:gdLst>
                <a:gd name="textAreaLeft" fmla="*/ 0 w 144000"/>
                <a:gd name="textAreaRight" fmla="*/ 144360 w 144000"/>
                <a:gd name="textAreaTop" fmla="*/ 0 h 117000"/>
                <a:gd name="textAreaBottom" fmla="*/ 117360 h 117000"/>
              </a:gdLst>
              <a:ahLst/>
              <a:cxnLst/>
              <a:rect l="textAreaLeft" t="textAreaTop" r="textAreaRight" b="textAreaBottom"/>
              <a:pathLst>
                <a:path w="4884" h="3971">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27" name="Google Shape;8128;p57"/>
            <p:cNvSpPr/>
            <p:nvPr/>
          </p:nvSpPr>
          <p:spPr>
            <a:xfrm>
              <a:off x="6786000" y="287244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28" name="Google Shape;8129;p57"/>
            <p:cNvSpPr/>
            <p:nvPr/>
          </p:nvSpPr>
          <p:spPr>
            <a:xfrm>
              <a:off x="6653880" y="2748240"/>
              <a:ext cx="306000" cy="308160"/>
            </a:xfrm>
            <a:custGeom>
              <a:avLst/>
              <a:gdLst>
                <a:gd name="textAreaLeft" fmla="*/ 0 w 306000"/>
                <a:gd name="textAreaRight" fmla="*/ 306360 w 306000"/>
                <a:gd name="textAreaTop" fmla="*/ 0 h 308160"/>
                <a:gd name="textAreaBottom" fmla="*/ 308520 h 308160"/>
              </a:gdLst>
              <a:ahLst/>
              <a:cxnLst/>
              <a:rect l="textAreaLeft" t="textAreaTop" r="textAreaRight" b="textAreaBottom"/>
              <a:pathLst>
                <a:path w="10366" h="10445">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29" name="Google Shape;8130;p57"/>
            <p:cNvSpPr/>
            <p:nvPr/>
          </p:nvSpPr>
          <p:spPr>
            <a:xfrm>
              <a:off x="6767640" y="2934000"/>
              <a:ext cx="78840" cy="40680"/>
            </a:xfrm>
            <a:custGeom>
              <a:avLst/>
              <a:gdLst>
                <a:gd name="textAreaLeft" fmla="*/ 0 w 78840"/>
                <a:gd name="textAreaRight" fmla="*/ 79200 w 78840"/>
                <a:gd name="textAreaTop" fmla="*/ 0 h 40680"/>
                <a:gd name="textAreaBottom" fmla="*/ 41040 h 40680"/>
              </a:gdLst>
              <a:ahLst/>
              <a:cxnLst/>
              <a:rect l="textAreaLeft" t="textAreaTop" r="textAreaRight" b="textAreaBottom"/>
              <a:pathLst>
                <a:path w="2679" h="1387">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0" name="Google Shape;8131;p57"/>
            <p:cNvSpPr/>
            <p:nvPr/>
          </p:nvSpPr>
          <p:spPr>
            <a:xfrm>
              <a:off x="6869880" y="2994480"/>
              <a:ext cx="112320" cy="102600"/>
            </a:xfrm>
            <a:custGeom>
              <a:avLst/>
              <a:gdLst>
                <a:gd name="textAreaLeft" fmla="*/ 0 w 112320"/>
                <a:gd name="textAreaRight" fmla="*/ 112680 w 112320"/>
                <a:gd name="textAreaTop" fmla="*/ 0 h 102600"/>
                <a:gd name="textAreaBottom" fmla="*/ 102960 h 102600"/>
              </a:gdLst>
              <a:ahLst/>
              <a:cxnLst/>
              <a:rect l="textAreaLeft" t="textAreaTop" r="textAreaRight" b="textAreaBottom"/>
              <a:pathLst>
                <a:path w="3813" h="3479">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1" name="Google Shape;8132;p57"/>
            <p:cNvSpPr/>
            <p:nvPr/>
          </p:nvSpPr>
          <p:spPr>
            <a:xfrm>
              <a:off x="6632640" y="2996280"/>
              <a:ext cx="112320" cy="102960"/>
            </a:xfrm>
            <a:custGeom>
              <a:avLst/>
              <a:gdLst>
                <a:gd name="textAreaLeft" fmla="*/ 0 w 112320"/>
                <a:gd name="textAreaRight" fmla="*/ 112680 w 112320"/>
                <a:gd name="textAreaTop" fmla="*/ 0 h 102960"/>
                <a:gd name="textAreaBottom" fmla="*/ 103320 h 102960"/>
              </a:gdLst>
              <a:ahLst/>
              <a:cxnLst/>
              <a:rect l="textAreaLeft" t="textAreaTop" r="textAreaRight" b="textAreaBottom"/>
              <a:pathLst>
                <a:path w="3813" h="349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32" name="Google Shape;8133;p57"/>
          <p:cNvGrpSpPr/>
          <p:nvPr/>
        </p:nvGrpSpPr>
        <p:grpSpPr>
          <a:xfrm>
            <a:off x="6632640" y="3217680"/>
            <a:ext cx="349560" cy="307800"/>
            <a:chOff x="6632640" y="3217680"/>
            <a:chExt cx="349560" cy="307800"/>
          </a:xfrm>
        </p:grpSpPr>
        <p:sp>
          <p:nvSpPr>
            <p:cNvPr id="7933" name="Google Shape;8134;p57"/>
            <p:cNvSpPr/>
            <p:nvPr/>
          </p:nvSpPr>
          <p:spPr>
            <a:xfrm>
              <a:off x="6724800" y="3360960"/>
              <a:ext cx="164520" cy="164520"/>
            </a:xfrm>
            <a:custGeom>
              <a:avLst/>
              <a:gdLst>
                <a:gd name="textAreaLeft" fmla="*/ 0 w 164520"/>
                <a:gd name="textAreaRight" fmla="*/ 164880 w 164520"/>
                <a:gd name="textAreaTop" fmla="*/ 0 h 164520"/>
                <a:gd name="textAreaBottom" fmla="*/ 164880 h 164520"/>
              </a:gdLst>
              <a:ahLst/>
              <a:cxnLst/>
              <a:rect l="textAreaLeft" t="textAreaTop" r="textAreaRight" b="textAreaBottom"/>
              <a:pathLst>
                <a:path w="5577" h="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4" name="Google Shape;8135;p57"/>
            <p:cNvSpPr/>
            <p:nvPr/>
          </p:nvSpPr>
          <p:spPr>
            <a:xfrm>
              <a:off x="6879240" y="3217680"/>
              <a:ext cx="81720" cy="81720"/>
            </a:xfrm>
            <a:custGeom>
              <a:avLst/>
              <a:gdLst>
                <a:gd name="textAreaLeft" fmla="*/ 0 w 81720"/>
                <a:gd name="textAreaRight" fmla="*/ 82080 w 81720"/>
                <a:gd name="textAreaTop" fmla="*/ 0 h 81720"/>
                <a:gd name="textAreaBottom" fmla="*/ 82080 h 81720"/>
              </a:gdLst>
              <a:ahLst/>
              <a:cxnLst/>
              <a:rect l="textAreaLeft" t="textAreaTop" r="textAreaRight" b="textAreaBottom"/>
              <a:pathLst>
                <a:path w="2773" h="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5" name="Google Shape;8136;p57"/>
            <p:cNvSpPr/>
            <p:nvPr/>
          </p:nvSpPr>
          <p:spPr>
            <a:xfrm>
              <a:off x="6653880" y="3217680"/>
              <a:ext cx="80640" cy="81720"/>
            </a:xfrm>
            <a:custGeom>
              <a:avLst/>
              <a:gdLst>
                <a:gd name="textAreaLeft" fmla="*/ 0 w 80640"/>
                <a:gd name="textAreaRight" fmla="*/ 81000 w 80640"/>
                <a:gd name="textAreaTop" fmla="*/ 0 h 81720"/>
                <a:gd name="textAreaBottom" fmla="*/ 82080 h 81720"/>
              </a:gdLst>
              <a:ahLst/>
              <a:cxnLst/>
              <a:rect l="textAreaLeft" t="textAreaTop" r="textAreaRight" b="textAreaBottom"/>
              <a:pathLst>
                <a:path w="2741" h="2773">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6" name="Google Shape;8137;p57"/>
            <p:cNvSpPr/>
            <p:nvPr/>
          </p:nvSpPr>
          <p:spPr>
            <a:xfrm>
              <a:off x="6632640" y="3299760"/>
              <a:ext cx="123480" cy="61200"/>
            </a:xfrm>
            <a:custGeom>
              <a:avLst/>
              <a:gdLst>
                <a:gd name="textAreaLeft" fmla="*/ 0 w 123480"/>
                <a:gd name="textAreaRight" fmla="*/ 123840 w 123480"/>
                <a:gd name="textAreaTop" fmla="*/ 0 h 61200"/>
                <a:gd name="textAreaBottom" fmla="*/ 61560 h 61200"/>
              </a:gdLst>
              <a:ahLst/>
              <a:cxnLst/>
              <a:rect l="textAreaLeft" t="textAreaTop" r="textAreaRight" b="textAreaBottom"/>
              <a:pathLst>
                <a:path w="4191" h="208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7" name="Google Shape;8138;p57"/>
            <p:cNvSpPr/>
            <p:nvPr/>
          </p:nvSpPr>
          <p:spPr>
            <a:xfrm>
              <a:off x="6859800" y="3299760"/>
              <a:ext cx="122400" cy="61200"/>
            </a:xfrm>
            <a:custGeom>
              <a:avLst/>
              <a:gdLst>
                <a:gd name="textAreaLeft" fmla="*/ 0 w 122400"/>
                <a:gd name="textAreaRight" fmla="*/ 122760 w 122400"/>
                <a:gd name="textAreaTop" fmla="*/ 0 h 61200"/>
                <a:gd name="textAreaBottom" fmla="*/ 61560 h 61200"/>
              </a:gdLst>
              <a:ahLst/>
              <a:cxnLst/>
              <a:rect l="textAreaLeft" t="textAreaTop" r="textAreaRight" b="textAreaBottom"/>
              <a:pathLst>
                <a:path w="4160" h="2081">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8" name="Google Shape;8139;p57"/>
            <p:cNvSpPr/>
            <p:nvPr/>
          </p:nvSpPr>
          <p:spPr>
            <a:xfrm>
              <a:off x="6864480" y="3381480"/>
              <a:ext cx="117720" cy="61920"/>
            </a:xfrm>
            <a:custGeom>
              <a:avLst/>
              <a:gdLst>
                <a:gd name="textAreaLeft" fmla="*/ 0 w 117720"/>
                <a:gd name="textAreaRight" fmla="*/ 118080 w 117720"/>
                <a:gd name="textAreaTop" fmla="*/ 0 h 61920"/>
                <a:gd name="textAreaBottom" fmla="*/ 62280 h 61920"/>
              </a:gdLst>
              <a:ahLst/>
              <a:cxnLst/>
              <a:rect l="textAreaLeft" t="textAreaTop" r="textAreaRight" b="textAreaBottom"/>
              <a:pathLst>
                <a:path w="4002" h="211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39" name="Google Shape;8140;p57"/>
            <p:cNvSpPr/>
            <p:nvPr/>
          </p:nvSpPr>
          <p:spPr>
            <a:xfrm>
              <a:off x="6632640" y="3381480"/>
              <a:ext cx="118800" cy="61200"/>
            </a:xfrm>
            <a:custGeom>
              <a:avLst/>
              <a:gdLst>
                <a:gd name="textAreaLeft" fmla="*/ 0 w 118800"/>
                <a:gd name="textAreaRight" fmla="*/ 119160 w 118800"/>
                <a:gd name="textAreaTop" fmla="*/ 0 h 61200"/>
                <a:gd name="textAreaBottom" fmla="*/ 61560 h 61200"/>
              </a:gdLst>
              <a:ahLst/>
              <a:cxnLst/>
              <a:rect l="textAreaLeft" t="textAreaTop" r="textAreaRight" b="textAreaBottom"/>
              <a:pathLst>
                <a:path w="4034" h="208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40" name="Google Shape;8141;p57"/>
          <p:cNvGrpSpPr/>
          <p:nvPr/>
        </p:nvGrpSpPr>
        <p:grpSpPr>
          <a:xfrm>
            <a:off x="6709680" y="3673440"/>
            <a:ext cx="195480" cy="348480"/>
            <a:chOff x="6709680" y="3673440"/>
            <a:chExt cx="195480" cy="348480"/>
          </a:xfrm>
        </p:grpSpPr>
        <p:sp>
          <p:nvSpPr>
            <p:cNvPr id="7941" name="Google Shape;8142;p57"/>
            <p:cNvSpPr/>
            <p:nvPr/>
          </p:nvSpPr>
          <p:spPr>
            <a:xfrm>
              <a:off x="6826320" y="3767400"/>
              <a:ext cx="78840" cy="123480"/>
            </a:xfrm>
            <a:custGeom>
              <a:avLst/>
              <a:gdLst>
                <a:gd name="textAreaLeft" fmla="*/ 0 w 78840"/>
                <a:gd name="textAreaRight" fmla="*/ 79200 w 78840"/>
                <a:gd name="textAreaTop" fmla="*/ 0 h 123480"/>
                <a:gd name="textAreaBottom" fmla="*/ 123840 h 123480"/>
              </a:gdLst>
              <a:ahLst/>
              <a:cxnLst/>
              <a:rect l="textAreaLeft" t="textAreaTop" r="textAreaRight" b="textAreaBottom"/>
              <a:pathLst>
                <a:path w="2679" h="4192">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2" name="Google Shape;8143;p57"/>
            <p:cNvSpPr/>
            <p:nvPr/>
          </p:nvSpPr>
          <p:spPr>
            <a:xfrm>
              <a:off x="6720120" y="3673440"/>
              <a:ext cx="104040" cy="61200"/>
            </a:xfrm>
            <a:custGeom>
              <a:avLst/>
              <a:gdLst>
                <a:gd name="textAreaLeft" fmla="*/ 0 w 104040"/>
                <a:gd name="textAreaRight" fmla="*/ 104400 w 104040"/>
                <a:gd name="textAreaTop" fmla="*/ 0 h 61200"/>
                <a:gd name="textAreaBottom" fmla="*/ 61560 h 61200"/>
              </a:gdLst>
              <a:ahLst/>
              <a:cxnLst/>
              <a:rect l="textAreaLeft" t="textAreaTop" r="textAreaRight" b="textAreaBottom"/>
              <a:pathLst>
                <a:path w="3530" h="2081">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3" name="Google Shape;8144;p57"/>
            <p:cNvSpPr/>
            <p:nvPr/>
          </p:nvSpPr>
          <p:spPr>
            <a:xfrm>
              <a:off x="6709680" y="3755160"/>
              <a:ext cx="122400" cy="266760"/>
            </a:xfrm>
            <a:custGeom>
              <a:avLst/>
              <a:gdLst>
                <a:gd name="textAreaLeft" fmla="*/ 0 w 122400"/>
                <a:gd name="textAreaRight" fmla="*/ 122760 w 122400"/>
                <a:gd name="textAreaTop" fmla="*/ 0 h 266760"/>
                <a:gd name="textAreaBottom" fmla="*/ 267120 h 266760"/>
              </a:gdLst>
              <a:ahLst/>
              <a:cxnLst/>
              <a:rect l="textAreaLeft" t="textAreaTop" r="textAreaRight" b="textAreaBottom"/>
              <a:pathLst>
                <a:path w="4160" h="9043">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44" name="Google Shape;8145;p57"/>
          <p:cNvGrpSpPr/>
          <p:nvPr/>
        </p:nvGrpSpPr>
        <p:grpSpPr>
          <a:xfrm>
            <a:off x="7961040" y="3673440"/>
            <a:ext cx="350640" cy="348480"/>
            <a:chOff x="7961040" y="3673440"/>
            <a:chExt cx="350640" cy="348480"/>
          </a:xfrm>
        </p:grpSpPr>
        <p:sp>
          <p:nvSpPr>
            <p:cNvPr id="7945" name="Google Shape;8146;p57"/>
            <p:cNvSpPr/>
            <p:nvPr/>
          </p:nvSpPr>
          <p:spPr>
            <a:xfrm>
              <a:off x="8022600" y="394236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6" name="Google Shape;8147;p57"/>
            <p:cNvSpPr/>
            <p:nvPr/>
          </p:nvSpPr>
          <p:spPr>
            <a:xfrm>
              <a:off x="7961040" y="3715200"/>
              <a:ext cx="268560" cy="306720"/>
            </a:xfrm>
            <a:custGeom>
              <a:avLst/>
              <a:gdLst>
                <a:gd name="textAreaLeft" fmla="*/ 0 w 268560"/>
                <a:gd name="textAreaRight" fmla="*/ 268920 w 268560"/>
                <a:gd name="textAreaTop" fmla="*/ 0 h 306720"/>
                <a:gd name="textAreaBottom" fmla="*/ 307080 h 306720"/>
              </a:gdLst>
              <a:ahLst/>
              <a:cxnLst/>
              <a:rect l="textAreaLeft" t="textAreaTop" r="textAreaRight" b="textAreaBottom"/>
              <a:pathLst>
                <a:path w="9106" h="10397">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7" name="Google Shape;8148;p57"/>
            <p:cNvSpPr/>
            <p:nvPr/>
          </p:nvSpPr>
          <p:spPr>
            <a:xfrm>
              <a:off x="8031960" y="3673440"/>
              <a:ext cx="125280" cy="63000"/>
            </a:xfrm>
            <a:custGeom>
              <a:avLst/>
              <a:gdLst>
                <a:gd name="textAreaLeft" fmla="*/ 0 w 125280"/>
                <a:gd name="textAreaRight" fmla="*/ 125640 w 125280"/>
                <a:gd name="textAreaTop" fmla="*/ 0 h 63000"/>
                <a:gd name="textAreaBottom" fmla="*/ 63360 h 63000"/>
              </a:gdLst>
              <a:ahLst/>
              <a:cxnLst/>
              <a:rect l="textAreaLeft" t="textAreaTop" r="textAreaRight" b="textAreaBottom"/>
              <a:pathLst>
                <a:path w="4254" h="2143">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8" name="Google Shape;8149;p57"/>
            <p:cNvSpPr/>
            <p:nvPr/>
          </p:nvSpPr>
          <p:spPr>
            <a:xfrm>
              <a:off x="8248680" y="3817800"/>
              <a:ext cx="61200" cy="124560"/>
            </a:xfrm>
            <a:custGeom>
              <a:avLst/>
              <a:gdLst>
                <a:gd name="textAreaLeft" fmla="*/ 0 w 61200"/>
                <a:gd name="textAreaRight" fmla="*/ 61560 w 61200"/>
                <a:gd name="textAreaTop" fmla="*/ 0 h 124560"/>
                <a:gd name="textAreaBottom" fmla="*/ 124920 h 124560"/>
              </a:gdLst>
              <a:ahLst/>
              <a:cxnLst/>
              <a:rect l="textAreaLeft" t="textAreaTop" r="textAreaRight" b="textAreaBottom"/>
              <a:pathLst>
                <a:path w="2080" h="4223">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49" name="Google Shape;8150;p57"/>
            <p:cNvSpPr/>
            <p:nvPr/>
          </p:nvSpPr>
          <p:spPr>
            <a:xfrm>
              <a:off x="8250480" y="3756240"/>
              <a:ext cx="61200" cy="40680"/>
            </a:xfrm>
            <a:custGeom>
              <a:avLst/>
              <a:gdLst>
                <a:gd name="textAreaLeft" fmla="*/ 0 w 61200"/>
                <a:gd name="textAreaRight" fmla="*/ 61560 w 61200"/>
                <a:gd name="textAreaTop" fmla="*/ 0 h 40680"/>
                <a:gd name="textAreaBottom" fmla="*/ 41040 h 40680"/>
              </a:gdLst>
              <a:ahLst/>
              <a:cxnLst/>
              <a:rect l="textAreaLeft" t="textAreaTop" r="textAreaRight" b="textAreaBottom"/>
              <a:pathLst>
                <a:path w="2080" h="1387">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50" name="Google Shape;8151;p57"/>
            <p:cNvSpPr/>
            <p:nvPr/>
          </p:nvSpPr>
          <p:spPr>
            <a:xfrm>
              <a:off x="8255160" y="3952800"/>
              <a:ext cx="50760" cy="50760"/>
            </a:xfrm>
            <a:custGeom>
              <a:avLst/>
              <a:gdLst>
                <a:gd name="textAreaLeft" fmla="*/ 0 w 50760"/>
                <a:gd name="textAreaRight" fmla="*/ 51120 w 50760"/>
                <a:gd name="textAreaTop" fmla="*/ 0 h 50760"/>
                <a:gd name="textAreaBottom" fmla="*/ 51120 h 50760"/>
              </a:gdLst>
              <a:ahLst/>
              <a:cxnLst/>
              <a:rect l="textAreaLeft" t="textAreaTop" r="textAreaRight" b="textAreaBottom"/>
              <a:pathLst>
                <a:path w="1734" h="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51" name="Google Shape;8152;p57"/>
          <p:cNvGrpSpPr/>
          <p:nvPr/>
        </p:nvGrpSpPr>
        <p:grpSpPr>
          <a:xfrm>
            <a:off x="6174720" y="1390320"/>
            <a:ext cx="348120" cy="348840"/>
            <a:chOff x="6174720" y="1390320"/>
            <a:chExt cx="348120" cy="348840"/>
          </a:xfrm>
        </p:grpSpPr>
        <p:sp>
          <p:nvSpPr>
            <p:cNvPr id="7952" name="Google Shape;8153;p57"/>
            <p:cNvSpPr/>
            <p:nvPr/>
          </p:nvSpPr>
          <p:spPr>
            <a:xfrm>
              <a:off x="6194520" y="1505880"/>
              <a:ext cx="328320" cy="233280"/>
            </a:xfrm>
            <a:custGeom>
              <a:avLst/>
              <a:gdLst>
                <a:gd name="textAreaLeft" fmla="*/ 0 w 328320"/>
                <a:gd name="textAreaRight" fmla="*/ 328680 w 328320"/>
                <a:gd name="textAreaTop" fmla="*/ 0 h 233280"/>
                <a:gd name="textAreaBottom" fmla="*/ 233640 h 233280"/>
              </a:gdLst>
              <a:ahLst/>
              <a:cxnLst/>
              <a:rect l="textAreaLeft" t="textAreaTop" r="textAreaRight" b="textAreaBottom"/>
              <a:pathLst>
                <a:path w="11122" h="7909">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53" name="Google Shape;8154;p57"/>
            <p:cNvSpPr/>
            <p:nvPr/>
          </p:nvSpPr>
          <p:spPr>
            <a:xfrm>
              <a:off x="6174720" y="1390320"/>
              <a:ext cx="327240" cy="233640"/>
            </a:xfrm>
            <a:custGeom>
              <a:avLst/>
              <a:gdLst>
                <a:gd name="textAreaLeft" fmla="*/ 0 w 327240"/>
                <a:gd name="textAreaRight" fmla="*/ 327600 w 327240"/>
                <a:gd name="textAreaTop" fmla="*/ 0 h 233640"/>
                <a:gd name="textAreaBottom" fmla="*/ 234000 h 233640"/>
              </a:gdLst>
              <a:ahLst/>
              <a:cxnLst/>
              <a:rect l="textAreaLeft" t="textAreaTop" r="textAreaRight" b="textAreaBottom"/>
              <a:pathLst>
                <a:path w="11090" h="7916">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54" name="Google Shape;8155;p57"/>
            <p:cNvSpPr/>
            <p:nvPr/>
          </p:nvSpPr>
          <p:spPr>
            <a:xfrm>
              <a:off x="6237360" y="1452960"/>
              <a:ext cx="223200" cy="223200"/>
            </a:xfrm>
            <a:custGeom>
              <a:avLst/>
              <a:gdLst>
                <a:gd name="textAreaLeft" fmla="*/ 0 w 223200"/>
                <a:gd name="textAreaRight" fmla="*/ 223560 w 223200"/>
                <a:gd name="textAreaTop" fmla="*/ 0 h 223200"/>
                <a:gd name="textAreaBottom" fmla="*/ 223560 h 223200"/>
              </a:gdLst>
              <a:ahLst/>
              <a:cxnLst/>
              <a:rect l="textAreaLeft" t="textAreaTop" r="textAreaRight" b="textAreaBottom"/>
              <a:pathLst>
                <a:path w="7563" h="7562">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55" name="Google Shape;8156;p57"/>
          <p:cNvGrpSpPr/>
          <p:nvPr/>
        </p:nvGrpSpPr>
        <p:grpSpPr>
          <a:xfrm>
            <a:off x="6189120" y="1838160"/>
            <a:ext cx="318960" cy="348840"/>
            <a:chOff x="6189120" y="1838160"/>
            <a:chExt cx="318960" cy="348840"/>
          </a:xfrm>
        </p:grpSpPr>
        <p:sp>
          <p:nvSpPr>
            <p:cNvPr id="7956" name="Google Shape;8157;p57"/>
            <p:cNvSpPr/>
            <p:nvPr/>
          </p:nvSpPr>
          <p:spPr>
            <a:xfrm>
              <a:off x="6357600" y="2062440"/>
              <a:ext cx="21240" cy="41400"/>
            </a:xfrm>
            <a:custGeom>
              <a:avLst/>
              <a:gdLst>
                <a:gd name="textAreaLeft" fmla="*/ 0 w 21240"/>
                <a:gd name="textAreaRight" fmla="*/ 21600 w 21240"/>
                <a:gd name="textAreaTop" fmla="*/ 0 h 41400"/>
                <a:gd name="textAreaBottom" fmla="*/ 41760 h 41400"/>
              </a:gdLst>
              <a:ahLst/>
              <a:cxnLst/>
              <a:rect l="textAreaLeft" t="textAreaTop" r="textAreaRight" b="textAreaBottom"/>
              <a:pathLst>
                <a:path w="726" h="1418">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57" name="Google Shape;8158;p57"/>
            <p:cNvSpPr/>
            <p:nvPr/>
          </p:nvSpPr>
          <p:spPr>
            <a:xfrm>
              <a:off x="6316920" y="2000160"/>
              <a:ext cx="21240" cy="41400"/>
            </a:xfrm>
            <a:custGeom>
              <a:avLst/>
              <a:gdLst>
                <a:gd name="textAreaLeft" fmla="*/ 0 w 21240"/>
                <a:gd name="textAreaRight" fmla="*/ 21600 w 21240"/>
                <a:gd name="textAreaTop" fmla="*/ 0 h 41400"/>
                <a:gd name="textAreaBottom" fmla="*/ 41760 h 41400"/>
              </a:gdLst>
              <a:ahLst/>
              <a:cxnLst/>
              <a:rect l="textAreaLeft" t="textAreaTop" r="textAreaRight" b="textAreaBottom"/>
              <a:pathLst>
                <a:path w="725" h="1418">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58" name="Google Shape;8159;p57"/>
            <p:cNvSpPr/>
            <p:nvPr/>
          </p:nvSpPr>
          <p:spPr>
            <a:xfrm>
              <a:off x="6189120" y="1838160"/>
              <a:ext cx="318960" cy="348840"/>
            </a:xfrm>
            <a:custGeom>
              <a:avLst/>
              <a:gdLst>
                <a:gd name="textAreaLeft" fmla="*/ 0 w 318960"/>
                <a:gd name="textAreaRight" fmla="*/ 319320 w 318960"/>
                <a:gd name="textAreaTop" fmla="*/ 0 h 348840"/>
                <a:gd name="textAreaBottom" fmla="*/ 349200 h 348840"/>
              </a:gdLst>
              <a:ahLst/>
              <a:cxnLst/>
              <a:rect l="textAreaLeft" t="textAreaTop" r="textAreaRight" b="textAreaBottom"/>
              <a:pathLst>
                <a:path w="10807" h="11815">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59" name="Google Shape;8160;p57"/>
          <p:cNvGrpSpPr/>
          <p:nvPr/>
        </p:nvGrpSpPr>
        <p:grpSpPr>
          <a:xfrm>
            <a:off x="6172920" y="2284560"/>
            <a:ext cx="351720" cy="348840"/>
            <a:chOff x="6172920" y="2284560"/>
            <a:chExt cx="351720" cy="348840"/>
          </a:xfrm>
        </p:grpSpPr>
        <p:sp>
          <p:nvSpPr>
            <p:cNvPr id="7960" name="Google Shape;8161;p57"/>
            <p:cNvSpPr/>
            <p:nvPr/>
          </p:nvSpPr>
          <p:spPr>
            <a:xfrm>
              <a:off x="6320160" y="228456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1" name="Google Shape;8162;p57"/>
            <p:cNvSpPr/>
            <p:nvPr/>
          </p:nvSpPr>
          <p:spPr>
            <a:xfrm>
              <a:off x="6172920" y="2414160"/>
              <a:ext cx="351720" cy="219240"/>
            </a:xfrm>
            <a:custGeom>
              <a:avLst/>
              <a:gdLst>
                <a:gd name="textAreaLeft" fmla="*/ 0 w 351720"/>
                <a:gd name="textAreaRight" fmla="*/ 352080 w 351720"/>
                <a:gd name="textAreaTop" fmla="*/ 0 h 219240"/>
                <a:gd name="textAreaBottom" fmla="*/ 219600 h 219240"/>
              </a:gdLst>
              <a:ahLst/>
              <a:cxnLst/>
              <a:rect l="textAreaLeft" t="textAreaTop" r="textAreaRight" b="textAreaBottom"/>
              <a:pathLst>
                <a:path w="11910" h="7436">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2" name="Google Shape;8163;p57"/>
            <p:cNvSpPr/>
            <p:nvPr/>
          </p:nvSpPr>
          <p:spPr>
            <a:xfrm>
              <a:off x="6298560" y="2365560"/>
              <a:ext cx="102240" cy="81720"/>
            </a:xfrm>
            <a:custGeom>
              <a:avLst/>
              <a:gdLst>
                <a:gd name="textAreaLeft" fmla="*/ 0 w 102240"/>
                <a:gd name="textAreaRight" fmla="*/ 102600 w 102240"/>
                <a:gd name="textAreaTop" fmla="*/ 0 h 81720"/>
                <a:gd name="textAreaBottom" fmla="*/ 82080 h 81720"/>
              </a:gdLst>
              <a:ahLst/>
              <a:cxnLst/>
              <a:rect l="textAreaLeft" t="textAreaTop" r="textAreaRight" b="textAreaBottom"/>
              <a:pathLst>
                <a:path w="3467" h="2773">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63" name="Google Shape;8164;p57"/>
          <p:cNvGrpSpPr/>
          <p:nvPr/>
        </p:nvGrpSpPr>
        <p:grpSpPr>
          <a:xfrm>
            <a:off x="4865040" y="2748960"/>
            <a:ext cx="349920" cy="349560"/>
            <a:chOff x="4865040" y="2748960"/>
            <a:chExt cx="349920" cy="349560"/>
          </a:xfrm>
        </p:grpSpPr>
        <p:sp>
          <p:nvSpPr>
            <p:cNvPr id="7964" name="Google Shape;8165;p57"/>
            <p:cNvSpPr/>
            <p:nvPr/>
          </p:nvSpPr>
          <p:spPr>
            <a:xfrm>
              <a:off x="4997880" y="2881800"/>
              <a:ext cx="81720" cy="80640"/>
            </a:xfrm>
            <a:custGeom>
              <a:avLst/>
              <a:gdLst>
                <a:gd name="textAreaLeft" fmla="*/ 0 w 81720"/>
                <a:gd name="textAreaRight" fmla="*/ 82080 w 81720"/>
                <a:gd name="textAreaTop" fmla="*/ 0 h 80640"/>
                <a:gd name="textAreaBottom" fmla="*/ 81000 h 80640"/>
              </a:gdLst>
              <a:ahLst/>
              <a:cxnLst/>
              <a:rect l="textAreaLeft" t="textAreaTop" r="textAreaRight" b="textAreaBottom"/>
              <a:pathLst>
                <a:path w="2774" h="2742">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5" name="Google Shape;8166;p57"/>
            <p:cNvSpPr/>
            <p:nvPr/>
          </p:nvSpPr>
          <p:spPr>
            <a:xfrm>
              <a:off x="4905000" y="2748960"/>
              <a:ext cx="102240" cy="102240"/>
            </a:xfrm>
            <a:custGeom>
              <a:avLst/>
              <a:gdLst>
                <a:gd name="textAreaLeft" fmla="*/ 0 w 102240"/>
                <a:gd name="textAreaRight" fmla="*/ 102600 w 102240"/>
                <a:gd name="textAreaTop" fmla="*/ 0 h 102240"/>
                <a:gd name="textAreaBottom" fmla="*/ 102600 h 102240"/>
              </a:gdLst>
              <a:ahLst/>
              <a:cxnLst/>
              <a:rect l="textAreaLeft" t="textAreaTop" r="textAreaRight" b="textAreaBottom"/>
              <a:pathLst>
                <a:path w="3466" h="3467">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6" name="Google Shape;8167;p57"/>
            <p:cNvSpPr/>
            <p:nvPr/>
          </p:nvSpPr>
          <p:spPr>
            <a:xfrm>
              <a:off x="5069880" y="2748960"/>
              <a:ext cx="102240" cy="102240"/>
            </a:xfrm>
            <a:custGeom>
              <a:avLst/>
              <a:gdLst>
                <a:gd name="textAreaLeft" fmla="*/ 0 w 102240"/>
                <a:gd name="textAreaRight" fmla="*/ 102600 w 102240"/>
                <a:gd name="textAreaTop" fmla="*/ 0 h 102240"/>
                <a:gd name="textAreaBottom" fmla="*/ 102600 h 102240"/>
              </a:gdLst>
              <a:ahLst/>
              <a:cxnLst/>
              <a:rect l="textAreaLeft" t="textAreaTop" r="textAreaRight" b="textAreaBottom"/>
              <a:pathLst>
                <a:path w="3467" h="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7" name="Google Shape;8168;p57"/>
            <p:cNvSpPr/>
            <p:nvPr/>
          </p:nvSpPr>
          <p:spPr>
            <a:xfrm>
              <a:off x="5013000" y="2978640"/>
              <a:ext cx="48960" cy="29520"/>
            </a:xfrm>
            <a:custGeom>
              <a:avLst/>
              <a:gdLst>
                <a:gd name="textAreaLeft" fmla="*/ 0 w 48960"/>
                <a:gd name="textAreaRight" fmla="*/ 49320 w 48960"/>
                <a:gd name="textAreaTop" fmla="*/ 0 h 29520"/>
                <a:gd name="textAreaBottom" fmla="*/ 29880 h 29520"/>
              </a:gdLst>
              <a:ahLst/>
              <a:cxnLst/>
              <a:rect l="textAreaLeft" t="textAreaTop" r="textAreaRight" b="textAreaBottom"/>
              <a:pathLst>
                <a:path w="1671" h="1009">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8" name="Google Shape;8169;p57"/>
            <p:cNvSpPr/>
            <p:nvPr/>
          </p:nvSpPr>
          <p:spPr>
            <a:xfrm>
              <a:off x="4946760" y="2972160"/>
              <a:ext cx="82440" cy="125280"/>
            </a:xfrm>
            <a:custGeom>
              <a:avLst/>
              <a:gdLst>
                <a:gd name="textAreaLeft" fmla="*/ 0 w 82440"/>
                <a:gd name="textAreaRight" fmla="*/ 82800 w 82440"/>
                <a:gd name="textAreaTop" fmla="*/ 0 h 125280"/>
                <a:gd name="textAreaBottom" fmla="*/ 125640 h 125280"/>
              </a:gdLst>
              <a:ahLst/>
              <a:cxnLst/>
              <a:rect l="textAreaLeft" t="textAreaTop" r="textAreaRight" b="textAreaBottom"/>
              <a:pathLst>
                <a:path w="2805" h="4254">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69" name="Google Shape;8170;p57"/>
            <p:cNvSpPr/>
            <p:nvPr/>
          </p:nvSpPr>
          <p:spPr>
            <a:xfrm>
              <a:off x="5049360" y="2973240"/>
              <a:ext cx="82440" cy="125280"/>
            </a:xfrm>
            <a:custGeom>
              <a:avLst/>
              <a:gdLst>
                <a:gd name="textAreaLeft" fmla="*/ 0 w 82440"/>
                <a:gd name="textAreaRight" fmla="*/ 82800 w 82440"/>
                <a:gd name="textAreaTop" fmla="*/ 0 h 125280"/>
                <a:gd name="textAreaBottom" fmla="*/ 125640 h 125280"/>
              </a:gdLst>
              <a:ahLst/>
              <a:cxnLst/>
              <a:rect l="textAreaLeft" t="textAreaTop" r="textAreaRight" b="textAreaBottom"/>
              <a:pathLst>
                <a:path w="2805" h="4254">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0" name="Google Shape;8171;p57"/>
            <p:cNvSpPr/>
            <p:nvPr/>
          </p:nvSpPr>
          <p:spPr>
            <a:xfrm>
              <a:off x="5052240" y="2847600"/>
              <a:ext cx="162720" cy="128160"/>
            </a:xfrm>
            <a:custGeom>
              <a:avLst/>
              <a:gdLst>
                <a:gd name="textAreaLeft" fmla="*/ 0 w 162720"/>
                <a:gd name="textAreaRight" fmla="*/ 163080 w 162720"/>
                <a:gd name="textAreaTop" fmla="*/ 0 h 128160"/>
                <a:gd name="textAreaBottom" fmla="*/ 128520 h 128160"/>
              </a:gdLst>
              <a:ahLst/>
              <a:cxnLst/>
              <a:rect l="textAreaLeft" t="textAreaTop" r="textAreaRight" b="textAreaBottom"/>
              <a:pathLst>
                <a:path w="5514" h="4348">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1" name="Google Shape;8172;p57"/>
            <p:cNvSpPr/>
            <p:nvPr/>
          </p:nvSpPr>
          <p:spPr>
            <a:xfrm>
              <a:off x="4865040" y="2846520"/>
              <a:ext cx="160560" cy="128160"/>
            </a:xfrm>
            <a:custGeom>
              <a:avLst/>
              <a:gdLst>
                <a:gd name="textAreaLeft" fmla="*/ 0 w 160560"/>
                <a:gd name="textAreaRight" fmla="*/ 160920 w 160560"/>
                <a:gd name="textAreaTop" fmla="*/ 0 h 128160"/>
                <a:gd name="textAreaBottom" fmla="*/ 128520 h 128160"/>
              </a:gdLst>
              <a:ahLst/>
              <a:cxnLst/>
              <a:rect l="textAreaLeft" t="textAreaTop" r="textAreaRight" b="textAreaBottom"/>
              <a:pathLst>
                <a:path w="5451" h="4349">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72" name="Google Shape;8173;p57"/>
          <p:cNvGrpSpPr/>
          <p:nvPr/>
        </p:nvGrpSpPr>
        <p:grpSpPr>
          <a:xfrm>
            <a:off x="4865400" y="3198240"/>
            <a:ext cx="348840" cy="347040"/>
            <a:chOff x="4865400" y="3198240"/>
            <a:chExt cx="348840" cy="347040"/>
          </a:xfrm>
        </p:grpSpPr>
        <p:sp>
          <p:nvSpPr>
            <p:cNvPr id="7973" name="Google Shape;8174;p57"/>
            <p:cNvSpPr/>
            <p:nvPr/>
          </p:nvSpPr>
          <p:spPr>
            <a:xfrm>
              <a:off x="5020920" y="3354480"/>
              <a:ext cx="21240" cy="19080"/>
            </a:xfrm>
            <a:custGeom>
              <a:avLst/>
              <a:gdLst>
                <a:gd name="textAreaLeft" fmla="*/ 0 w 21240"/>
                <a:gd name="textAreaRight" fmla="*/ 21600 w 21240"/>
                <a:gd name="textAreaTop" fmla="*/ 0 h 19080"/>
                <a:gd name="textAreaBottom" fmla="*/ 19440 h 19080"/>
              </a:gdLst>
              <a:ahLst/>
              <a:cxnLst/>
              <a:rect l="textAreaLeft" t="textAreaTop" r="textAreaRight" b="textAreaBottom"/>
              <a:pathLst>
                <a:path w="726" h="662">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4" name="Google Shape;8175;p57"/>
            <p:cNvSpPr/>
            <p:nvPr/>
          </p:nvSpPr>
          <p:spPr>
            <a:xfrm>
              <a:off x="4975200" y="3313440"/>
              <a:ext cx="111240" cy="102240"/>
            </a:xfrm>
            <a:custGeom>
              <a:avLst/>
              <a:gdLst>
                <a:gd name="textAreaLeft" fmla="*/ 0 w 111240"/>
                <a:gd name="textAreaRight" fmla="*/ 111600 w 111240"/>
                <a:gd name="textAreaTop" fmla="*/ 0 h 102240"/>
                <a:gd name="textAreaBottom" fmla="*/ 102600 h 102240"/>
              </a:gdLst>
              <a:ahLst/>
              <a:cxnLst/>
              <a:rect l="textAreaLeft" t="textAreaTop" r="textAreaRight" b="textAreaBottom"/>
              <a:pathLst>
                <a:path w="3781" h="3467">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5" name="Google Shape;8176;p57"/>
            <p:cNvSpPr/>
            <p:nvPr/>
          </p:nvSpPr>
          <p:spPr>
            <a:xfrm>
              <a:off x="5074920" y="3209400"/>
              <a:ext cx="139320" cy="140400"/>
            </a:xfrm>
            <a:custGeom>
              <a:avLst/>
              <a:gdLst>
                <a:gd name="textAreaLeft" fmla="*/ 0 w 139320"/>
                <a:gd name="textAreaRight" fmla="*/ 139680 w 139320"/>
                <a:gd name="textAreaTop" fmla="*/ 0 h 140400"/>
                <a:gd name="textAreaBottom" fmla="*/ 140760 h 140400"/>
              </a:gdLst>
              <a:ahLst/>
              <a:cxnLst/>
              <a:rect l="textAreaLeft" t="textAreaTop" r="textAreaRight" b="textAreaBottom"/>
              <a:pathLst>
                <a:path w="4726" h="4758">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w="0">
              <a:noFill/>
            </a:ln>
          </p:spPr>
          <p:style>
            <a:lnRef idx="0"/>
            <a:fillRef idx="0"/>
            <a:effectRef idx="0"/>
            <a:fontRef idx="minor"/>
          </p:style>
          <p:txBody>
            <a:bodyPr tIns="70200" bIns="70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6" name="Google Shape;8177;p57"/>
            <p:cNvSpPr/>
            <p:nvPr/>
          </p:nvSpPr>
          <p:spPr>
            <a:xfrm>
              <a:off x="5023800" y="3414240"/>
              <a:ext cx="121680" cy="120600"/>
            </a:xfrm>
            <a:custGeom>
              <a:avLst/>
              <a:gdLst>
                <a:gd name="textAreaLeft" fmla="*/ 0 w 121680"/>
                <a:gd name="textAreaRight" fmla="*/ 122040 w 121680"/>
                <a:gd name="textAreaTop" fmla="*/ 0 h 120600"/>
                <a:gd name="textAreaBottom" fmla="*/ 120960 h 120600"/>
              </a:gdLst>
              <a:ahLst/>
              <a:cxnLst/>
              <a:rect l="textAreaLeft" t="textAreaTop" r="textAreaRight" b="textAreaBottom"/>
              <a:pathLst>
                <a:path w="4128" h="4096">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7" name="Google Shape;8178;p57"/>
            <p:cNvSpPr/>
            <p:nvPr/>
          </p:nvSpPr>
          <p:spPr>
            <a:xfrm>
              <a:off x="5095440" y="3357360"/>
              <a:ext cx="105840" cy="104760"/>
            </a:xfrm>
            <a:custGeom>
              <a:avLst/>
              <a:gdLst>
                <a:gd name="textAreaLeft" fmla="*/ 0 w 105840"/>
                <a:gd name="textAreaRight" fmla="*/ 106200 w 105840"/>
                <a:gd name="textAreaTop" fmla="*/ 0 h 104760"/>
                <a:gd name="textAreaBottom" fmla="*/ 105120 h 104760"/>
              </a:gdLst>
              <a:ahLst/>
              <a:cxnLst/>
              <a:rect l="textAreaLeft" t="textAreaTop" r="textAreaRight" b="textAreaBottom"/>
              <a:pathLst>
                <a:path w="3592" h="356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8" name="Google Shape;8179;p57"/>
            <p:cNvSpPr/>
            <p:nvPr/>
          </p:nvSpPr>
          <p:spPr>
            <a:xfrm>
              <a:off x="4874760" y="3405960"/>
              <a:ext cx="142200" cy="139320"/>
            </a:xfrm>
            <a:custGeom>
              <a:avLst/>
              <a:gdLst>
                <a:gd name="textAreaLeft" fmla="*/ 0 w 142200"/>
                <a:gd name="textAreaRight" fmla="*/ 142560 w 142200"/>
                <a:gd name="textAreaTop" fmla="*/ 0 h 139320"/>
                <a:gd name="textAreaBottom" fmla="*/ 139680 h 139320"/>
              </a:gdLst>
              <a:ahLst/>
              <a:cxnLst/>
              <a:rect l="textAreaLeft" t="textAreaTop" r="textAreaRight" b="textAreaBottom"/>
              <a:pathLst>
                <a:path w="4821" h="4727">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79" name="Google Shape;8180;p57"/>
            <p:cNvSpPr/>
            <p:nvPr/>
          </p:nvSpPr>
          <p:spPr>
            <a:xfrm>
              <a:off x="5023800" y="3198240"/>
              <a:ext cx="122400" cy="99360"/>
            </a:xfrm>
            <a:custGeom>
              <a:avLst/>
              <a:gdLst>
                <a:gd name="textAreaLeft" fmla="*/ 0 w 122400"/>
                <a:gd name="textAreaRight" fmla="*/ 122760 w 122400"/>
                <a:gd name="textAreaTop" fmla="*/ 0 h 99360"/>
                <a:gd name="textAreaBottom" fmla="*/ 99720 h 99360"/>
              </a:gdLst>
              <a:ahLst/>
              <a:cxnLst/>
              <a:rect l="textAreaLeft" t="textAreaTop" r="textAreaRight" b="textAreaBottom"/>
              <a:pathLst>
                <a:path w="4160" h="3372">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0" name="Google Shape;8181;p57"/>
            <p:cNvSpPr/>
            <p:nvPr/>
          </p:nvSpPr>
          <p:spPr>
            <a:xfrm>
              <a:off x="4865400" y="3351960"/>
              <a:ext cx="99360" cy="126360"/>
            </a:xfrm>
            <a:custGeom>
              <a:avLst/>
              <a:gdLst>
                <a:gd name="textAreaLeft" fmla="*/ 0 w 99360"/>
                <a:gd name="textAreaRight" fmla="*/ 99720 w 99360"/>
                <a:gd name="textAreaTop" fmla="*/ 0 h 126360"/>
                <a:gd name="textAreaBottom" fmla="*/ 126720 h 126360"/>
              </a:gdLst>
              <a:ahLst/>
              <a:cxnLst/>
              <a:rect l="textAreaLeft" t="textAreaTop" r="textAreaRight" b="textAreaBottom"/>
              <a:pathLst>
                <a:path w="3372" h="4286">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81" name="Google Shape;8182;p57"/>
          <p:cNvGrpSpPr/>
          <p:nvPr/>
        </p:nvGrpSpPr>
        <p:grpSpPr>
          <a:xfrm>
            <a:off x="4865400" y="3673440"/>
            <a:ext cx="348480" cy="348840"/>
            <a:chOff x="4865400" y="3673440"/>
            <a:chExt cx="348480" cy="348840"/>
          </a:xfrm>
        </p:grpSpPr>
        <p:sp>
          <p:nvSpPr>
            <p:cNvPr id="7982" name="Google Shape;8183;p57"/>
            <p:cNvSpPr/>
            <p:nvPr/>
          </p:nvSpPr>
          <p:spPr>
            <a:xfrm>
              <a:off x="5058000" y="3768480"/>
              <a:ext cx="155880" cy="182880"/>
            </a:xfrm>
            <a:custGeom>
              <a:avLst/>
              <a:gdLst>
                <a:gd name="textAreaLeft" fmla="*/ 0 w 155880"/>
                <a:gd name="textAreaRight" fmla="*/ 156240 w 155880"/>
                <a:gd name="textAreaTop" fmla="*/ 0 h 182880"/>
                <a:gd name="textAreaBottom" fmla="*/ 183240 h 182880"/>
              </a:gdLst>
              <a:ahLst/>
              <a:cxnLst/>
              <a:rect l="textAreaLeft" t="textAreaTop" r="textAreaRight" b="textAreaBottom"/>
              <a:pathLst>
                <a:path w="5293" h="6207">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3" name="Google Shape;8184;p57"/>
            <p:cNvSpPr/>
            <p:nvPr/>
          </p:nvSpPr>
          <p:spPr>
            <a:xfrm>
              <a:off x="5049720" y="3673440"/>
              <a:ext cx="134640" cy="156960"/>
            </a:xfrm>
            <a:custGeom>
              <a:avLst/>
              <a:gdLst>
                <a:gd name="textAreaLeft" fmla="*/ 0 w 134640"/>
                <a:gd name="textAreaRight" fmla="*/ 135000 w 134640"/>
                <a:gd name="textAreaTop" fmla="*/ 0 h 156960"/>
                <a:gd name="textAreaBottom" fmla="*/ 157320 h 156960"/>
              </a:gdLst>
              <a:ahLst/>
              <a:cxnLst/>
              <a:rect l="textAreaLeft" t="textAreaTop" r="textAreaRight" b="textAreaBottom"/>
              <a:pathLst>
                <a:path w="4569" h="5326">
                  <a:moveTo>
                    <a:pt x="1" y="1"/>
                  </a:moveTo>
                  <a:lnTo>
                    <a:pt x="1" y="5325"/>
                  </a:lnTo>
                  <a:lnTo>
                    <a:pt x="4569" y="2679"/>
                  </a:lnTo>
                  <a:cubicBezTo>
                    <a:pt x="3561" y="1167"/>
                    <a:pt x="1891" y="127"/>
                    <a:pt x="1" y="1"/>
                  </a:cubicBezTo>
                  <a:close/>
                </a:path>
              </a:pathLst>
            </a:custGeom>
            <a:solidFill>
              <a:schemeClr val="dk2"/>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4" name="Google Shape;8185;p57"/>
            <p:cNvSpPr/>
            <p:nvPr/>
          </p:nvSpPr>
          <p:spPr>
            <a:xfrm>
              <a:off x="4865400" y="3673440"/>
              <a:ext cx="302400" cy="348840"/>
            </a:xfrm>
            <a:custGeom>
              <a:avLst/>
              <a:gdLst>
                <a:gd name="textAreaLeft" fmla="*/ 0 w 302400"/>
                <a:gd name="textAreaRight" fmla="*/ 302760 w 302400"/>
                <a:gd name="textAreaTop" fmla="*/ 0 h 348840"/>
                <a:gd name="textAreaBottom" fmla="*/ 349200 h 348840"/>
              </a:gdLst>
              <a:ahLst/>
              <a:cxnLst/>
              <a:rect l="textAreaLeft" t="textAreaTop" r="textAreaRight" b="textAreaBottom"/>
              <a:pathLst>
                <a:path w="10240" h="11816">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85" name="Google Shape;8186;p57"/>
          <p:cNvGrpSpPr/>
          <p:nvPr/>
        </p:nvGrpSpPr>
        <p:grpSpPr>
          <a:xfrm>
            <a:off x="7089840" y="2749680"/>
            <a:ext cx="327240" cy="348120"/>
            <a:chOff x="7089840" y="2749680"/>
            <a:chExt cx="327240" cy="348120"/>
          </a:xfrm>
        </p:grpSpPr>
        <p:sp>
          <p:nvSpPr>
            <p:cNvPr id="7986" name="Google Shape;8187;p57"/>
            <p:cNvSpPr/>
            <p:nvPr/>
          </p:nvSpPr>
          <p:spPr>
            <a:xfrm>
              <a:off x="7252920" y="2749680"/>
              <a:ext cx="20160" cy="51840"/>
            </a:xfrm>
            <a:custGeom>
              <a:avLst/>
              <a:gdLst>
                <a:gd name="textAreaLeft" fmla="*/ 0 w 20160"/>
                <a:gd name="textAreaRight" fmla="*/ 20520 w 20160"/>
                <a:gd name="textAreaTop" fmla="*/ 0 h 51840"/>
                <a:gd name="textAreaBottom" fmla="*/ 52200 h 51840"/>
              </a:gdLst>
              <a:ahLst/>
              <a:cxnLst/>
              <a:rect l="textAreaLeft" t="textAreaTop" r="textAreaRight" b="textAreaBottom"/>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7" name="Google Shape;8188;p57"/>
            <p:cNvSpPr/>
            <p:nvPr/>
          </p:nvSpPr>
          <p:spPr>
            <a:xfrm>
              <a:off x="7315200" y="2771640"/>
              <a:ext cx="41400" cy="39960"/>
            </a:xfrm>
            <a:custGeom>
              <a:avLst/>
              <a:gdLst>
                <a:gd name="textAreaLeft" fmla="*/ 0 w 41400"/>
                <a:gd name="textAreaRight" fmla="*/ 41760 w 41400"/>
                <a:gd name="textAreaTop" fmla="*/ 0 h 39960"/>
                <a:gd name="textAreaBottom" fmla="*/ 40320 h 39960"/>
              </a:gdLst>
              <a:ahLst/>
              <a:cxnLst/>
              <a:rect l="textAreaLeft" t="textAreaTop" r="textAreaRight" b="textAreaBottom"/>
              <a:pathLst>
                <a:path w="1418" h="1364">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8" name="Google Shape;8189;p57"/>
            <p:cNvSpPr/>
            <p:nvPr/>
          </p:nvSpPr>
          <p:spPr>
            <a:xfrm>
              <a:off x="7375680" y="2893680"/>
              <a:ext cx="41400" cy="21240"/>
            </a:xfrm>
            <a:custGeom>
              <a:avLst/>
              <a:gdLst>
                <a:gd name="textAreaLeft" fmla="*/ 0 w 41400"/>
                <a:gd name="textAreaRight" fmla="*/ 41760 w 41400"/>
                <a:gd name="textAreaTop" fmla="*/ 0 h 21240"/>
                <a:gd name="textAreaBottom" fmla="*/ 21600 h 21240"/>
              </a:gdLst>
              <a:ahLst/>
              <a:cxnLst/>
              <a:rect l="textAreaLeft" t="textAreaTop" r="textAreaRight" b="textAreaBottom"/>
              <a:pathLst>
                <a:path w="1419" h="726">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89" name="Google Shape;8190;p57"/>
            <p:cNvSpPr/>
            <p:nvPr/>
          </p:nvSpPr>
          <p:spPr>
            <a:xfrm>
              <a:off x="7089840" y="2893680"/>
              <a:ext cx="41400" cy="20160"/>
            </a:xfrm>
            <a:custGeom>
              <a:avLst/>
              <a:gdLst>
                <a:gd name="textAreaLeft" fmla="*/ 0 w 41400"/>
                <a:gd name="textAreaRight" fmla="*/ 41760 w 41400"/>
                <a:gd name="textAreaTop" fmla="*/ 0 h 20160"/>
                <a:gd name="textAreaBottom" fmla="*/ 20520 h 20160"/>
              </a:gdLst>
              <a:ahLst/>
              <a:cxnLst/>
              <a:rect l="textAreaLeft" t="textAreaTop" r="textAreaRight" b="textAreaBottom"/>
              <a:pathLst>
                <a:path w="1419" h="694">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0" name="Google Shape;8191;p57"/>
            <p:cNvSpPr/>
            <p:nvPr/>
          </p:nvSpPr>
          <p:spPr>
            <a:xfrm>
              <a:off x="7170840" y="2771640"/>
              <a:ext cx="41400" cy="39960"/>
            </a:xfrm>
            <a:custGeom>
              <a:avLst/>
              <a:gdLst>
                <a:gd name="textAreaLeft" fmla="*/ 0 w 41400"/>
                <a:gd name="textAreaRight" fmla="*/ 41760 w 41400"/>
                <a:gd name="textAreaTop" fmla="*/ 0 h 39960"/>
                <a:gd name="textAreaBottom" fmla="*/ 40320 h 39960"/>
              </a:gdLst>
              <a:ahLst/>
              <a:cxnLst/>
              <a:rect l="textAreaLeft" t="textAreaTop" r="textAreaRight" b="textAreaBottom"/>
              <a:pathLst>
                <a:path w="1419" h="1364">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1" name="Google Shape;8192;p57"/>
            <p:cNvSpPr/>
            <p:nvPr/>
          </p:nvSpPr>
          <p:spPr>
            <a:xfrm>
              <a:off x="7108560" y="2811600"/>
              <a:ext cx="43560" cy="30240"/>
            </a:xfrm>
            <a:custGeom>
              <a:avLst/>
              <a:gdLst>
                <a:gd name="textAreaLeft" fmla="*/ 0 w 43560"/>
                <a:gd name="textAreaRight" fmla="*/ 43920 w 43560"/>
                <a:gd name="textAreaTop" fmla="*/ 0 h 30240"/>
                <a:gd name="textAreaBottom" fmla="*/ 30600 h 30240"/>
              </a:gdLst>
              <a:ahLst/>
              <a:cxnLst/>
              <a:rect l="textAreaLeft" t="textAreaTop" r="textAreaRight" b="textAreaBottom"/>
              <a:pathLst>
                <a:path w="1482" h="1039">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2" name="Google Shape;8193;p57"/>
            <p:cNvSpPr/>
            <p:nvPr/>
          </p:nvSpPr>
          <p:spPr>
            <a:xfrm>
              <a:off x="7354440" y="2811960"/>
              <a:ext cx="43560" cy="31320"/>
            </a:xfrm>
            <a:custGeom>
              <a:avLst/>
              <a:gdLst>
                <a:gd name="textAreaLeft" fmla="*/ 0 w 43560"/>
                <a:gd name="textAreaRight" fmla="*/ 43920 w 43560"/>
                <a:gd name="textAreaTop" fmla="*/ 0 h 31320"/>
                <a:gd name="textAreaBottom" fmla="*/ 31680 h 31320"/>
              </a:gdLst>
              <a:ahLst/>
              <a:cxnLst/>
              <a:rect l="textAreaLeft" t="textAreaTop" r="textAreaRight" b="textAreaBottom"/>
              <a:pathLst>
                <a:path w="1481" h="1072">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3" name="Google Shape;8194;p57"/>
            <p:cNvSpPr/>
            <p:nvPr/>
          </p:nvSpPr>
          <p:spPr>
            <a:xfrm>
              <a:off x="7146000" y="2810160"/>
              <a:ext cx="209160" cy="287640"/>
            </a:xfrm>
            <a:custGeom>
              <a:avLst/>
              <a:gdLst>
                <a:gd name="textAreaLeft" fmla="*/ 0 w 209160"/>
                <a:gd name="textAreaRight" fmla="*/ 209520 w 209160"/>
                <a:gd name="textAreaTop" fmla="*/ 0 h 287640"/>
                <a:gd name="textAreaBottom" fmla="*/ 288000 h 287640"/>
              </a:gdLst>
              <a:ahLst/>
              <a:cxnLst/>
              <a:rect l="textAreaLeft" t="textAreaTop" r="textAreaRight" b="textAreaBottom"/>
              <a:pathLst>
                <a:path w="7089" h="975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7994" name="Google Shape;8195;p57"/>
          <p:cNvGrpSpPr/>
          <p:nvPr/>
        </p:nvGrpSpPr>
        <p:grpSpPr>
          <a:xfrm>
            <a:off x="7078320" y="3195720"/>
            <a:ext cx="351000" cy="352080"/>
            <a:chOff x="7078320" y="3195720"/>
            <a:chExt cx="351000" cy="352080"/>
          </a:xfrm>
        </p:grpSpPr>
        <p:sp>
          <p:nvSpPr>
            <p:cNvPr id="7995" name="Google Shape;8196;p57"/>
            <p:cNvSpPr/>
            <p:nvPr/>
          </p:nvSpPr>
          <p:spPr>
            <a:xfrm>
              <a:off x="7078320" y="3319560"/>
              <a:ext cx="41400" cy="226080"/>
            </a:xfrm>
            <a:custGeom>
              <a:avLst/>
              <a:gdLst>
                <a:gd name="textAreaLeft" fmla="*/ 0 w 41400"/>
                <a:gd name="textAreaRight" fmla="*/ 41760 w 41400"/>
                <a:gd name="textAreaTop" fmla="*/ 0 h 226080"/>
                <a:gd name="textAreaBottom" fmla="*/ 226440 h 226080"/>
              </a:gdLst>
              <a:ahLst/>
              <a:cxnLst/>
              <a:rect l="textAreaLeft" t="textAreaTop" r="textAreaRight" b="textAreaBottom"/>
              <a:pathLst>
                <a:path w="1419" h="7657">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6" name="Google Shape;8197;p57"/>
            <p:cNvSpPr/>
            <p:nvPr/>
          </p:nvSpPr>
          <p:spPr>
            <a:xfrm>
              <a:off x="7118280" y="3402720"/>
              <a:ext cx="145080" cy="145080"/>
            </a:xfrm>
            <a:custGeom>
              <a:avLst/>
              <a:gdLst>
                <a:gd name="textAreaLeft" fmla="*/ 0 w 145080"/>
                <a:gd name="textAreaRight" fmla="*/ 145440 w 145080"/>
                <a:gd name="textAreaTop" fmla="*/ 0 h 145080"/>
                <a:gd name="textAreaBottom" fmla="*/ 145440 h 145080"/>
              </a:gdLst>
              <a:ahLst/>
              <a:cxnLst/>
              <a:rect l="textAreaLeft" t="textAreaTop" r="textAreaRight" b="textAreaBottom"/>
              <a:pathLst>
                <a:path w="4916" h="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7" name="Google Shape;8198;p57"/>
            <p:cNvSpPr/>
            <p:nvPr/>
          </p:nvSpPr>
          <p:spPr>
            <a:xfrm>
              <a:off x="7282080" y="3195720"/>
              <a:ext cx="124560" cy="41400"/>
            </a:xfrm>
            <a:custGeom>
              <a:avLst/>
              <a:gdLst>
                <a:gd name="textAreaLeft" fmla="*/ 0 w 124560"/>
                <a:gd name="textAreaRight" fmla="*/ 124920 w 124560"/>
                <a:gd name="textAreaTop" fmla="*/ 0 h 41400"/>
                <a:gd name="textAreaBottom" fmla="*/ 41760 h 41400"/>
              </a:gdLst>
              <a:ahLst/>
              <a:cxnLst/>
              <a:rect l="textAreaLeft" t="textAreaTop" r="textAreaRight" b="textAreaBottom"/>
              <a:pathLst>
                <a:path w="4222" h="1418">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8" name="Google Shape;8199;p57"/>
            <p:cNvSpPr/>
            <p:nvPr/>
          </p:nvSpPr>
          <p:spPr>
            <a:xfrm>
              <a:off x="7303680" y="3259080"/>
              <a:ext cx="123480" cy="41400"/>
            </a:xfrm>
            <a:custGeom>
              <a:avLst/>
              <a:gdLst>
                <a:gd name="textAreaLeft" fmla="*/ 0 w 123480"/>
                <a:gd name="textAreaRight" fmla="*/ 123840 w 123480"/>
                <a:gd name="textAreaTop" fmla="*/ 0 h 41400"/>
                <a:gd name="textAreaBottom" fmla="*/ 41760 h 41400"/>
              </a:gdLst>
              <a:ahLst/>
              <a:cxnLst/>
              <a:rect l="textAreaLeft" t="textAreaTop" r="textAreaRight" b="textAreaBottom"/>
              <a:pathLst>
                <a:path w="4192" h="1419">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7999" name="Google Shape;8200;p57"/>
            <p:cNvSpPr/>
            <p:nvPr/>
          </p:nvSpPr>
          <p:spPr>
            <a:xfrm>
              <a:off x="7284240" y="3381120"/>
              <a:ext cx="144000" cy="41400"/>
            </a:xfrm>
            <a:custGeom>
              <a:avLst/>
              <a:gdLst>
                <a:gd name="textAreaLeft" fmla="*/ 0 w 144000"/>
                <a:gd name="textAreaRight" fmla="*/ 144360 w 144000"/>
                <a:gd name="textAreaTop" fmla="*/ 0 h 41400"/>
                <a:gd name="textAreaBottom" fmla="*/ 41760 h 41400"/>
              </a:gdLst>
              <a:ahLst/>
              <a:cxnLst/>
              <a:rect l="textAreaLeft" t="textAreaTop" r="textAreaRight" b="textAreaBottom"/>
              <a:pathLst>
                <a:path w="4884" h="1419">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0" name="Google Shape;8201;p57"/>
            <p:cNvSpPr/>
            <p:nvPr/>
          </p:nvSpPr>
          <p:spPr>
            <a:xfrm>
              <a:off x="7262640" y="3319560"/>
              <a:ext cx="165240" cy="39600"/>
            </a:xfrm>
            <a:custGeom>
              <a:avLst/>
              <a:gdLst>
                <a:gd name="textAreaLeft" fmla="*/ 0 w 165240"/>
                <a:gd name="textAreaRight" fmla="*/ 165600 w 165240"/>
                <a:gd name="textAreaTop" fmla="*/ 0 h 39600"/>
                <a:gd name="textAreaBottom" fmla="*/ 39960 h 39600"/>
              </a:gdLst>
              <a:ahLst/>
              <a:cxnLst/>
              <a:rect l="textAreaLeft" t="textAreaTop" r="textAreaRight" b="textAreaBottom"/>
              <a:pathLst>
                <a:path w="5609" h="1356">
                  <a:moveTo>
                    <a:pt x="1" y="0"/>
                  </a:moveTo>
                  <a:lnTo>
                    <a:pt x="1" y="1355"/>
                  </a:lnTo>
                  <a:lnTo>
                    <a:pt x="5609" y="1355"/>
                  </a:lnTo>
                  <a:lnTo>
                    <a:pt x="5609" y="347"/>
                  </a:lnTo>
                  <a:cubicBezTo>
                    <a:pt x="5577" y="158"/>
                    <a:pt x="5451" y="0"/>
                    <a:pt x="5231"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1" name="Google Shape;8202;p57"/>
            <p:cNvSpPr/>
            <p:nvPr/>
          </p:nvSpPr>
          <p:spPr>
            <a:xfrm>
              <a:off x="7284240" y="3444480"/>
              <a:ext cx="145080" cy="102960"/>
            </a:xfrm>
            <a:custGeom>
              <a:avLst/>
              <a:gdLst>
                <a:gd name="textAreaLeft" fmla="*/ 0 w 145080"/>
                <a:gd name="textAreaRight" fmla="*/ 145440 w 145080"/>
                <a:gd name="textAreaTop" fmla="*/ 0 h 102960"/>
                <a:gd name="textAreaBottom" fmla="*/ 103320 h 102960"/>
              </a:gdLst>
              <a:ahLst/>
              <a:cxnLst/>
              <a:rect l="textAreaLeft" t="textAreaTop" r="textAreaRight" b="textAreaBottom"/>
              <a:pathLst>
                <a:path w="4916" h="3498">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2" name="Google Shape;8203;p57"/>
            <p:cNvSpPr/>
            <p:nvPr/>
          </p:nvSpPr>
          <p:spPr>
            <a:xfrm>
              <a:off x="7140600" y="3258360"/>
              <a:ext cx="102240" cy="122400"/>
            </a:xfrm>
            <a:custGeom>
              <a:avLst/>
              <a:gdLst>
                <a:gd name="textAreaLeft" fmla="*/ 0 w 102240"/>
                <a:gd name="textAreaRight" fmla="*/ 102600 w 102240"/>
                <a:gd name="textAreaTop" fmla="*/ 0 h 122400"/>
                <a:gd name="textAreaBottom" fmla="*/ 122760 h 122400"/>
              </a:gdLst>
              <a:ahLst/>
              <a:cxnLst/>
              <a:rect l="textAreaLeft" t="textAreaTop" r="textAreaRight" b="textAreaBottom"/>
              <a:pathLst>
                <a:path w="3467" h="4159">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03" name="Google Shape;8204;p57"/>
          <p:cNvGrpSpPr/>
          <p:nvPr/>
        </p:nvGrpSpPr>
        <p:grpSpPr>
          <a:xfrm>
            <a:off x="7082640" y="3734640"/>
            <a:ext cx="342360" cy="226080"/>
            <a:chOff x="7082640" y="3734640"/>
            <a:chExt cx="342360" cy="226080"/>
          </a:xfrm>
        </p:grpSpPr>
        <p:sp>
          <p:nvSpPr>
            <p:cNvPr id="8004" name="Google Shape;8205;p57"/>
            <p:cNvSpPr/>
            <p:nvPr/>
          </p:nvSpPr>
          <p:spPr>
            <a:xfrm>
              <a:off x="7082640" y="3734640"/>
              <a:ext cx="342360" cy="104760"/>
            </a:xfrm>
            <a:custGeom>
              <a:avLst/>
              <a:gdLst>
                <a:gd name="textAreaLeft" fmla="*/ 0 w 342360"/>
                <a:gd name="textAreaRight" fmla="*/ 342720 w 342360"/>
                <a:gd name="textAreaTop" fmla="*/ 0 h 104760"/>
                <a:gd name="textAreaBottom" fmla="*/ 105120 h 104760"/>
              </a:gdLst>
              <a:ahLst/>
              <a:cxnLst/>
              <a:rect l="textAreaLeft" t="textAreaTop" r="textAreaRight" b="textAreaBottom"/>
              <a:pathLst>
                <a:path w="11595" h="3561">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5" name="Google Shape;8206;p57"/>
            <p:cNvSpPr/>
            <p:nvPr/>
          </p:nvSpPr>
          <p:spPr>
            <a:xfrm>
              <a:off x="7243560" y="383616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6" name="Google Shape;8207;p57"/>
            <p:cNvSpPr/>
            <p:nvPr/>
          </p:nvSpPr>
          <p:spPr>
            <a:xfrm>
              <a:off x="7202520" y="3807360"/>
              <a:ext cx="102240" cy="91800"/>
            </a:xfrm>
            <a:custGeom>
              <a:avLst/>
              <a:gdLst>
                <a:gd name="textAreaLeft" fmla="*/ 0 w 102240"/>
                <a:gd name="textAreaRight" fmla="*/ 102600 w 102240"/>
                <a:gd name="textAreaTop" fmla="*/ 0 h 91800"/>
                <a:gd name="textAreaBottom" fmla="*/ 92160 h 91800"/>
              </a:gdLst>
              <a:ahLst/>
              <a:cxnLst/>
              <a:rect l="textAreaLeft" t="textAreaTop" r="textAreaRight" b="textAreaBottom"/>
              <a:pathLst>
                <a:path w="3467" h="312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07" name="Google Shape;8208;p57"/>
            <p:cNvSpPr/>
            <p:nvPr/>
          </p:nvSpPr>
          <p:spPr>
            <a:xfrm>
              <a:off x="7087320" y="3815640"/>
              <a:ext cx="333000" cy="145080"/>
            </a:xfrm>
            <a:custGeom>
              <a:avLst/>
              <a:gdLst>
                <a:gd name="textAreaLeft" fmla="*/ 0 w 333000"/>
                <a:gd name="textAreaRight" fmla="*/ 333360 w 333000"/>
                <a:gd name="textAreaTop" fmla="*/ 0 h 145080"/>
                <a:gd name="textAreaBottom" fmla="*/ 145440 h 145080"/>
              </a:gdLst>
              <a:ahLst/>
              <a:cxnLst/>
              <a:rect l="textAreaLeft" t="textAreaTop" r="textAreaRight" b="textAreaBottom"/>
              <a:pathLst>
                <a:path w="11280" h="4916">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08" name="Google Shape;8209;p57"/>
          <p:cNvGrpSpPr/>
          <p:nvPr/>
        </p:nvGrpSpPr>
        <p:grpSpPr>
          <a:xfrm>
            <a:off x="6208920" y="4117320"/>
            <a:ext cx="350640" cy="325080"/>
            <a:chOff x="6208920" y="4117320"/>
            <a:chExt cx="350640" cy="325080"/>
          </a:xfrm>
        </p:grpSpPr>
        <p:sp>
          <p:nvSpPr>
            <p:cNvPr id="8009" name="Google Shape;8210;p57"/>
            <p:cNvSpPr/>
            <p:nvPr/>
          </p:nvSpPr>
          <p:spPr>
            <a:xfrm>
              <a:off x="6373800" y="4117320"/>
              <a:ext cx="20160" cy="50760"/>
            </a:xfrm>
            <a:custGeom>
              <a:avLst/>
              <a:gdLst>
                <a:gd name="textAreaLeft" fmla="*/ 0 w 20160"/>
                <a:gd name="textAreaRight" fmla="*/ 20520 w 20160"/>
                <a:gd name="textAreaTop" fmla="*/ 0 h 50760"/>
                <a:gd name="textAreaBottom" fmla="*/ 51120 h 50760"/>
              </a:gdLst>
              <a:ahLst/>
              <a:cxnLst/>
              <a:rect l="textAreaLeft" t="textAreaTop" r="textAreaRight" b="textAreaBottom"/>
              <a:pathLst>
                <a:path w="694" h="173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0" name="Google Shape;8211;p57"/>
            <p:cNvSpPr/>
            <p:nvPr/>
          </p:nvSpPr>
          <p:spPr>
            <a:xfrm>
              <a:off x="6291720" y="4157640"/>
              <a:ext cx="41400" cy="40680"/>
            </a:xfrm>
            <a:custGeom>
              <a:avLst/>
              <a:gdLst>
                <a:gd name="textAreaLeft" fmla="*/ 0 w 41400"/>
                <a:gd name="textAreaRight" fmla="*/ 41760 w 41400"/>
                <a:gd name="textAreaTop" fmla="*/ 0 h 40680"/>
                <a:gd name="textAreaBottom" fmla="*/ 41040 h 40680"/>
              </a:gdLst>
              <a:ahLst/>
              <a:cxnLst/>
              <a:rect l="textAreaLeft" t="textAreaTop" r="textAreaRight" b="textAreaBottom"/>
              <a:pathLst>
                <a:path w="1419" h="1388">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1" name="Google Shape;8212;p57"/>
            <p:cNvSpPr/>
            <p:nvPr/>
          </p:nvSpPr>
          <p:spPr>
            <a:xfrm>
              <a:off x="6434280" y="4158000"/>
              <a:ext cx="41400" cy="40320"/>
            </a:xfrm>
            <a:custGeom>
              <a:avLst/>
              <a:gdLst>
                <a:gd name="textAreaLeft" fmla="*/ 0 w 41400"/>
                <a:gd name="textAreaRight" fmla="*/ 41760 w 41400"/>
                <a:gd name="textAreaTop" fmla="*/ 0 h 40320"/>
                <a:gd name="textAreaBottom" fmla="*/ 40680 h 40320"/>
              </a:gdLst>
              <a:ahLst/>
              <a:cxnLst/>
              <a:rect l="textAreaLeft" t="textAreaTop" r="textAreaRight" b="textAreaBottom"/>
              <a:pathLst>
                <a:path w="1419" h="1376">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2" name="Google Shape;8213;p57"/>
            <p:cNvSpPr/>
            <p:nvPr/>
          </p:nvSpPr>
          <p:spPr>
            <a:xfrm>
              <a:off x="6518160" y="4259880"/>
              <a:ext cx="41400" cy="142920"/>
            </a:xfrm>
            <a:custGeom>
              <a:avLst/>
              <a:gdLst>
                <a:gd name="textAreaLeft" fmla="*/ 0 w 41400"/>
                <a:gd name="textAreaRight" fmla="*/ 41760 w 41400"/>
                <a:gd name="textAreaTop" fmla="*/ 0 h 142920"/>
                <a:gd name="textAreaBottom" fmla="*/ 143280 h 142920"/>
              </a:gdLst>
              <a:ahLst/>
              <a:cxnLst/>
              <a:rect l="textAreaLeft" t="textAreaTop" r="textAreaRight" b="textAreaBottom"/>
              <a:pathLst>
                <a:path w="1419" h="4853">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3" name="Google Shape;8214;p57"/>
            <p:cNvSpPr/>
            <p:nvPr/>
          </p:nvSpPr>
          <p:spPr>
            <a:xfrm>
              <a:off x="6208920" y="4260600"/>
              <a:ext cx="41400" cy="143280"/>
            </a:xfrm>
            <a:custGeom>
              <a:avLst/>
              <a:gdLst>
                <a:gd name="textAreaLeft" fmla="*/ 0 w 41400"/>
                <a:gd name="textAreaRight" fmla="*/ 41760 w 41400"/>
                <a:gd name="textAreaTop" fmla="*/ 0 h 143280"/>
                <a:gd name="textAreaBottom" fmla="*/ 143640 h 143280"/>
              </a:gdLst>
              <a:ahLst/>
              <a:cxnLst/>
              <a:rect l="textAreaLeft" t="textAreaTop" r="textAreaRight" b="textAreaBottom"/>
              <a:pathLst>
                <a:path w="1419" h="4856">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4" name="Google Shape;8215;p57"/>
            <p:cNvSpPr/>
            <p:nvPr/>
          </p:nvSpPr>
          <p:spPr>
            <a:xfrm>
              <a:off x="6326280" y="4271040"/>
              <a:ext cx="169200" cy="122400"/>
            </a:xfrm>
            <a:custGeom>
              <a:avLst/>
              <a:gdLst>
                <a:gd name="textAreaLeft" fmla="*/ 0 w 169200"/>
                <a:gd name="textAreaRight" fmla="*/ 169560 w 169200"/>
                <a:gd name="textAreaTop" fmla="*/ 0 h 122400"/>
                <a:gd name="textAreaBottom" fmla="*/ 122760 h 122400"/>
              </a:gdLst>
              <a:ahLst/>
              <a:cxnLst/>
              <a:rect l="textAreaLeft" t="textAreaTop" r="textAreaRight" b="textAreaBottom"/>
              <a:pathLst>
                <a:path w="5735" h="416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5" name="Google Shape;8216;p57"/>
            <p:cNvSpPr/>
            <p:nvPr/>
          </p:nvSpPr>
          <p:spPr>
            <a:xfrm>
              <a:off x="6269400" y="4219560"/>
              <a:ext cx="207360" cy="222840"/>
            </a:xfrm>
            <a:custGeom>
              <a:avLst/>
              <a:gdLst>
                <a:gd name="textAreaLeft" fmla="*/ 0 w 207360"/>
                <a:gd name="textAreaRight" fmla="*/ 207720 w 207360"/>
                <a:gd name="textAreaTop" fmla="*/ 0 h 222840"/>
                <a:gd name="textAreaBottom" fmla="*/ 223200 h 222840"/>
              </a:gdLst>
              <a:ahLst/>
              <a:cxnLst/>
              <a:rect l="textAreaLeft" t="textAreaTop" r="textAreaRight" b="textAreaBottom"/>
              <a:pathLst>
                <a:path w="7027" h="7549">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16" name="Google Shape;8217;p57"/>
          <p:cNvGrpSpPr/>
          <p:nvPr/>
        </p:nvGrpSpPr>
        <p:grpSpPr>
          <a:xfrm>
            <a:off x="6616080" y="1397160"/>
            <a:ext cx="349560" cy="349560"/>
            <a:chOff x="6616080" y="1397160"/>
            <a:chExt cx="349560" cy="349560"/>
          </a:xfrm>
        </p:grpSpPr>
        <p:sp>
          <p:nvSpPr>
            <p:cNvPr id="8017" name="Google Shape;8218;p57"/>
            <p:cNvSpPr/>
            <p:nvPr/>
          </p:nvSpPr>
          <p:spPr>
            <a:xfrm>
              <a:off x="6646680" y="1397160"/>
              <a:ext cx="102240" cy="102240"/>
            </a:xfrm>
            <a:custGeom>
              <a:avLst/>
              <a:gdLst>
                <a:gd name="textAreaLeft" fmla="*/ 0 w 102240"/>
                <a:gd name="textAreaRight" fmla="*/ 102600 w 102240"/>
                <a:gd name="textAreaTop" fmla="*/ 0 h 102240"/>
                <a:gd name="textAreaBottom" fmla="*/ 102600 h 102240"/>
              </a:gdLst>
              <a:ahLst/>
              <a:cxnLst/>
              <a:rect l="textAreaLeft" t="textAreaTop" r="textAreaRight" b="textAreaBottom"/>
              <a:pathLst>
                <a:path w="3467" h="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8" name="Google Shape;8219;p57"/>
            <p:cNvSpPr/>
            <p:nvPr/>
          </p:nvSpPr>
          <p:spPr>
            <a:xfrm>
              <a:off x="6781680" y="1438920"/>
              <a:ext cx="122400" cy="79920"/>
            </a:xfrm>
            <a:custGeom>
              <a:avLst/>
              <a:gdLst>
                <a:gd name="textAreaLeft" fmla="*/ 0 w 122400"/>
                <a:gd name="textAreaRight" fmla="*/ 122760 w 122400"/>
                <a:gd name="textAreaTop" fmla="*/ 0 h 79920"/>
                <a:gd name="textAreaBottom" fmla="*/ 80280 h 79920"/>
              </a:gdLst>
              <a:ahLst/>
              <a:cxnLst/>
              <a:rect l="textAreaLeft" t="textAreaTop" r="textAreaRight" b="textAreaBottom"/>
              <a:pathLst>
                <a:path w="4160" h="2718">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19" name="Google Shape;8220;p57"/>
            <p:cNvSpPr/>
            <p:nvPr/>
          </p:nvSpPr>
          <p:spPr>
            <a:xfrm>
              <a:off x="6654240" y="1621800"/>
              <a:ext cx="125280" cy="81360"/>
            </a:xfrm>
            <a:custGeom>
              <a:avLst/>
              <a:gdLst>
                <a:gd name="textAreaLeft" fmla="*/ 0 w 125280"/>
                <a:gd name="textAreaRight" fmla="*/ 125640 w 125280"/>
                <a:gd name="textAreaTop" fmla="*/ 0 h 81360"/>
                <a:gd name="textAreaBottom" fmla="*/ 81720 h 81360"/>
              </a:gdLst>
              <a:ahLst/>
              <a:cxnLst/>
              <a:rect l="textAreaLeft" t="textAreaTop" r="textAreaRight" b="textAreaBottom"/>
              <a:pathLst>
                <a:path w="4254" h="2763">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0" name="Google Shape;8221;p57"/>
            <p:cNvSpPr/>
            <p:nvPr/>
          </p:nvSpPr>
          <p:spPr>
            <a:xfrm>
              <a:off x="6831000" y="1540440"/>
              <a:ext cx="104760" cy="101160"/>
            </a:xfrm>
            <a:custGeom>
              <a:avLst/>
              <a:gdLst>
                <a:gd name="textAreaLeft" fmla="*/ 0 w 104760"/>
                <a:gd name="textAreaRight" fmla="*/ 105120 w 104760"/>
                <a:gd name="textAreaTop" fmla="*/ 0 h 101160"/>
                <a:gd name="textAreaBottom" fmla="*/ 101520 h 101160"/>
              </a:gdLst>
              <a:ahLst/>
              <a:cxnLst/>
              <a:rect l="textAreaLeft" t="textAreaTop" r="textAreaRight" b="textAreaBottom"/>
              <a:pathLst>
                <a:path w="3561" h="3435">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1" name="Google Shape;8222;p57"/>
            <p:cNvSpPr/>
            <p:nvPr/>
          </p:nvSpPr>
          <p:spPr>
            <a:xfrm>
              <a:off x="6616080" y="1497600"/>
              <a:ext cx="163440" cy="104040"/>
            </a:xfrm>
            <a:custGeom>
              <a:avLst/>
              <a:gdLst>
                <a:gd name="textAreaLeft" fmla="*/ 0 w 163440"/>
                <a:gd name="textAreaRight" fmla="*/ 163800 w 163440"/>
                <a:gd name="textAreaTop" fmla="*/ 0 h 104040"/>
                <a:gd name="textAreaBottom" fmla="*/ 104400 h 104040"/>
              </a:gdLst>
              <a:ahLst/>
              <a:cxnLst/>
              <a:rect l="textAreaLeft" t="textAreaTop" r="textAreaRight" b="textAreaBottom"/>
              <a:pathLst>
                <a:path w="5546" h="3529">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2" name="Google Shape;8223;p57"/>
            <p:cNvSpPr/>
            <p:nvPr/>
          </p:nvSpPr>
          <p:spPr>
            <a:xfrm>
              <a:off x="6800400" y="1640880"/>
              <a:ext cx="165240" cy="105840"/>
            </a:xfrm>
            <a:custGeom>
              <a:avLst/>
              <a:gdLst>
                <a:gd name="textAreaLeft" fmla="*/ 0 w 165240"/>
                <a:gd name="textAreaRight" fmla="*/ 165600 w 165240"/>
                <a:gd name="textAreaTop" fmla="*/ 0 h 105840"/>
                <a:gd name="textAreaBottom" fmla="*/ 106200 h 105840"/>
              </a:gdLst>
              <a:ahLst/>
              <a:cxnLst/>
              <a:rect l="textAreaLeft" t="textAreaTop" r="textAreaRight" b="textAreaBottom"/>
              <a:pathLst>
                <a:path w="5609" h="3593">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23" name="Google Shape;8224;p57"/>
          <p:cNvGrpSpPr/>
          <p:nvPr/>
        </p:nvGrpSpPr>
        <p:grpSpPr>
          <a:xfrm>
            <a:off x="6614280" y="1838160"/>
            <a:ext cx="353160" cy="348480"/>
            <a:chOff x="6614280" y="1838160"/>
            <a:chExt cx="353160" cy="348480"/>
          </a:xfrm>
        </p:grpSpPr>
        <p:sp>
          <p:nvSpPr>
            <p:cNvPr id="8024" name="Google Shape;8225;p57"/>
            <p:cNvSpPr/>
            <p:nvPr/>
          </p:nvSpPr>
          <p:spPr>
            <a:xfrm>
              <a:off x="6804000" y="1961280"/>
              <a:ext cx="81720" cy="39600"/>
            </a:xfrm>
            <a:custGeom>
              <a:avLst/>
              <a:gdLst>
                <a:gd name="textAreaLeft" fmla="*/ 0 w 81720"/>
                <a:gd name="textAreaRight" fmla="*/ 82080 w 81720"/>
                <a:gd name="textAreaTop" fmla="*/ 0 h 39600"/>
                <a:gd name="textAreaBottom" fmla="*/ 39960 h 39600"/>
              </a:gdLst>
              <a:ahLst/>
              <a:cxnLst/>
              <a:rect l="textAreaLeft" t="textAreaTop" r="textAreaRight" b="textAreaBottom"/>
              <a:pathLst>
                <a:path w="2774" h="1356">
                  <a:moveTo>
                    <a:pt x="1387" y="1"/>
                  </a:moveTo>
                  <a:cubicBezTo>
                    <a:pt x="631" y="1"/>
                    <a:pt x="1" y="631"/>
                    <a:pt x="1" y="1355"/>
                  </a:cubicBezTo>
                  <a:lnTo>
                    <a:pt x="2773" y="1355"/>
                  </a:lnTo>
                  <a:cubicBezTo>
                    <a:pt x="2773" y="599"/>
                    <a:pt x="2143" y="1"/>
                    <a:pt x="1387" y="1"/>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5" name="Google Shape;8226;p57"/>
            <p:cNvSpPr/>
            <p:nvPr/>
          </p:nvSpPr>
          <p:spPr>
            <a:xfrm>
              <a:off x="6823440" y="189864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19" h="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6" name="Google Shape;8227;p57"/>
            <p:cNvSpPr/>
            <p:nvPr/>
          </p:nvSpPr>
          <p:spPr>
            <a:xfrm>
              <a:off x="6721200" y="1838160"/>
              <a:ext cx="246240" cy="246240"/>
            </a:xfrm>
            <a:custGeom>
              <a:avLst/>
              <a:gdLst>
                <a:gd name="textAreaLeft" fmla="*/ 0 w 246240"/>
                <a:gd name="textAreaRight" fmla="*/ 246600 w 246240"/>
                <a:gd name="textAreaTop" fmla="*/ 0 h 246240"/>
                <a:gd name="textAreaBottom" fmla="*/ 246600 h 246240"/>
              </a:gdLst>
              <a:ahLst/>
              <a:cxnLst/>
              <a:rect l="textAreaLeft" t="textAreaTop" r="textAreaRight" b="textAreaBottom"/>
              <a:pathLst>
                <a:path w="8350" h="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7" name="Google Shape;8228;p57"/>
            <p:cNvSpPr/>
            <p:nvPr/>
          </p:nvSpPr>
          <p:spPr>
            <a:xfrm>
              <a:off x="6699960" y="2019960"/>
              <a:ext cx="86400" cy="85320"/>
            </a:xfrm>
            <a:custGeom>
              <a:avLst/>
              <a:gdLst>
                <a:gd name="textAreaLeft" fmla="*/ 0 w 86400"/>
                <a:gd name="textAreaRight" fmla="*/ 86760 w 86400"/>
                <a:gd name="textAreaTop" fmla="*/ 0 h 85320"/>
                <a:gd name="textAreaBottom" fmla="*/ 85680 h 85320"/>
              </a:gdLst>
              <a:ahLst/>
              <a:cxnLst/>
              <a:rect l="textAreaLeft" t="textAreaTop" r="textAreaRight" b="textAreaBottom"/>
              <a:pathLst>
                <a:path w="2931" h="2899">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28" name="Google Shape;8229;p57"/>
            <p:cNvSpPr/>
            <p:nvPr/>
          </p:nvSpPr>
          <p:spPr>
            <a:xfrm>
              <a:off x="6614280" y="2072880"/>
              <a:ext cx="117720" cy="113760"/>
            </a:xfrm>
            <a:custGeom>
              <a:avLst/>
              <a:gdLst>
                <a:gd name="textAreaLeft" fmla="*/ 0 w 117720"/>
                <a:gd name="textAreaRight" fmla="*/ 118080 w 117720"/>
                <a:gd name="textAreaTop" fmla="*/ 0 h 113760"/>
                <a:gd name="textAreaBottom" fmla="*/ 114120 h 113760"/>
              </a:gdLst>
              <a:ahLst/>
              <a:cxnLst/>
              <a:rect l="textAreaLeft" t="textAreaTop" r="textAreaRight" b="textAreaBottom"/>
              <a:pathLst>
                <a:path w="4002" h="3868">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29" name="Google Shape;8230;p57"/>
          <p:cNvGrpSpPr/>
          <p:nvPr/>
        </p:nvGrpSpPr>
        <p:grpSpPr>
          <a:xfrm>
            <a:off x="6616080" y="2284560"/>
            <a:ext cx="349560" cy="348840"/>
            <a:chOff x="6616080" y="2284560"/>
            <a:chExt cx="349560" cy="348840"/>
          </a:xfrm>
        </p:grpSpPr>
        <p:sp>
          <p:nvSpPr>
            <p:cNvPr id="8030" name="Google Shape;8231;p57"/>
            <p:cNvSpPr/>
            <p:nvPr/>
          </p:nvSpPr>
          <p:spPr>
            <a:xfrm>
              <a:off x="6657120" y="2407320"/>
              <a:ext cx="104040" cy="102240"/>
            </a:xfrm>
            <a:custGeom>
              <a:avLst/>
              <a:gdLst>
                <a:gd name="textAreaLeft" fmla="*/ 0 w 104040"/>
                <a:gd name="textAreaRight" fmla="*/ 104400 w 104040"/>
                <a:gd name="textAreaTop" fmla="*/ 0 h 102240"/>
                <a:gd name="textAreaBottom" fmla="*/ 102600 h 102240"/>
              </a:gdLst>
              <a:ahLst/>
              <a:cxnLst/>
              <a:rect l="textAreaLeft" t="textAreaTop" r="textAreaRight" b="textAreaBottom"/>
              <a:pathLst>
                <a:path w="3529" h="3467">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1" name="Google Shape;8232;p57"/>
            <p:cNvSpPr/>
            <p:nvPr/>
          </p:nvSpPr>
          <p:spPr>
            <a:xfrm>
              <a:off x="6779880" y="2284560"/>
              <a:ext cx="185760" cy="183960"/>
            </a:xfrm>
            <a:custGeom>
              <a:avLst/>
              <a:gdLst>
                <a:gd name="textAreaLeft" fmla="*/ 0 w 185760"/>
                <a:gd name="textAreaRight" fmla="*/ 186120 w 185760"/>
                <a:gd name="textAreaTop" fmla="*/ 0 h 183960"/>
                <a:gd name="textAreaBottom" fmla="*/ 184320 h 183960"/>
              </a:gdLst>
              <a:ahLst/>
              <a:cxnLst/>
              <a:rect l="textAreaLeft" t="textAreaTop" r="textAreaRight" b="textAreaBottom"/>
              <a:pathLst>
                <a:path w="6302" h="6239">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2" name="Google Shape;8233;p57"/>
            <p:cNvSpPr/>
            <p:nvPr/>
          </p:nvSpPr>
          <p:spPr>
            <a:xfrm>
              <a:off x="6616080" y="2505240"/>
              <a:ext cx="185760" cy="128160"/>
            </a:xfrm>
            <a:custGeom>
              <a:avLst/>
              <a:gdLst>
                <a:gd name="textAreaLeft" fmla="*/ 0 w 185760"/>
                <a:gd name="textAreaRight" fmla="*/ 186120 w 185760"/>
                <a:gd name="textAreaTop" fmla="*/ 0 h 128160"/>
                <a:gd name="textAreaBottom" fmla="*/ 128520 h 128160"/>
              </a:gdLst>
              <a:ahLst/>
              <a:cxnLst/>
              <a:rect l="textAreaLeft" t="textAreaTop" r="textAreaRight" b="textAreaBottom"/>
              <a:pathLst>
                <a:path w="6302" h="4349">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33" name="Google Shape;8234;p57"/>
          <p:cNvGrpSpPr/>
          <p:nvPr/>
        </p:nvGrpSpPr>
        <p:grpSpPr>
          <a:xfrm>
            <a:off x="5301000" y="2781000"/>
            <a:ext cx="349920" cy="285480"/>
            <a:chOff x="5301000" y="2781000"/>
            <a:chExt cx="349920" cy="285480"/>
          </a:xfrm>
        </p:grpSpPr>
        <p:sp>
          <p:nvSpPr>
            <p:cNvPr id="8034" name="Google Shape;8235;p57"/>
            <p:cNvSpPr/>
            <p:nvPr/>
          </p:nvSpPr>
          <p:spPr>
            <a:xfrm>
              <a:off x="5599080" y="2903760"/>
              <a:ext cx="51840" cy="21240"/>
            </a:xfrm>
            <a:custGeom>
              <a:avLst/>
              <a:gdLst>
                <a:gd name="textAreaLeft" fmla="*/ 0 w 51840"/>
                <a:gd name="textAreaRight" fmla="*/ 52200 w 51840"/>
                <a:gd name="textAreaTop" fmla="*/ 0 h 21240"/>
                <a:gd name="textAreaBottom" fmla="*/ 21600 h 21240"/>
              </a:gdLst>
              <a:ahLst/>
              <a:cxnLst/>
              <a:rect l="textAreaLeft" t="textAreaTop" r="textAreaRight" b="textAreaBottom"/>
              <a:pathLst>
                <a:path w="1766" h="725">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5" name="Google Shape;8236;p57"/>
            <p:cNvSpPr/>
            <p:nvPr/>
          </p:nvSpPr>
          <p:spPr>
            <a:xfrm>
              <a:off x="5586840" y="2945880"/>
              <a:ext cx="43560" cy="39600"/>
            </a:xfrm>
            <a:custGeom>
              <a:avLst/>
              <a:gdLst>
                <a:gd name="textAreaLeft" fmla="*/ 0 w 43560"/>
                <a:gd name="textAreaRight" fmla="*/ 43920 w 43560"/>
                <a:gd name="textAreaTop" fmla="*/ 0 h 39600"/>
                <a:gd name="textAreaBottom" fmla="*/ 39960 h 39600"/>
              </a:gdLst>
              <a:ahLst/>
              <a:cxnLst/>
              <a:rect l="textAreaLeft" t="textAreaTop" r="textAreaRight" b="textAreaBottom"/>
              <a:pathLst>
                <a:path w="1482" h="1355">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6" name="Google Shape;8237;p57"/>
            <p:cNvSpPr/>
            <p:nvPr/>
          </p:nvSpPr>
          <p:spPr>
            <a:xfrm>
              <a:off x="5588640" y="2842200"/>
              <a:ext cx="41400" cy="40320"/>
            </a:xfrm>
            <a:custGeom>
              <a:avLst/>
              <a:gdLst>
                <a:gd name="textAreaLeft" fmla="*/ 0 w 41400"/>
                <a:gd name="textAreaRight" fmla="*/ 41760 w 41400"/>
                <a:gd name="textAreaTop" fmla="*/ 0 h 40320"/>
                <a:gd name="textAreaBottom" fmla="*/ 40680 h 40320"/>
              </a:gdLst>
              <a:ahLst/>
              <a:cxnLst/>
              <a:rect l="textAreaLeft" t="textAreaTop" r="textAreaRight" b="textAreaBottom"/>
              <a:pathLst>
                <a:path w="1419" h="138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7" name="Google Shape;8238;p57"/>
            <p:cNvSpPr/>
            <p:nvPr/>
          </p:nvSpPr>
          <p:spPr>
            <a:xfrm>
              <a:off x="5301000" y="2842200"/>
              <a:ext cx="124560" cy="123480"/>
            </a:xfrm>
            <a:custGeom>
              <a:avLst/>
              <a:gdLst>
                <a:gd name="textAreaLeft" fmla="*/ 0 w 124560"/>
                <a:gd name="textAreaRight" fmla="*/ 124920 w 124560"/>
                <a:gd name="textAreaTop" fmla="*/ 0 h 123480"/>
                <a:gd name="textAreaBottom" fmla="*/ 123840 h 123480"/>
              </a:gdLst>
              <a:ahLst/>
              <a:cxnLst/>
              <a:rect l="textAreaLeft" t="textAreaTop" r="textAreaRight" b="textAreaBottom"/>
              <a:pathLst>
                <a:path w="4222" h="419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8" name="Google Shape;8239;p57"/>
            <p:cNvSpPr/>
            <p:nvPr/>
          </p:nvSpPr>
          <p:spPr>
            <a:xfrm>
              <a:off x="5525280" y="2781000"/>
              <a:ext cx="41400" cy="246240"/>
            </a:xfrm>
            <a:custGeom>
              <a:avLst/>
              <a:gdLst>
                <a:gd name="textAreaLeft" fmla="*/ 0 w 41400"/>
                <a:gd name="textAreaRight" fmla="*/ 41760 w 41400"/>
                <a:gd name="textAreaTop" fmla="*/ 0 h 246240"/>
                <a:gd name="textAreaBottom" fmla="*/ 246600 h 246240"/>
              </a:gdLst>
              <a:ahLst/>
              <a:cxnLst/>
              <a:rect l="textAreaLeft" t="textAreaTop" r="textAreaRight" b="textAreaBottom"/>
              <a:pathLst>
                <a:path w="1418" h="835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39" name="Google Shape;8240;p57"/>
            <p:cNvSpPr/>
            <p:nvPr/>
          </p:nvSpPr>
          <p:spPr>
            <a:xfrm>
              <a:off x="5362560" y="2984760"/>
              <a:ext cx="60120" cy="81720"/>
            </a:xfrm>
            <a:custGeom>
              <a:avLst/>
              <a:gdLst>
                <a:gd name="textAreaLeft" fmla="*/ 0 w 60120"/>
                <a:gd name="textAreaRight" fmla="*/ 60480 w 60120"/>
                <a:gd name="textAreaTop" fmla="*/ 0 h 81720"/>
                <a:gd name="textAreaBottom" fmla="*/ 82080 h 81720"/>
              </a:gdLst>
              <a:ahLst/>
              <a:cxnLst/>
              <a:rect l="textAreaLeft" t="textAreaTop" r="textAreaRight" b="textAreaBottom"/>
              <a:pathLst>
                <a:path w="2049" h="2773">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0" name="Google Shape;8241;p57"/>
            <p:cNvSpPr/>
            <p:nvPr/>
          </p:nvSpPr>
          <p:spPr>
            <a:xfrm>
              <a:off x="5445360" y="2806200"/>
              <a:ext cx="61200" cy="193320"/>
            </a:xfrm>
            <a:custGeom>
              <a:avLst/>
              <a:gdLst>
                <a:gd name="textAreaLeft" fmla="*/ 0 w 61200"/>
                <a:gd name="textAreaRight" fmla="*/ 61560 w 61200"/>
                <a:gd name="textAreaTop" fmla="*/ 0 h 193320"/>
                <a:gd name="textAreaBottom" fmla="*/ 193680 h 193320"/>
              </a:gdLst>
              <a:ahLst/>
              <a:cxnLst/>
              <a:rect l="textAreaLeft" t="textAreaTop" r="textAreaRight" b="textAreaBottom"/>
              <a:pathLst>
                <a:path w="2080" h="6554">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41" name="Google Shape;8242;p57"/>
          <p:cNvGrpSpPr/>
          <p:nvPr/>
        </p:nvGrpSpPr>
        <p:grpSpPr>
          <a:xfrm>
            <a:off x="5300640" y="3196800"/>
            <a:ext cx="350640" cy="349560"/>
            <a:chOff x="5300640" y="3196800"/>
            <a:chExt cx="350640" cy="349560"/>
          </a:xfrm>
        </p:grpSpPr>
        <p:sp>
          <p:nvSpPr>
            <p:cNvPr id="8042" name="Google Shape;8243;p57"/>
            <p:cNvSpPr/>
            <p:nvPr/>
          </p:nvSpPr>
          <p:spPr>
            <a:xfrm>
              <a:off x="5507280" y="3402360"/>
              <a:ext cx="144000" cy="144000"/>
            </a:xfrm>
            <a:custGeom>
              <a:avLst/>
              <a:gdLst>
                <a:gd name="textAreaLeft" fmla="*/ 0 w 144000"/>
                <a:gd name="textAreaRight" fmla="*/ 144360 w 144000"/>
                <a:gd name="textAreaTop" fmla="*/ 0 h 144000"/>
                <a:gd name="textAreaBottom" fmla="*/ 144360 h 144000"/>
              </a:gdLst>
              <a:ahLst/>
              <a:cxnLst/>
              <a:rect l="textAreaLeft" t="textAreaTop" r="textAreaRight" b="textAreaBottom"/>
              <a:pathLst>
                <a:path w="4885" h="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3" name="Google Shape;8244;p57"/>
            <p:cNvSpPr/>
            <p:nvPr/>
          </p:nvSpPr>
          <p:spPr>
            <a:xfrm>
              <a:off x="5301360" y="3300120"/>
              <a:ext cx="307800" cy="204480"/>
            </a:xfrm>
            <a:custGeom>
              <a:avLst/>
              <a:gdLst>
                <a:gd name="textAreaLeft" fmla="*/ 0 w 307800"/>
                <a:gd name="textAreaRight" fmla="*/ 308160 w 307800"/>
                <a:gd name="textAreaTop" fmla="*/ 0 h 204480"/>
                <a:gd name="textAreaBottom" fmla="*/ 204840 h 204480"/>
              </a:gdLst>
              <a:ahLst/>
              <a:cxnLst/>
              <a:rect l="textAreaLeft" t="textAreaTop" r="textAreaRight" b="textAreaBottom"/>
              <a:pathLst>
                <a:path w="10429" h="6932">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4" name="Google Shape;8245;p57"/>
            <p:cNvSpPr/>
            <p:nvPr/>
          </p:nvSpPr>
          <p:spPr>
            <a:xfrm>
              <a:off x="5300640" y="3196800"/>
              <a:ext cx="308880" cy="83520"/>
            </a:xfrm>
            <a:custGeom>
              <a:avLst/>
              <a:gdLst>
                <a:gd name="textAreaLeft" fmla="*/ 0 w 308880"/>
                <a:gd name="textAreaRight" fmla="*/ 309240 w 308880"/>
                <a:gd name="textAreaTop" fmla="*/ 0 h 83520"/>
                <a:gd name="textAreaBottom" fmla="*/ 83880 h 83520"/>
              </a:gdLst>
              <a:ahLst/>
              <a:cxnLst/>
              <a:rect l="textAreaLeft" t="textAreaTop" r="textAreaRight" b="textAreaBottom"/>
              <a:pathLst>
                <a:path w="10461" h="2836">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45" name="Google Shape;8246;p57"/>
          <p:cNvGrpSpPr/>
          <p:nvPr/>
        </p:nvGrpSpPr>
        <p:grpSpPr>
          <a:xfrm>
            <a:off x="5301000" y="3672720"/>
            <a:ext cx="349560" cy="349920"/>
            <a:chOff x="5301000" y="3672720"/>
            <a:chExt cx="349560" cy="349920"/>
          </a:xfrm>
        </p:grpSpPr>
        <p:sp>
          <p:nvSpPr>
            <p:cNvPr id="8046" name="Google Shape;8247;p57"/>
            <p:cNvSpPr/>
            <p:nvPr/>
          </p:nvSpPr>
          <p:spPr>
            <a:xfrm>
              <a:off x="5434920" y="3672720"/>
              <a:ext cx="80640" cy="80640"/>
            </a:xfrm>
            <a:custGeom>
              <a:avLst/>
              <a:gdLst>
                <a:gd name="textAreaLeft" fmla="*/ 0 w 80640"/>
                <a:gd name="textAreaRight" fmla="*/ 81000 w 80640"/>
                <a:gd name="textAreaTop" fmla="*/ 0 h 80640"/>
                <a:gd name="textAreaBottom" fmla="*/ 81000 h 80640"/>
              </a:gdLst>
              <a:ahLst/>
              <a:cxnLst/>
              <a:rect l="textAreaLeft" t="textAreaTop" r="textAreaRight" b="textAreaBottom"/>
              <a:pathLst>
                <a:path w="2741" h="2742">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7" name="Google Shape;8248;p57"/>
            <p:cNvSpPr/>
            <p:nvPr/>
          </p:nvSpPr>
          <p:spPr>
            <a:xfrm>
              <a:off x="5403240" y="3751920"/>
              <a:ext cx="144000" cy="84240"/>
            </a:xfrm>
            <a:custGeom>
              <a:avLst/>
              <a:gdLst>
                <a:gd name="textAreaLeft" fmla="*/ 0 w 144000"/>
                <a:gd name="textAreaRight" fmla="*/ 144360 w 144000"/>
                <a:gd name="textAreaTop" fmla="*/ 0 h 84240"/>
                <a:gd name="textAreaBottom" fmla="*/ 84600 h 84240"/>
              </a:gdLst>
              <a:ahLst/>
              <a:cxnLst/>
              <a:rect l="textAreaLeft" t="textAreaTop" r="textAreaRight" b="textAreaBottom"/>
              <a:pathLst>
                <a:path w="4885" h="2868">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8" name="Google Shape;8249;p57"/>
            <p:cNvSpPr/>
            <p:nvPr/>
          </p:nvSpPr>
          <p:spPr>
            <a:xfrm>
              <a:off x="5568120" y="3898080"/>
              <a:ext cx="82440" cy="123480"/>
            </a:xfrm>
            <a:custGeom>
              <a:avLst/>
              <a:gdLst>
                <a:gd name="textAreaLeft" fmla="*/ 0 w 82440"/>
                <a:gd name="textAreaRight" fmla="*/ 82800 w 82440"/>
                <a:gd name="textAreaTop" fmla="*/ 0 h 123480"/>
                <a:gd name="textAreaBottom" fmla="*/ 123840 h 123480"/>
              </a:gdLst>
              <a:ahLst/>
              <a:cxnLst/>
              <a:rect l="textAreaLeft" t="textAreaTop" r="textAreaRight" b="textAreaBottom"/>
              <a:pathLst>
                <a:path w="2805" h="4191">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49" name="Google Shape;8250;p57"/>
            <p:cNvSpPr/>
            <p:nvPr/>
          </p:nvSpPr>
          <p:spPr>
            <a:xfrm>
              <a:off x="5301000" y="3939120"/>
              <a:ext cx="82440" cy="82440"/>
            </a:xfrm>
            <a:custGeom>
              <a:avLst/>
              <a:gdLst>
                <a:gd name="textAreaLeft" fmla="*/ 0 w 82440"/>
                <a:gd name="textAreaRight" fmla="*/ 82800 w 82440"/>
                <a:gd name="textAreaTop" fmla="*/ 0 h 82440"/>
                <a:gd name="textAreaBottom" fmla="*/ 82800 h 82440"/>
              </a:gdLst>
              <a:ahLst/>
              <a:cxnLst/>
              <a:rect l="textAreaLeft" t="textAreaTop" r="textAreaRight" b="textAreaBottom"/>
              <a:pathLst>
                <a:path w="2805" h="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0" name="Google Shape;8251;p57"/>
            <p:cNvSpPr/>
            <p:nvPr/>
          </p:nvSpPr>
          <p:spPr>
            <a:xfrm>
              <a:off x="5403240" y="3858120"/>
              <a:ext cx="144000" cy="164520"/>
            </a:xfrm>
            <a:custGeom>
              <a:avLst/>
              <a:gdLst>
                <a:gd name="textAreaLeft" fmla="*/ 0 w 144000"/>
                <a:gd name="textAreaRight" fmla="*/ 144360 w 144000"/>
                <a:gd name="textAreaTop" fmla="*/ 0 h 164520"/>
                <a:gd name="textAreaBottom" fmla="*/ 164880 h 164520"/>
              </a:gdLst>
              <a:ahLst/>
              <a:cxnLst/>
              <a:rect l="textAreaLeft" t="textAreaTop" r="textAreaRight" b="textAreaBottom"/>
              <a:pathLst>
                <a:path w="4885" h="5577">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51" name="Google Shape;8252;p57"/>
          <p:cNvGrpSpPr/>
          <p:nvPr/>
        </p:nvGrpSpPr>
        <p:grpSpPr>
          <a:xfrm>
            <a:off x="7516080" y="2749320"/>
            <a:ext cx="355320" cy="348480"/>
            <a:chOff x="7516080" y="2749320"/>
            <a:chExt cx="355320" cy="348480"/>
          </a:xfrm>
        </p:grpSpPr>
        <p:sp>
          <p:nvSpPr>
            <p:cNvPr id="8052" name="Google Shape;8253;p57"/>
            <p:cNvSpPr/>
            <p:nvPr/>
          </p:nvSpPr>
          <p:spPr>
            <a:xfrm>
              <a:off x="7516080" y="2836800"/>
              <a:ext cx="161640" cy="172800"/>
            </a:xfrm>
            <a:custGeom>
              <a:avLst/>
              <a:gdLst>
                <a:gd name="textAreaLeft" fmla="*/ 0 w 161640"/>
                <a:gd name="textAreaRight" fmla="*/ 162000 w 161640"/>
                <a:gd name="textAreaTop" fmla="*/ 0 h 172800"/>
                <a:gd name="textAreaBottom" fmla="*/ 173160 h 172800"/>
              </a:gdLst>
              <a:ahLst/>
              <a:cxnLst/>
              <a:rect l="textAreaLeft" t="textAreaTop" r="textAreaRight" b="textAreaBottom"/>
              <a:pathLst>
                <a:path w="5483" h="5861">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3" name="Google Shape;8254;p57"/>
            <p:cNvSpPr/>
            <p:nvPr/>
          </p:nvSpPr>
          <p:spPr>
            <a:xfrm>
              <a:off x="7607520" y="2749320"/>
              <a:ext cx="171720" cy="158040"/>
            </a:xfrm>
            <a:custGeom>
              <a:avLst/>
              <a:gdLst>
                <a:gd name="textAreaLeft" fmla="*/ 0 w 171720"/>
                <a:gd name="textAreaRight" fmla="*/ 172080 w 171720"/>
                <a:gd name="textAreaTop" fmla="*/ 0 h 158040"/>
                <a:gd name="textAreaBottom" fmla="*/ 158400 h 158040"/>
              </a:gdLst>
              <a:ahLst/>
              <a:cxnLst/>
              <a:rect l="textAreaLeft" t="textAreaTop" r="textAreaRight" b="textAreaBottom"/>
              <a:pathLst>
                <a:path w="5829" h="5356">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4" name="Google Shape;8255;p57"/>
            <p:cNvSpPr/>
            <p:nvPr/>
          </p:nvSpPr>
          <p:spPr>
            <a:xfrm>
              <a:off x="7709760" y="2836800"/>
              <a:ext cx="161640" cy="171720"/>
            </a:xfrm>
            <a:custGeom>
              <a:avLst/>
              <a:gdLst>
                <a:gd name="textAreaLeft" fmla="*/ 0 w 161640"/>
                <a:gd name="textAreaRight" fmla="*/ 162000 w 161640"/>
                <a:gd name="textAreaTop" fmla="*/ 0 h 171720"/>
                <a:gd name="textAreaBottom" fmla="*/ 172080 h 171720"/>
              </a:gdLst>
              <a:ahLst/>
              <a:cxnLst/>
              <a:rect l="textAreaLeft" t="textAreaTop" r="textAreaRight" b="textAreaBottom"/>
              <a:pathLst>
                <a:path w="5483" h="5829">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5" name="Google Shape;8256;p57"/>
            <p:cNvSpPr/>
            <p:nvPr/>
          </p:nvSpPr>
          <p:spPr>
            <a:xfrm>
              <a:off x="7607520" y="2939040"/>
              <a:ext cx="173880" cy="158760"/>
            </a:xfrm>
            <a:custGeom>
              <a:avLst/>
              <a:gdLst>
                <a:gd name="textAreaLeft" fmla="*/ 0 w 173880"/>
                <a:gd name="textAreaRight" fmla="*/ 174240 w 173880"/>
                <a:gd name="textAreaTop" fmla="*/ 0 h 158760"/>
                <a:gd name="textAreaBottom" fmla="*/ 159120 h 158760"/>
              </a:gdLst>
              <a:ahLst/>
              <a:cxnLst/>
              <a:rect l="textAreaLeft" t="textAreaTop" r="textAreaRight" b="textAreaBottom"/>
              <a:pathLst>
                <a:path w="5892" h="5388">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56" name="Google Shape;8257;p57"/>
          <p:cNvGrpSpPr/>
          <p:nvPr/>
        </p:nvGrpSpPr>
        <p:grpSpPr>
          <a:xfrm>
            <a:off x="7529400" y="3207960"/>
            <a:ext cx="329040" cy="327240"/>
            <a:chOff x="7529400" y="3207960"/>
            <a:chExt cx="329040" cy="327240"/>
          </a:xfrm>
        </p:grpSpPr>
        <p:sp>
          <p:nvSpPr>
            <p:cNvPr id="8057" name="Google Shape;8258;p57"/>
            <p:cNvSpPr/>
            <p:nvPr/>
          </p:nvSpPr>
          <p:spPr>
            <a:xfrm>
              <a:off x="7714440" y="3392280"/>
              <a:ext cx="144000" cy="142920"/>
            </a:xfrm>
            <a:custGeom>
              <a:avLst/>
              <a:gdLst>
                <a:gd name="textAreaLeft" fmla="*/ 0 w 144000"/>
                <a:gd name="textAreaRight" fmla="*/ 144360 w 144000"/>
                <a:gd name="textAreaTop" fmla="*/ 0 h 142920"/>
                <a:gd name="textAreaBottom" fmla="*/ 143280 h 142920"/>
              </a:gdLst>
              <a:ahLst/>
              <a:cxnLst/>
              <a:rect l="textAreaLeft" t="textAreaTop" r="textAreaRight" b="textAreaBottom"/>
              <a:pathLst>
                <a:path w="4884" h="4853">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8" name="Google Shape;8259;p57"/>
            <p:cNvSpPr/>
            <p:nvPr/>
          </p:nvSpPr>
          <p:spPr>
            <a:xfrm>
              <a:off x="7529400" y="3278880"/>
              <a:ext cx="41400" cy="255600"/>
            </a:xfrm>
            <a:custGeom>
              <a:avLst/>
              <a:gdLst>
                <a:gd name="textAreaLeft" fmla="*/ 0 w 41400"/>
                <a:gd name="textAreaRight" fmla="*/ 41760 w 41400"/>
                <a:gd name="textAreaTop" fmla="*/ 0 h 255600"/>
                <a:gd name="textAreaBottom" fmla="*/ 255960 h 255600"/>
              </a:gdLst>
              <a:ahLst/>
              <a:cxnLst/>
              <a:rect l="textAreaLeft" t="textAreaTop" r="textAreaRight" b="textAreaBottom"/>
              <a:pathLst>
                <a:path w="1419" h="8665">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59" name="Google Shape;8260;p57"/>
            <p:cNvSpPr/>
            <p:nvPr/>
          </p:nvSpPr>
          <p:spPr>
            <a:xfrm>
              <a:off x="7590600" y="3288960"/>
              <a:ext cx="206280" cy="245520"/>
            </a:xfrm>
            <a:custGeom>
              <a:avLst/>
              <a:gdLst>
                <a:gd name="textAreaLeft" fmla="*/ 0 w 206280"/>
                <a:gd name="textAreaRight" fmla="*/ 206640 w 206280"/>
                <a:gd name="textAreaTop" fmla="*/ 0 h 245520"/>
                <a:gd name="textAreaBottom" fmla="*/ 245880 h 245520"/>
              </a:gdLst>
              <a:ahLst/>
              <a:cxnLst/>
              <a:rect l="textAreaLeft" t="textAreaTop" r="textAreaRight" b="textAreaBottom"/>
              <a:pathLst>
                <a:path w="6996" h="8318">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0" name="Google Shape;8261;p57"/>
            <p:cNvSpPr/>
            <p:nvPr/>
          </p:nvSpPr>
          <p:spPr>
            <a:xfrm>
              <a:off x="7632720" y="3411720"/>
              <a:ext cx="77760" cy="20160"/>
            </a:xfrm>
            <a:custGeom>
              <a:avLst/>
              <a:gdLst>
                <a:gd name="textAreaLeft" fmla="*/ 0 w 77760"/>
                <a:gd name="textAreaRight" fmla="*/ 78120 w 77760"/>
                <a:gd name="textAreaTop" fmla="*/ 0 h 20160"/>
                <a:gd name="textAreaBottom" fmla="*/ 20520 h 20160"/>
              </a:gdLst>
              <a:ahLst/>
              <a:cxnLst/>
              <a:rect l="textAreaLeft" t="textAreaTop" r="textAreaRight" b="textAreaBottom"/>
              <a:pathLst>
                <a:path w="2648" h="694">
                  <a:moveTo>
                    <a:pt x="1" y="1"/>
                  </a:moveTo>
                  <a:lnTo>
                    <a:pt x="1" y="694"/>
                  </a:lnTo>
                  <a:lnTo>
                    <a:pt x="2301" y="694"/>
                  </a:lnTo>
                  <a:cubicBezTo>
                    <a:pt x="2364" y="473"/>
                    <a:pt x="2490" y="221"/>
                    <a:pt x="26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1" name="Google Shape;8262;p57"/>
            <p:cNvSpPr/>
            <p:nvPr/>
          </p:nvSpPr>
          <p:spPr>
            <a:xfrm>
              <a:off x="7529400" y="3207960"/>
              <a:ext cx="266760" cy="60120"/>
            </a:xfrm>
            <a:custGeom>
              <a:avLst/>
              <a:gdLst>
                <a:gd name="textAreaLeft" fmla="*/ 0 w 266760"/>
                <a:gd name="textAreaRight" fmla="*/ 267120 w 266760"/>
                <a:gd name="textAreaTop" fmla="*/ 0 h 60120"/>
                <a:gd name="textAreaBottom" fmla="*/ 60480 h 60120"/>
              </a:gdLst>
              <a:ahLst/>
              <a:cxnLst/>
              <a:rect l="textAreaLeft" t="textAreaTop" r="textAreaRight" b="textAreaBottom"/>
              <a:pathLst>
                <a:path w="9043" h="2049">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62" name="Google Shape;8263;p57"/>
          <p:cNvGrpSpPr/>
          <p:nvPr/>
        </p:nvGrpSpPr>
        <p:grpSpPr>
          <a:xfrm>
            <a:off x="7540560" y="3673440"/>
            <a:ext cx="306720" cy="348840"/>
            <a:chOff x="7540560" y="3673440"/>
            <a:chExt cx="306720" cy="348840"/>
          </a:xfrm>
        </p:grpSpPr>
        <p:sp>
          <p:nvSpPr>
            <p:cNvPr id="8063" name="Google Shape;8264;p57"/>
            <p:cNvSpPr/>
            <p:nvPr/>
          </p:nvSpPr>
          <p:spPr>
            <a:xfrm>
              <a:off x="7540560" y="3897720"/>
              <a:ext cx="142920" cy="124560"/>
            </a:xfrm>
            <a:custGeom>
              <a:avLst/>
              <a:gdLst>
                <a:gd name="textAreaLeft" fmla="*/ 0 w 142920"/>
                <a:gd name="textAreaRight" fmla="*/ 143280 w 142920"/>
                <a:gd name="textAreaTop" fmla="*/ 0 h 124560"/>
                <a:gd name="textAreaBottom" fmla="*/ 124920 h 124560"/>
              </a:gdLst>
              <a:ahLst/>
              <a:cxnLst/>
              <a:rect l="textAreaLeft" t="textAreaTop" r="textAreaRight" b="textAreaBottom"/>
              <a:pathLst>
                <a:path w="4852" h="422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4" name="Google Shape;8265;p57"/>
            <p:cNvSpPr/>
            <p:nvPr/>
          </p:nvSpPr>
          <p:spPr>
            <a:xfrm>
              <a:off x="7655040" y="3915360"/>
              <a:ext cx="78840" cy="39600"/>
            </a:xfrm>
            <a:custGeom>
              <a:avLst/>
              <a:gdLst>
                <a:gd name="textAreaLeft" fmla="*/ 0 w 78840"/>
                <a:gd name="textAreaRight" fmla="*/ 79200 w 78840"/>
                <a:gd name="textAreaTop" fmla="*/ 0 h 39600"/>
                <a:gd name="textAreaBottom" fmla="*/ 39960 h 39600"/>
              </a:gdLst>
              <a:ahLst/>
              <a:cxnLst/>
              <a:rect l="textAreaLeft" t="textAreaTop" r="textAreaRight" b="textAreaBottom"/>
              <a:pathLst>
                <a:path w="2679" h="1356">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w="0">
              <a:noFill/>
            </a:ln>
          </p:spPr>
          <p:style>
            <a:lnRef idx="0"/>
            <a:fillRef idx="0"/>
            <a:effectRef idx="0"/>
            <a:fontRef idx="minor"/>
          </p:style>
          <p:txBody>
            <a:bodyPr tIns="19800" bIns="19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5" name="Google Shape;8266;p57"/>
            <p:cNvSpPr/>
            <p:nvPr/>
          </p:nvSpPr>
          <p:spPr>
            <a:xfrm>
              <a:off x="7705080" y="3897720"/>
              <a:ext cx="142200" cy="124560"/>
            </a:xfrm>
            <a:custGeom>
              <a:avLst/>
              <a:gdLst>
                <a:gd name="textAreaLeft" fmla="*/ 0 w 142200"/>
                <a:gd name="textAreaRight" fmla="*/ 142560 w 142200"/>
                <a:gd name="textAreaTop" fmla="*/ 0 h 124560"/>
                <a:gd name="textAreaBottom" fmla="*/ 124920 h 124560"/>
              </a:gdLst>
              <a:ahLst/>
              <a:cxnLst/>
              <a:rect l="textAreaLeft" t="textAreaTop" r="textAreaRight" b="textAreaBottom"/>
              <a:pathLst>
                <a:path w="4821" h="4222">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6" name="Google Shape;8267;p57"/>
            <p:cNvSpPr/>
            <p:nvPr/>
          </p:nvSpPr>
          <p:spPr>
            <a:xfrm>
              <a:off x="7561800" y="3673440"/>
              <a:ext cx="264960" cy="182160"/>
            </a:xfrm>
            <a:custGeom>
              <a:avLst/>
              <a:gdLst>
                <a:gd name="textAreaLeft" fmla="*/ 0 w 264960"/>
                <a:gd name="textAreaRight" fmla="*/ 265320 w 264960"/>
                <a:gd name="textAreaTop" fmla="*/ 0 h 182160"/>
                <a:gd name="textAreaBottom" fmla="*/ 182520 h 182160"/>
              </a:gdLst>
              <a:ahLst/>
              <a:cxnLst/>
              <a:rect l="textAreaLeft" t="textAreaTop" r="textAreaRight" b="textAreaBottom"/>
              <a:pathLst>
                <a:path w="8980" h="6176">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w="0">
              <a:noFill/>
            </a:ln>
          </p:spPr>
          <p:style>
            <a:lnRef idx="0"/>
            <a:fillRef idx="0"/>
            <a:effectRef idx="0"/>
            <a:fontRef idx="minor"/>
          </p:style>
          <p:txBody>
            <a:bodyPr tIns="91080" bIns="91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7" name="Google Shape;8268;p57"/>
            <p:cNvSpPr/>
            <p:nvPr/>
          </p:nvSpPr>
          <p:spPr>
            <a:xfrm>
              <a:off x="7623360" y="3714480"/>
              <a:ext cx="81720" cy="61200"/>
            </a:xfrm>
            <a:custGeom>
              <a:avLst/>
              <a:gdLst>
                <a:gd name="textAreaLeft" fmla="*/ 0 w 81720"/>
                <a:gd name="textAreaRight" fmla="*/ 82080 w 81720"/>
                <a:gd name="textAreaTop" fmla="*/ 0 h 61200"/>
                <a:gd name="textAreaBottom" fmla="*/ 61560 h 61200"/>
              </a:gdLst>
              <a:ahLst/>
              <a:cxnLst/>
              <a:rect l="textAreaLeft" t="textAreaTop" r="textAreaRight" b="textAreaBottom"/>
              <a:pathLst>
                <a:path w="2773" h="2081">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8" name="Google Shape;8269;p57"/>
            <p:cNvSpPr/>
            <p:nvPr/>
          </p:nvSpPr>
          <p:spPr>
            <a:xfrm>
              <a:off x="7725600" y="3715200"/>
              <a:ext cx="40680" cy="60120"/>
            </a:xfrm>
            <a:custGeom>
              <a:avLst/>
              <a:gdLst>
                <a:gd name="textAreaLeft" fmla="*/ 0 w 40680"/>
                <a:gd name="textAreaRight" fmla="*/ 41040 w 40680"/>
                <a:gd name="textAreaTop" fmla="*/ 0 h 60120"/>
                <a:gd name="textAreaBottom" fmla="*/ 60480 h 60120"/>
              </a:gdLst>
              <a:ahLst/>
              <a:cxnLst/>
              <a:rect l="textAreaLeft" t="textAreaTop" r="textAreaRight" b="textAreaBottom"/>
              <a:pathLst>
                <a:path w="1387" h="2049">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69" name="Google Shape;8270;p57"/>
            <p:cNvSpPr/>
            <p:nvPr/>
          </p:nvSpPr>
          <p:spPr>
            <a:xfrm>
              <a:off x="7623360" y="3774960"/>
              <a:ext cx="142920" cy="122400"/>
            </a:xfrm>
            <a:custGeom>
              <a:avLst/>
              <a:gdLst>
                <a:gd name="textAreaLeft" fmla="*/ 0 w 142920"/>
                <a:gd name="textAreaRight" fmla="*/ 143280 w 142920"/>
                <a:gd name="textAreaTop" fmla="*/ 0 h 122400"/>
                <a:gd name="textAreaBottom" fmla="*/ 122760 h 122400"/>
              </a:gdLst>
              <a:ahLst/>
              <a:cxnLst/>
              <a:rect l="textAreaLeft" t="textAreaTop" r="textAreaRight" b="textAreaBottom"/>
              <a:pathLst>
                <a:path w="4852" h="416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70" name="Google Shape;8271;p57"/>
          <p:cNvGrpSpPr/>
          <p:nvPr/>
        </p:nvGrpSpPr>
        <p:grpSpPr>
          <a:xfrm>
            <a:off x="6631920" y="4122720"/>
            <a:ext cx="350640" cy="349920"/>
            <a:chOff x="6631920" y="4122720"/>
            <a:chExt cx="350640" cy="349920"/>
          </a:xfrm>
        </p:grpSpPr>
        <p:sp>
          <p:nvSpPr>
            <p:cNvPr id="8071" name="Google Shape;8272;p57"/>
            <p:cNvSpPr/>
            <p:nvPr/>
          </p:nvSpPr>
          <p:spPr>
            <a:xfrm>
              <a:off x="6755040" y="4122720"/>
              <a:ext cx="102240" cy="102240"/>
            </a:xfrm>
            <a:custGeom>
              <a:avLst/>
              <a:gdLst>
                <a:gd name="textAreaLeft" fmla="*/ 0 w 102240"/>
                <a:gd name="textAreaRight" fmla="*/ 102600 w 102240"/>
                <a:gd name="textAreaTop" fmla="*/ 0 h 102240"/>
                <a:gd name="textAreaBottom" fmla="*/ 102600 h 102240"/>
              </a:gdLst>
              <a:ahLst/>
              <a:cxnLst/>
              <a:rect l="textAreaLeft" t="textAreaTop" r="textAreaRight" b="textAreaBottom"/>
              <a:pathLst>
                <a:path w="3466" h="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72" name="Google Shape;8273;p57"/>
            <p:cNvSpPr/>
            <p:nvPr/>
          </p:nvSpPr>
          <p:spPr>
            <a:xfrm>
              <a:off x="6631920" y="4327560"/>
              <a:ext cx="350640" cy="145080"/>
            </a:xfrm>
            <a:custGeom>
              <a:avLst/>
              <a:gdLst>
                <a:gd name="textAreaLeft" fmla="*/ 0 w 350640"/>
                <a:gd name="textAreaRight" fmla="*/ 351000 w 350640"/>
                <a:gd name="textAreaTop" fmla="*/ 0 h 145080"/>
                <a:gd name="textAreaBottom" fmla="*/ 145440 h 145080"/>
              </a:gdLst>
              <a:ahLst/>
              <a:cxnLst/>
              <a:rect l="textAreaLeft" t="textAreaTop" r="textAreaRight" b="textAreaBottom"/>
              <a:pathLst>
                <a:path w="11879" h="4916">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73" name="Google Shape;8274;p57"/>
            <p:cNvSpPr/>
            <p:nvPr/>
          </p:nvSpPr>
          <p:spPr>
            <a:xfrm>
              <a:off x="6871320" y="4164480"/>
              <a:ext cx="88200" cy="142920"/>
            </a:xfrm>
            <a:custGeom>
              <a:avLst/>
              <a:gdLst>
                <a:gd name="textAreaLeft" fmla="*/ 0 w 88200"/>
                <a:gd name="textAreaRight" fmla="*/ 88560 w 88200"/>
                <a:gd name="textAreaTop" fmla="*/ 0 h 142920"/>
                <a:gd name="textAreaBottom" fmla="*/ 143280 h 142920"/>
              </a:gdLst>
              <a:ahLst/>
              <a:cxnLst/>
              <a:rect l="textAreaLeft" t="textAreaTop" r="textAreaRight" b="textAreaBottom"/>
              <a:pathLst>
                <a:path w="2994" h="4852">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74" name="Google Shape;8275;p57"/>
            <p:cNvSpPr/>
            <p:nvPr/>
          </p:nvSpPr>
          <p:spPr>
            <a:xfrm>
              <a:off x="6652440" y="4164480"/>
              <a:ext cx="88200" cy="142920"/>
            </a:xfrm>
            <a:custGeom>
              <a:avLst/>
              <a:gdLst>
                <a:gd name="textAreaLeft" fmla="*/ 0 w 88200"/>
                <a:gd name="textAreaRight" fmla="*/ 88560 w 88200"/>
                <a:gd name="textAreaTop" fmla="*/ 0 h 142920"/>
                <a:gd name="textAreaBottom" fmla="*/ 143280 h 142920"/>
              </a:gdLst>
              <a:ahLst/>
              <a:cxnLst/>
              <a:rect l="textAreaLeft" t="textAreaTop" r="textAreaRight" b="textAreaBottom"/>
              <a:pathLst>
                <a:path w="2994" h="4852">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w="0">
              <a:noFill/>
            </a:ln>
          </p:spPr>
          <p:style>
            <a:lnRef idx="0"/>
            <a:fillRef idx="0"/>
            <a:effectRef idx="0"/>
            <a:fontRef idx="minor"/>
          </p:style>
          <p:txBody>
            <a:bodyPr tIns="71640" bIns="71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75" name="Google Shape;8276;p57"/>
            <p:cNvSpPr/>
            <p:nvPr/>
          </p:nvSpPr>
          <p:spPr>
            <a:xfrm>
              <a:off x="6814440" y="4221360"/>
              <a:ext cx="83520" cy="83520"/>
            </a:xfrm>
            <a:custGeom>
              <a:avLst/>
              <a:gdLst>
                <a:gd name="textAreaLeft" fmla="*/ 0 w 83520"/>
                <a:gd name="textAreaRight" fmla="*/ 83880 w 83520"/>
                <a:gd name="textAreaTop" fmla="*/ 0 h 83520"/>
                <a:gd name="textAreaBottom" fmla="*/ 83880 h 83520"/>
              </a:gdLst>
              <a:ahLst/>
              <a:cxnLst/>
              <a:rect l="textAreaLeft" t="textAreaTop" r="textAreaRight" b="textAreaBottom"/>
              <a:pathLst>
                <a:path w="2837" h="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76" name="Google Shape;8277;p57"/>
            <p:cNvSpPr/>
            <p:nvPr/>
          </p:nvSpPr>
          <p:spPr>
            <a:xfrm>
              <a:off x="6712200" y="4222440"/>
              <a:ext cx="83520" cy="86400"/>
            </a:xfrm>
            <a:custGeom>
              <a:avLst/>
              <a:gdLst>
                <a:gd name="textAreaLeft" fmla="*/ 0 w 83520"/>
                <a:gd name="textAreaRight" fmla="*/ 83880 w 83520"/>
                <a:gd name="textAreaTop" fmla="*/ 0 h 86400"/>
                <a:gd name="textAreaBottom" fmla="*/ 86760 h 86400"/>
              </a:gdLst>
              <a:ahLst/>
              <a:cxnLst/>
              <a:rect l="textAreaLeft" t="textAreaTop" r="textAreaRight" b="textAreaBottom"/>
              <a:pathLst>
                <a:path w="2836" h="2931">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w="0">
              <a:noFill/>
            </a:ln>
          </p:spPr>
          <p:style>
            <a:lnRef idx="0"/>
            <a:fillRef idx="0"/>
            <a:effectRef idx="0"/>
            <a:fontRef idx="minor"/>
          </p:style>
          <p:txBody>
            <a:bodyPr tIns="43200" bIns="4320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077" name="Google Shape;8278;p57"/>
          <p:cNvSpPr/>
          <p:nvPr/>
        </p:nvSpPr>
        <p:spPr>
          <a:xfrm>
            <a:off x="826560" y="51120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chemeClr val="lt1"/>
                </a:solidFill>
                <a:effectLst/>
                <a:uFillTx/>
                <a:latin typeface="Arial"/>
                <a:ea typeface="Arial"/>
              </a:rPr>
              <a:t>Business Icons</a:t>
            </a:r>
            <a:endParaRPr b="0" lang="en-US" sz="2400" strike="noStrike" u="none">
              <a:solidFill>
                <a:srgbClr val="ffffff"/>
              </a:solidFill>
              <a:effectLst/>
              <a:uFillTx/>
              <a:latin typeface="Arial"/>
            </a:endParaRPr>
          </a:p>
        </p:txBody>
      </p:sp>
      <p:sp>
        <p:nvSpPr>
          <p:cNvPr id="8078" name="Google Shape;8279;p57"/>
          <p:cNvSpPr/>
          <p:nvPr/>
        </p:nvSpPr>
        <p:spPr>
          <a:xfrm>
            <a:off x="4835160" y="51120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chemeClr val="lt1"/>
                </a:solidFill>
                <a:effectLst/>
                <a:uFillTx/>
                <a:latin typeface="Arial"/>
                <a:ea typeface="Arial"/>
              </a:rPr>
              <a:t>Teamwork Icons</a:t>
            </a:r>
            <a:endParaRPr b="0" lang="en-US" sz="24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8079" name="Google Shape;8284;p58"/>
          <p:cNvGrpSpPr/>
          <p:nvPr/>
        </p:nvGrpSpPr>
        <p:grpSpPr>
          <a:xfrm>
            <a:off x="858960" y="1380600"/>
            <a:ext cx="294120" cy="353520"/>
            <a:chOff x="858960" y="1380600"/>
            <a:chExt cx="294120" cy="353520"/>
          </a:xfrm>
        </p:grpSpPr>
        <p:sp>
          <p:nvSpPr>
            <p:cNvPr id="8080" name="Google Shape;8285;p58"/>
            <p:cNvSpPr/>
            <p:nvPr/>
          </p:nvSpPr>
          <p:spPr>
            <a:xfrm>
              <a:off x="858960" y="1380600"/>
              <a:ext cx="61920" cy="245160"/>
            </a:xfrm>
            <a:custGeom>
              <a:avLst/>
              <a:gdLst>
                <a:gd name="textAreaLeft" fmla="*/ 0 w 61920"/>
                <a:gd name="textAreaRight" fmla="*/ 62280 w 61920"/>
                <a:gd name="textAreaTop" fmla="*/ 0 h 245160"/>
                <a:gd name="textAreaBottom" fmla="*/ 245520 h 245160"/>
              </a:gdLst>
              <a:ahLst/>
              <a:cxnLst/>
              <a:rect l="textAreaLeft" t="textAreaTop" r="textAreaRight" b="textAreaBottom"/>
              <a:pathLst>
                <a:path w="2049" h="8098">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1" name="Google Shape;8286;p58"/>
            <p:cNvSpPr/>
            <p:nvPr/>
          </p:nvSpPr>
          <p:spPr>
            <a:xfrm>
              <a:off x="858960" y="1630080"/>
              <a:ext cx="294120" cy="82800"/>
            </a:xfrm>
            <a:custGeom>
              <a:avLst/>
              <a:gdLst>
                <a:gd name="textAreaLeft" fmla="*/ 0 w 294120"/>
                <a:gd name="textAreaRight" fmla="*/ 294480 w 294120"/>
                <a:gd name="textAreaTop" fmla="*/ 0 h 82800"/>
                <a:gd name="textAreaBottom" fmla="*/ 83160 h 82800"/>
              </a:gdLst>
              <a:ahLst/>
              <a:cxnLst/>
              <a:rect l="textAreaLeft" t="textAreaTop" r="textAreaRight" b="textAreaBottom"/>
              <a:pathLst>
                <a:path w="9705" h="2742">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2" name="Google Shape;8287;p58"/>
            <p:cNvSpPr/>
            <p:nvPr/>
          </p:nvSpPr>
          <p:spPr>
            <a:xfrm>
              <a:off x="1086480" y="1682640"/>
              <a:ext cx="66600" cy="30240"/>
            </a:xfrm>
            <a:custGeom>
              <a:avLst/>
              <a:gdLst>
                <a:gd name="textAreaLeft" fmla="*/ 0 w 66600"/>
                <a:gd name="textAreaRight" fmla="*/ 66960 w 66600"/>
                <a:gd name="textAreaTop" fmla="*/ 0 h 30240"/>
                <a:gd name="textAreaBottom" fmla="*/ 30600 h 30240"/>
              </a:gdLst>
              <a:ahLst/>
              <a:cxnLst/>
              <a:rect l="textAreaLeft" t="textAreaTop" r="textAreaRight" b="textAreaBottom"/>
              <a:pathLst>
                <a:path w="2206" h="101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3" name="Google Shape;8288;p58"/>
            <p:cNvSpPr/>
            <p:nvPr/>
          </p:nvSpPr>
          <p:spPr>
            <a:xfrm>
              <a:off x="993960" y="1505880"/>
              <a:ext cx="101880" cy="41760"/>
            </a:xfrm>
            <a:custGeom>
              <a:avLst/>
              <a:gdLst>
                <a:gd name="textAreaLeft" fmla="*/ 0 w 101880"/>
                <a:gd name="textAreaRight" fmla="*/ 102240 w 101880"/>
                <a:gd name="textAreaTop" fmla="*/ 0 h 41760"/>
                <a:gd name="textAreaBottom" fmla="*/ 42120 h 41760"/>
              </a:gdLst>
              <a:ahLst/>
              <a:cxnLst/>
              <a:rect l="textAreaLeft" t="textAreaTop" r="textAreaRight" b="textAreaBottom"/>
              <a:pathLst>
                <a:path w="3372" h="1387">
                  <a:moveTo>
                    <a:pt x="1701" y="0"/>
                  </a:moveTo>
                  <a:cubicBezTo>
                    <a:pt x="882" y="0"/>
                    <a:pt x="221" y="599"/>
                    <a:pt x="0" y="1387"/>
                  </a:cubicBezTo>
                  <a:lnTo>
                    <a:pt x="3371" y="1387"/>
                  </a:lnTo>
                  <a:cubicBezTo>
                    <a:pt x="3214" y="599"/>
                    <a:pt x="2521" y="0"/>
                    <a:pt x="1701"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4" name="Google Shape;8289;p58"/>
            <p:cNvSpPr/>
            <p:nvPr/>
          </p:nvSpPr>
          <p:spPr>
            <a:xfrm>
              <a:off x="1025280" y="1443600"/>
              <a:ext cx="39960" cy="39960"/>
            </a:xfrm>
            <a:custGeom>
              <a:avLst/>
              <a:gdLst>
                <a:gd name="textAreaLeft" fmla="*/ 0 w 39960"/>
                <a:gd name="textAreaRight" fmla="*/ 40320 w 39960"/>
                <a:gd name="textAreaTop" fmla="*/ 0 h 39960"/>
                <a:gd name="textAreaBottom" fmla="*/ 40320 h 39960"/>
              </a:gdLst>
              <a:ahLst/>
              <a:cxnLst/>
              <a:rect l="textAreaLeft" t="textAreaTop" r="textAreaRight" b="textAreaBottom"/>
              <a:pathLst>
                <a:path w="1324" h="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5" name="Google Shape;8290;p58"/>
            <p:cNvSpPr/>
            <p:nvPr/>
          </p:nvSpPr>
          <p:spPr>
            <a:xfrm>
              <a:off x="941400" y="1380600"/>
              <a:ext cx="208080" cy="228960"/>
            </a:xfrm>
            <a:custGeom>
              <a:avLst/>
              <a:gdLst>
                <a:gd name="textAreaLeft" fmla="*/ 0 w 208080"/>
                <a:gd name="textAreaRight" fmla="*/ 208440 w 208080"/>
                <a:gd name="textAreaTop" fmla="*/ 0 h 228960"/>
                <a:gd name="textAreaBottom" fmla="*/ 229320 h 228960"/>
              </a:gdLst>
              <a:ahLst/>
              <a:cxnLst/>
              <a:rect l="textAreaLeft" t="textAreaTop" r="textAreaRight" b="textAreaBottom"/>
              <a:pathLst>
                <a:path w="6869" h="7562">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6" name="Google Shape;8291;p58"/>
            <p:cNvSpPr/>
            <p:nvPr/>
          </p:nvSpPr>
          <p:spPr>
            <a:xfrm>
              <a:off x="1025280" y="1682640"/>
              <a:ext cx="41760" cy="51480"/>
            </a:xfrm>
            <a:custGeom>
              <a:avLst/>
              <a:gdLst>
                <a:gd name="textAreaLeft" fmla="*/ 0 w 41760"/>
                <a:gd name="textAreaRight" fmla="*/ 42120 w 41760"/>
                <a:gd name="textAreaTop" fmla="*/ 0 h 51480"/>
                <a:gd name="textAreaBottom" fmla="*/ 51840 h 51480"/>
              </a:gdLst>
              <a:ahLst/>
              <a:cxnLst/>
              <a:rect l="textAreaLeft" t="textAreaTop" r="textAreaRight" b="textAreaBottom"/>
              <a:pathLst>
                <a:path w="1387" h="1703">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087" name="Google Shape;8292;p58"/>
          <p:cNvGrpSpPr/>
          <p:nvPr/>
        </p:nvGrpSpPr>
        <p:grpSpPr>
          <a:xfrm>
            <a:off x="829440" y="1821600"/>
            <a:ext cx="353160" cy="353520"/>
            <a:chOff x="829440" y="1821600"/>
            <a:chExt cx="353160" cy="353520"/>
          </a:xfrm>
        </p:grpSpPr>
        <p:sp>
          <p:nvSpPr>
            <p:cNvPr id="8088" name="Google Shape;8293;p58"/>
            <p:cNvSpPr/>
            <p:nvPr/>
          </p:nvSpPr>
          <p:spPr>
            <a:xfrm>
              <a:off x="910800" y="1883880"/>
              <a:ext cx="187920" cy="172800"/>
            </a:xfrm>
            <a:custGeom>
              <a:avLst/>
              <a:gdLst>
                <a:gd name="textAreaLeft" fmla="*/ 0 w 187920"/>
                <a:gd name="textAreaRight" fmla="*/ 188280 w 187920"/>
                <a:gd name="textAreaTop" fmla="*/ 0 h 172800"/>
                <a:gd name="textAreaBottom" fmla="*/ 173160 h 172800"/>
              </a:gdLst>
              <a:ahLst/>
              <a:cxnLst/>
              <a:rect l="textAreaLeft" t="textAreaTop" r="textAreaRight" b="textAreaBottom"/>
              <a:pathLst>
                <a:path w="6208" h="5703">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89" name="Google Shape;8294;p58"/>
            <p:cNvSpPr/>
            <p:nvPr/>
          </p:nvSpPr>
          <p:spPr>
            <a:xfrm>
              <a:off x="1094040" y="1983240"/>
              <a:ext cx="88560" cy="173520"/>
            </a:xfrm>
            <a:custGeom>
              <a:avLst/>
              <a:gdLst>
                <a:gd name="textAreaLeft" fmla="*/ 0 w 88560"/>
                <a:gd name="textAreaRight" fmla="*/ 88920 w 88560"/>
                <a:gd name="textAreaTop" fmla="*/ 0 h 173520"/>
                <a:gd name="textAreaBottom" fmla="*/ 173880 h 173520"/>
              </a:gdLst>
              <a:ahLst/>
              <a:cxnLst/>
              <a:rect l="textAreaLeft" t="textAreaTop" r="textAreaRight" b="textAreaBottom"/>
              <a:pathLst>
                <a:path w="2931" h="5735">
                  <a:moveTo>
                    <a:pt x="2931" y="1"/>
                  </a:moveTo>
                  <a:lnTo>
                    <a:pt x="1" y="2899"/>
                  </a:lnTo>
                  <a:lnTo>
                    <a:pt x="2805" y="5735"/>
                  </a:lnTo>
                  <a:cubicBezTo>
                    <a:pt x="2868" y="5609"/>
                    <a:pt x="2931" y="5451"/>
                    <a:pt x="2931" y="5294"/>
                  </a:cubicBezTo>
                  <a:lnTo>
                    <a:pt x="2931" y="1"/>
                  </a:lnTo>
                  <a:close/>
                </a:path>
              </a:pathLst>
            </a:custGeom>
            <a:solidFill>
              <a:schemeClr val="dk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0" name="Google Shape;8295;p58"/>
            <p:cNvSpPr/>
            <p:nvPr/>
          </p:nvSpPr>
          <p:spPr>
            <a:xfrm>
              <a:off x="844560" y="2049120"/>
              <a:ext cx="318960" cy="126000"/>
            </a:xfrm>
            <a:custGeom>
              <a:avLst/>
              <a:gdLst>
                <a:gd name="textAreaLeft" fmla="*/ 0 w 318960"/>
                <a:gd name="textAreaRight" fmla="*/ 319320 w 318960"/>
                <a:gd name="textAreaTop" fmla="*/ 0 h 126000"/>
                <a:gd name="textAreaBottom" fmla="*/ 126360 h 126000"/>
              </a:gdLst>
              <a:ahLst/>
              <a:cxnLst/>
              <a:rect l="textAreaLeft" t="textAreaTop" r="textAreaRight" b="textAreaBottom"/>
              <a:pathLst>
                <a:path w="10524" h="416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1" name="Google Shape;8296;p58"/>
            <p:cNvSpPr/>
            <p:nvPr/>
          </p:nvSpPr>
          <p:spPr>
            <a:xfrm>
              <a:off x="838800" y="1911600"/>
              <a:ext cx="50400" cy="102960"/>
            </a:xfrm>
            <a:custGeom>
              <a:avLst/>
              <a:gdLst>
                <a:gd name="textAreaLeft" fmla="*/ 0 w 50400"/>
                <a:gd name="textAreaRight" fmla="*/ 50760 w 50400"/>
                <a:gd name="textAreaTop" fmla="*/ 0 h 102960"/>
                <a:gd name="textAreaBottom" fmla="*/ 103320 h 102960"/>
              </a:gdLst>
              <a:ahLst/>
              <a:cxnLst/>
              <a:rect l="textAreaLeft" t="textAreaTop" r="textAreaRight" b="textAreaBottom"/>
              <a:pathLst>
                <a:path w="1671" h="3403">
                  <a:moveTo>
                    <a:pt x="1671" y="0"/>
                  </a:moveTo>
                  <a:lnTo>
                    <a:pt x="1" y="1701"/>
                  </a:lnTo>
                  <a:lnTo>
                    <a:pt x="1671" y="3403"/>
                  </a:lnTo>
                  <a:lnTo>
                    <a:pt x="1671"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2" name="Google Shape;8297;p58"/>
            <p:cNvSpPr/>
            <p:nvPr/>
          </p:nvSpPr>
          <p:spPr>
            <a:xfrm>
              <a:off x="1118880" y="1911600"/>
              <a:ext cx="52200" cy="102960"/>
            </a:xfrm>
            <a:custGeom>
              <a:avLst/>
              <a:gdLst>
                <a:gd name="textAreaLeft" fmla="*/ 0 w 52200"/>
                <a:gd name="textAreaRight" fmla="*/ 52560 w 52200"/>
                <a:gd name="textAreaTop" fmla="*/ 0 h 102960"/>
                <a:gd name="textAreaBottom" fmla="*/ 103320 h 102960"/>
              </a:gdLst>
              <a:ahLst/>
              <a:cxnLst/>
              <a:rect l="textAreaLeft" t="textAreaTop" r="textAreaRight" b="textAreaBottom"/>
              <a:pathLst>
                <a:path w="1734" h="3403">
                  <a:moveTo>
                    <a:pt x="1" y="0"/>
                  </a:moveTo>
                  <a:lnTo>
                    <a:pt x="1" y="3403"/>
                  </a:lnTo>
                  <a:lnTo>
                    <a:pt x="1734" y="1701"/>
                  </a:lnTo>
                  <a:lnTo>
                    <a:pt x="1" y="0"/>
                  </a:ln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3" name="Google Shape;8298;p58"/>
            <p:cNvSpPr/>
            <p:nvPr/>
          </p:nvSpPr>
          <p:spPr>
            <a:xfrm>
              <a:off x="938520" y="1821600"/>
              <a:ext cx="134280" cy="42840"/>
            </a:xfrm>
            <a:custGeom>
              <a:avLst/>
              <a:gdLst>
                <a:gd name="textAreaLeft" fmla="*/ 0 w 134280"/>
                <a:gd name="textAreaRight" fmla="*/ 134640 w 134280"/>
                <a:gd name="textAreaTop" fmla="*/ 0 h 42840"/>
                <a:gd name="textAreaBottom" fmla="*/ 43200 h 42840"/>
              </a:gdLst>
              <a:ahLst/>
              <a:cxnLst/>
              <a:rect l="textAreaLeft" t="textAreaTop" r="textAreaRight" b="textAreaBottom"/>
              <a:pathLst>
                <a:path w="4443" h="1427">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4" name="Google Shape;8299;p58"/>
            <p:cNvSpPr/>
            <p:nvPr/>
          </p:nvSpPr>
          <p:spPr>
            <a:xfrm>
              <a:off x="829440" y="1983240"/>
              <a:ext cx="87480" cy="173520"/>
            </a:xfrm>
            <a:custGeom>
              <a:avLst/>
              <a:gdLst>
                <a:gd name="textAreaLeft" fmla="*/ 0 w 87480"/>
                <a:gd name="textAreaRight" fmla="*/ 87840 w 87480"/>
                <a:gd name="textAreaTop" fmla="*/ 0 h 173520"/>
                <a:gd name="textAreaBottom" fmla="*/ 173880 h 173520"/>
              </a:gdLst>
              <a:ahLst/>
              <a:cxnLst/>
              <a:rect l="textAreaLeft" t="textAreaTop" r="textAreaRight" b="textAreaBottom"/>
              <a:pathLst>
                <a:path w="2900" h="5735">
                  <a:moveTo>
                    <a:pt x="1" y="1"/>
                  </a:moveTo>
                  <a:lnTo>
                    <a:pt x="1" y="5294"/>
                  </a:lnTo>
                  <a:cubicBezTo>
                    <a:pt x="1" y="5451"/>
                    <a:pt x="32" y="5609"/>
                    <a:pt x="95" y="5735"/>
                  </a:cubicBezTo>
                  <a:lnTo>
                    <a:pt x="2899" y="2899"/>
                  </a:lnTo>
                  <a:lnTo>
                    <a:pt x="1" y="1"/>
                  </a:lnTo>
                  <a:close/>
                </a:path>
              </a:pathLst>
            </a:custGeom>
            <a:solidFill>
              <a:schemeClr val="dk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095" name="Google Shape;8300;p58"/>
          <p:cNvSpPr/>
          <p:nvPr/>
        </p:nvSpPr>
        <p:spPr>
          <a:xfrm>
            <a:off x="828000" y="2256840"/>
            <a:ext cx="355320" cy="353160"/>
          </a:xfrm>
          <a:custGeom>
            <a:avLst/>
            <a:gdLst>
              <a:gd name="textAreaLeft" fmla="*/ 0 w 355320"/>
              <a:gd name="textAreaRight" fmla="*/ 355680 w 355320"/>
              <a:gd name="textAreaTop" fmla="*/ 0 h 353160"/>
              <a:gd name="textAreaBottom" fmla="*/ 353520 h 353160"/>
            </a:gdLst>
            <a:ahLst/>
            <a:cxnLst/>
            <a:rect l="textAreaLeft" t="textAreaTop" r="textAreaRight" b="textAreaBottom"/>
            <a:pathLst>
              <a:path w="11721" h="11658">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096" name="Google Shape;8301;p58"/>
          <p:cNvGrpSpPr/>
          <p:nvPr/>
        </p:nvGrpSpPr>
        <p:grpSpPr>
          <a:xfrm>
            <a:off x="3066840" y="1380600"/>
            <a:ext cx="353520" cy="353160"/>
            <a:chOff x="3066840" y="1380600"/>
            <a:chExt cx="353520" cy="353160"/>
          </a:xfrm>
        </p:grpSpPr>
        <p:sp>
          <p:nvSpPr>
            <p:cNvPr id="8097" name="Google Shape;8302;p58"/>
            <p:cNvSpPr/>
            <p:nvPr/>
          </p:nvSpPr>
          <p:spPr>
            <a:xfrm>
              <a:off x="3250440" y="1485720"/>
              <a:ext cx="155520" cy="59760"/>
            </a:xfrm>
            <a:custGeom>
              <a:avLst/>
              <a:gdLst>
                <a:gd name="textAreaLeft" fmla="*/ 0 w 155520"/>
                <a:gd name="textAreaRight" fmla="*/ 155880 w 155520"/>
                <a:gd name="textAreaTop" fmla="*/ 0 h 59760"/>
                <a:gd name="textAreaBottom" fmla="*/ 60120 h 59760"/>
              </a:gdLst>
              <a:ahLst/>
              <a:cxnLst/>
              <a:rect l="textAreaLeft" t="textAreaTop" r="textAreaRight" b="textAreaBottom"/>
              <a:pathLst>
                <a:path w="5137" h="1985">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8" name="Google Shape;8303;p58"/>
            <p:cNvSpPr/>
            <p:nvPr/>
          </p:nvSpPr>
          <p:spPr>
            <a:xfrm>
              <a:off x="3234240" y="1503720"/>
              <a:ext cx="186120" cy="124920"/>
            </a:xfrm>
            <a:custGeom>
              <a:avLst/>
              <a:gdLst>
                <a:gd name="textAreaLeft" fmla="*/ 0 w 186120"/>
                <a:gd name="textAreaRight" fmla="*/ 186480 w 186120"/>
                <a:gd name="textAreaTop" fmla="*/ 0 h 124920"/>
                <a:gd name="textAreaBottom" fmla="*/ 125280 h 124920"/>
              </a:gdLst>
              <a:ahLst/>
              <a:cxnLst/>
              <a:rect l="textAreaLeft" t="textAreaTop" r="textAreaRight" b="textAreaBottom"/>
              <a:pathLst>
                <a:path w="6144" h="4128">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099" name="Google Shape;8304;p58"/>
            <p:cNvSpPr/>
            <p:nvPr/>
          </p:nvSpPr>
          <p:spPr>
            <a:xfrm>
              <a:off x="3066840" y="1443600"/>
              <a:ext cx="228960" cy="228240"/>
            </a:xfrm>
            <a:custGeom>
              <a:avLst/>
              <a:gdLst>
                <a:gd name="textAreaLeft" fmla="*/ 0 w 228960"/>
                <a:gd name="textAreaRight" fmla="*/ 229320 w 228960"/>
                <a:gd name="textAreaTop" fmla="*/ 0 h 228240"/>
                <a:gd name="textAreaBottom" fmla="*/ 228600 h 228240"/>
              </a:gdLst>
              <a:ahLst/>
              <a:cxnLst/>
              <a:rect l="textAreaLeft" t="textAreaTop" r="textAreaRight" b="textAreaBottom"/>
              <a:pathLst>
                <a:path w="7562" h="7531">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0" name="Google Shape;8305;p58"/>
            <p:cNvSpPr/>
            <p:nvPr/>
          </p:nvSpPr>
          <p:spPr>
            <a:xfrm>
              <a:off x="3066840" y="1380600"/>
              <a:ext cx="228960" cy="41760"/>
            </a:xfrm>
            <a:custGeom>
              <a:avLst/>
              <a:gdLst>
                <a:gd name="textAreaLeft" fmla="*/ 0 w 228960"/>
                <a:gd name="textAreaRight" fmla="*/ 229320 w 228960"/>
                <a:gd name="textAreaTop" fmla="*/ 0 h 41760"/>
                <a:gd name="textAreaBottom" fmla="*/ 42120 h 41760"/>
              </a:gdLst>
              <a:ahLst/>
              <a:cxnLst/>
              <a:rect l="textAreaLeft" t="textAreaTop" r="textAreaRight" b="textAreaBottom"/>
              <a:pathLst>
                <a:path w="7562" h="1387">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1" name="Google Shape;8306;p58"/>
            <p:cNvSpPr/>
            <p:nvPr/>
          </p:nvSpPr>
          <p:spPr>
            <a:xfrm>
              <a:off x="3066840" y="1692000"/>
              <a:ext cx="228960" cy="41760"/>
            </a:xfrm>
            <a:custGeom>
              <a:avLst/>
              <a:gdLst>
                <a:gd name="textAreaLeft" fmla="*/ 0 w 228960"/>
                <a:gd name="textAreaRight" fmla="*/ 229320 w 228960"/>
                <a:gd name="textAreaTop" fmla="*/ 0 h 41760"/>
                <a:gd name="textAreaBottom" fmla="*/ 42120 h 41760"/>
              </a:gdLst>
              <a:ahLst/>
              <a:cxnLst/>
              <a:rect l="textAreaLeft" t="textAreaTop" r="textAreaRight" b="textAreaBottom"/>
              <a:pathLst>
                <a:path w="7562" h="1387">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02" name="Google Shape;8307;p58"/>
          <p:cNvGrpSpPr/>
          <p:nvPr/>
        </p:nvGrpSpPr>
        <p:grpSpPr>
          <a:xfrm>
            <a:off x="3066480" y="1821240"/>
            <a:ext cx="354240" cy="353880"/>
            <a:chOff x="3066480" y="1821240"/>
            <a:chExt cx="354240" cy="353880"/>
          </a:xfrm>
        </p:grpSpPr>
        <p:sp>
          <p:nvSpPr>
            <p:cNvPr id="8103" name="Google Shape;8308;p58"/>
            <p:cNvSpPr/>
            <p:nvPr/>
          </p:nvSpPr>
          <p:spPr>
            <a:xfrm>
              <a:off x="3275640" y="1821240"/>
              <a:ext cx="124920" cy="186840"/>
            </a:xfrm>
            <a:custGeom>
              <a:avLst/>
              <a:gdLst>
                <a:gd name="textAreaLeft" fmla="*/ 0 w 124920"/>
                <a:gd name="textAreaRight" fmla="*/ 125280 w 124920"/>
                <a:gd name="textAreaTop" fmla="*/ 0 h 186840"/>
                <a:gd name="textAreaBottom" fmla="*/ 187200 h 186840"/>
              </a:gdLst>
              <a:ahLst/>
              <a:cxnLst/>
              <a:rect l="textAreaLeft" t="textAreaTop" r="textAreaRight" b="textAreaBottom"/>
              <a:pathLst>
                <a:path w="4128" h="616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4" name="Google Shape;8309;p58"/>
            <p:cNvSpPr/>
            <p:nvPr/>
          </p:nvSpPr>
          <p:spPr>
            <a:xfrm>
              <a:off x="3066480" y="1947960"/>
              <a:ext cx="187920" cy="227160"/>
            </a:xfrm>
            <a:custGeom>
              <a:avLst/>
              <a:gdLst>
                <a:gd name="textAreaLeft" fmla="*/ 0 w 187920"/>
                <a:gd name="textAreaRight" fmla="*/ 188280 w 187920"/>
                <a:gd name="textAreaTop" fmla="*/ 0 h 227160"/>
                <a:gd name="textAreaBottom" fmla="*/ 227520 h 227160"/>
              </a:gdLst>
              <a:ahLst/>
              <a:cxnLst/>
              <a:rect l="textAreaLeft" t="textAreaTop" r="textAreaRight" b="textAreaBottom"/>
              <a:pathLst>
                <a:path w="6207" h="7499">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5" name="Google Shape;8310;p58"/>
            <p:cNvSpPr/>
            <p:nvPr/>
          </p:nvSpPr>
          <p:spPr>
            <a:xfrm>
              <a:off x="3149640" y="1864080"/>
              <a:ext cx="61920" cy="61920"/>
            </a:xfrm>
            <a:custGeom>
              <a:avLst/>
              <a:gdLst>
                <a:gd name="textAreaLeft" fmla="*/ 0 w 61920"/>
                <a:gd name="textAreaRight" fmla="*/ 62280 w 61920"/>
                <a:gd name="textAreaTop" fmla="*/ 0 h 61920"/>
                <a:gd name="textAreaBottom" fmla="*/ 62280 h 61920"/>
              </a:gdLst>
              <a:ahLst/>
              <a:cxnLst/>
              <a:rect l="textAreaLeft" t="textAreaTop" r="textAreaRight" b="textAreaBottom"/>
              <a:pathLst>
                <a:path w="2048" h="2049">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6" name="Google Shape;8311;p58"/>
            <p:cNvSpPr/>
            <p:nvPr/>
          </p:nvSpPr>
          <p:spPr>
            <a:xfrm>
              <a:off x="3129480" y="1947600"/>
              <a:ext cx="189000" cy="226440"/>
            </a:xfrm>
            <a:custGeom>
              <a:avLst/>
              <a:gdLst>
                <a:gd name="textAreaLeft" fmla="*/ 0 w 189000"/>
                <a:gd name="textAreaRight" fmla="*/ 189360 w 189000"/>
                <a:gd name="textAreaTop" fmla="*/ 0 h 226440"/>
                <a:gd name="textAreaBottom" fmla="*/ 226800 h 226440"/>
              </a:gdLst>
              <a:ahLst/>
              <a:cxnLst/>
              <a:rect l="textAreaLeft" t="textAreaTop" r="textAreaRight" b="textAreaBottom"/>
              <a:pathLst>
                <a:path w="6239" h="7478">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07" name="Google Shape;8312;p58"/>
            <p:cNvSpPr/>
            <p:nvPr/>
          </p:nvSpPr>
          <p:spPr>
            <a:xfrm>
              <a:off x="3254760" y="2030400"/>
              <a:ext cx="165960" cy="39960"/>
            </a:xfrm>
            <a:custGeom>
              <a:avLst/>
              <a:gdLst>
                <a:gd name="textAreaLeft" fmla="*/ 0 w 165960"/>
                <a:gd name="textAreaRight" fmla="*/ 166320 w 165960"/>
                <a:gd name="textAreaTop" fmla="*/ 0 h 39960"/>
                <a:gd name="textAreaBottom" fmla="*/ 40320 h 39960"/>
              </a:gdLst>
              <a:ahLst/>
              <a:cxnLst/>
              <a:rect l="textAreaLeft" t="textAreaTop" r="textAreaRight" b="textAreaBottom"/>
              <a:pathLst>
                <a:path w="5483" h="1324">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08" name="Google Shape;8313;p58"/>
          <p:cNvGrpSpPr/>
          <p:nvPr/>
        </p:nvGrpSpPr>
        <p:grpSpPr>
          <a:xfrm>
            <a:off x="3066120" y="2256480"/>
            <a:ext cx="354960" cy="354240"/>
            <a:chOff x="3066120" y="2256480"/>
            <a:chExt cx="354960" cy="354240"/>
          </a:xfrm>
        </p:grpSpPr>
        <p:sp>
          <p:nvSpPr>
            <p:cNvPr id="8109" name="Google Shape;8314;p58"/>
            <p:cNvSpPr/>
            <p:nvPr/>
          </p:nvSpPr>
          <p:spPr>
            <a:xfrm>
              <a:off x="3130200" y="2320560"/>
              <a:ext cx="226080" cy="226080"/>
            </a:xfrm>
            <a:custGeom>
              <a:avLst/>
              <a:gdLst>
                <a:gd name="textAreaLeft" fmla="*/ 0 w 226080"/>
                <a:gd name="textAreaRight" fmla="*/ 226440 w 226080"/>
                <a:gd name="textAreaTop" fmla="*/ 0 h 226080"/>
                <a:gd name="textAreaBottom" fmla="*/ 226440 h 226080"/>
              </a:gdLst>
              <a:ahLst/>
              <a:cxnLst/>
              <a:rect l="textAreaLeft" t="textAreaTop" r="textAreaRight" b="textAreaBottom"/>
              <a:pathLst>
                <a:path w="7468" h="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0" name="Google Shape;8315;p58"/>
            <p:cNvSpPr/>
            <p:nvPr/>
          </p:nvSpPr>
          <p:spPr>
            <a:xfrm>
              <a:off x="3139560" y="2256480"/>
              <a:ext cx="281520" cy="299880"/>
            </a:xfrm>
            <a:custGeom>
              <a:avLst/>
              <a:gdLst>
                <a:gd name="textAreaLeft" fmla="*/ 0 w 281520"/>
                <a:gd name="textAreaRight" fmla="*/ 281880 w 281520"/>
                <a:gd name="textAreaTop" fmla="*/ 0 h 299880"/>
                <a:gd name="textAreaBottom" fmla="*/ 300240 h 299880"/>
              </a:gdLst>
              <a:ahLst/>
              <a:cxnLst/>
              <a:rect l="textAreaLeft" t="textAreaTop" r="textAreaRight" b="textAreaBottom"/>
              <a:pathLst>
                <a:path w="9295" h="9894">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1" name="Google Shape;8316;p58"/>
            <p:cNvSpPr/>
            <p:nvPr/>
          </p:nvSpPr>
          <p:spPr>
            <a:xfrm>
              <a:off x="3066120" y="2307240"/>
              <a:ext cx="287280" cy="303480"/>
            </a:xfrm>
            <a:custGeom>
              <a:avLst/>
              <a:gdLst>
                <a:gd name="textAreaLeft" fmla="*/ 0 w 287280"/>
                <a:gd name="textAreaRight" fmla="*/ 287640 w 287280"/>
                <a:gd name="textAreaTop" fmla="*/ 0 h 303480"/>
                <a:gd name="textAreaBottom" fmla="*/ 303840 h 303480"/>
              </a:gdLst>
              <a:ahLst/>
              <a:cxnLst/>
              <a:rect l="textAreaLeft" t="textAreaTop" r="textAreaRight" b="textAreaBottom"/>
              <a:pathLst>
                <a:path w="9484" h="1002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12" name="Google Shape;8317;p58"/>
          <p:cNvGrpSpPr/>
          <p:nvPr/>
        </p:nvGrpSpPr>
        <p:grpSpPr>
          <a:xfrm>
            <a:off x="1713240" y="2729520"/>
            <a:ext cx="358200" cy="355320"/>
            <a:chOff x="1713240" y="2729520"/>
            <a:chExt cx="358200" cy="355320"/>
          </a:xfrm>
        </p:grpSpPr>
        <p:sp>
          <p:nvSpPr>
            <p:cNvPr id="8113" name="Google Shape;8318;p58"/>
            <p:cNvSpPr/>
            <p:nvPr/>
          </p:nvSpPr>
          <p:spPr>
            <a:xfrm>
              <a:off x="1717920" y="2834640"/>
              <a:ext cx="353160" cy="186120"/>
            </a:xfrm>
            <a:custGeom>
              <a:avLst/>
              <a:gdLst>
                <a:gd name="textAreaLeft" fmla="*/ 0 w 353160"/>
                <a:gd name="textAreaRight" fmla="*/ 353520 w 353160"/>
                <a:gd name="textAreaTop" fmla="*/ 0 h 186120"/>
                <a:gd name="textAreaBottom" fmla="*/ 186480 h 186120"/>
              </a:gdLst>
              <a:ahLst/>
              <a:cxnLst/>
              <a:rect l="textAreaLeft" t="textAreaTop" r="textAreaRight" b="textAreaBottom"/>
              <a:pathLst>
                <a:path w="11658" h="6145">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4" name="Google Shape;8319;p58"/>
            <p:cNvSpPr/>
            <p:nvPr/>
          </p:nvSpPr>
          <p:spPr>
            <a:xfrm>
              <a:off x="1843920" y="2876760"/>
              <a:ext cx="101880" cy="102960"/>
            </a:xfrm>
            <a:custGeom>
              <a:avLst/>
              <a:gdLst>
                <a:gd name="textAreaLeft" fmla="*/ 0 w 101880"/>
                <a:gd name="textAreaRight" fmla="*/ 102240 w 101880"/>
                <a:gd name="textAreaTop" fmla="*/ 0 h 102960"/>
                <a:gd name="textAreaBottom" fmla="*/ 103320 h 102960"/>
              </a:gdLst>
              <a:ahLst/>
              <a:cxnLst/>
              <a:rect l="textAreaLeft" t="textAreaTop" r="textAreaRight" b="textAreaBottom"/>
              <a:pathLst>
                <a:path w="3372" h="3403">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5" name="Google Shape;8320;p58"/>
            <p:cNvSpPr/>
            <p:nvPr/>
          </p:nvSpPr>
          <p:spPr>
            <a:xfrm>
              <a:off x="1717920" y="3043080"/>
              <a:ext cx="353160" cy="41760"/>
            </a:xfrm>
            <a:custGeom>
              <a:avLst/>
              <a:gdLst>
                <a:gd name="textAreaLeft" fmla="*/ 0 w 353160"/>
                <a:gd name="textAreaRight" fmla="*/ 353520 w 353160"/>
                <a:gd name="textAreaTop" fmla="*/ 0 h 41760"/>
                <a:gd name="textAreaBottom" fmla="*/ 42120 h 41760"/>
              </a:gdLst>
              <a:ahLst/>
              <a:cxnLst/>
              <a:rect l="textAreaLeft" t="textAreaTop" r="textAreaRight" b="textAreaBottom"/>
              <a:pathLst>
                <a:path w="11658" h="138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6" name="Google Shape;8321;p58"/>
            <p:cNvSpPr/>
            <p:nvPr/>
          </p:nvSpPr>
          <p:spPr>
            <a:xfrm>
              <a:off x="1713240" y="2729520"/>
              <a:ext cx="358200" cy="84600"/>
            </a:xfrm>
            <a:custGeom>
              <a:avLst/>
              <a:gdLst>
                <a:gd name="textAreaLeft" fmla="*/ 0 w 358200"/>
                <a:gd name="textAreaRight" fmla="*/ 358560 w 358200"/>
                <a:gd name="textAreaTop" fmla="*/ 0 h 84600"/>
                <a:gd name="textAreaBottom" fmla="*/ 84960 h 84600"/>
              </a:gdLst>
              <a:ahLst/>
              <a:cxnLst/>
              <a:rect l="textAreaLeft" t="textAreaTop" r="textAreaRight" b="textAreaBottom"/>
              <a:pathLst>
                <a:path w="11815" h="280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117" name="Google Shape;8322;p58"/>
          <p:cNvSpPr/>
          <p:nvPr/>
        </p:nvSpPr>
        <p:spPr>
          <a:xfrm>
            <a:off x="1710000" y="3200760"/>
            <a:ext cx="362880" cy="354600"/>
          </a:xfrm>
          <a:custGeom>
            <a:avLst/>
            <a:gdLst>
              <a:gd name="textAreaLeft" fmla="*/ 0 w 362880"/>
              <a:gd name="textAreaRight" fmla="*/ 363240 w 362880"/>
              <a:gd name="textAreaTop" fmla="*/ 0 h 354600"/>
              <a:gd name="textAreaBottom" fmla="*/ 354960 h 354600"/>
            </a:gdLst>
            <a:ahLst/>
            <a:cxnLst/>
            <a:rect l="textAreaLeft" t="textAreaTop" r="textAreaRight" b="textAreaBottom"/>
            <a:pathLst>
              <a:path w="11973" h="11698">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18" name="Google Shape;8323;p58"/>
          <p:cNvSpPr/>
          <p:nvPr/>
        </p:nvSpPr>
        <p:spPr>
          <a:xfrm>
            <a:off x="1715040" y="3665880"/>
            <a:ext cx="353160" cy="354240"/>
          </a:xfrm>
          <a:custGeom>
            <a:avLst/>
            <a:gdLst>
              <a:gd name="textAreaLeft" fmla="*/ 0 w 353160"/>
              <a:gd name="textAreaRight" fmla="*/ 353520 w 353160"/>
              <a:gd name="textAreaTop" fmla="*/ 0 h 354240"/>
              <a:gd name="textAreaBottom" fmla="*/ 354600 h 354240"/>
            </a:gdLst>
            <a:ahLst/>
            <a:cxnLst/>
            <a:rect l="textAreaLeft" t="textAreaTop" r="textAreaRight" b="textAreaBottom"/>
            <a:pathLst>
              <a:path w="11658" h="11689">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119" name="Google Shape;8324;p58"/>
          <p:cNvGrpSpPr/>
          <p:nvPr/>
        </p:nvGrpSpPr>
        <p:grpSpPr>
          <a:xfrm>
            <a:off x="3952080" y="2730600"/>
            <a:ext cx="354600" cy="353160"/>
            <a:chOff x="3952080" y="2730600"/>
            <a:chExt cx="354600" cy="353160"/>
          </a:xfrm>
        </p:grpSpPr>
        <p:sp>
          <p:nvSpPr>
            <p:cNvPr id="8120" name="Google Shape;8325;p58"/>
            <p:cNvSpPr/>
            <p:nvPr/>
          </p:nvSpPr>
          <p:spPr>
            <a:xfrm>
              <a:off x="3973320" y="2730600"/>
              <a:ext cx="313200" cy="146520"/>
            </a:xfrm>
            <a:custGeom>
              <a:avLst/>
              <a:gdLst>
                <a:gd name="textAreaLeft" fmla="*/ 0 w 313200"/>
                <a:gd name="textAreaRight" fmla="*/ 313560 w 313200"/>
                <a:gd name="textAreaTop" fmla="*/ 0 h 146520"/>
                <a:gd name="textAreaBottom" fmla="*/ 146880 h 146520"/>
              </a:gdLst>
              <a:ahLst/>
              <a:cxnLst/>
              <a:rect l="textAreaLeft" t="textAreaTop" r="textAreaRight" b="textAreaBottom"/>
              <a:pathLst>
                <a:path w="10335" h="4838">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1" name="Google Shape;8326;p58"/>
            <p:cNvSpPr/>
            <p:nvPr/>
          </p:nvSpPr>
          <p:spPr>
            <a:xfrm>
              <a:off x="3994200" y="2897640"/>
              <a:ext cx="82800" cy="83880"/>
            </a:xfrm>
            <a:custGeom>
              <a:avLst/>
              <a:gdLst>
                <a:gd name="textAreaLeft" fmla="*/ 0 w 82800"/>
                <a:gd name="textAreaRight" fmla="*/ 83160 w 82800"/>
                <a:gd name="textAreaTop" fmla="*/ 0 h 83880"/>
                <a:gd name="textAreaBottom" fmla="*/ 84240 h 83880"/>
              </a:gdLst>
              <a:ahLst/>
              <a:cxnLst/>
              <a:rect l="textAreaLeft" t="textAreaTop" r="textAreaRight" b="textAreaBottom"/>
              <a:pathLst>
                <a:path w="2742" h="2774">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2" name="Google Shape;8327;p58"/>
            <p:cNvSpPr/>
            <p:nvPr/>
          </p:nvSpPr>
          <p:spPr>
            <a:xfrm>
              <a:off x="3952080" y="3002040"/>
              <a:ext cx="165960" cy="81720"/>
            </a:xfrm>
            <a:custGeom>
              <a:avLst/>
              <a:gdLst>
                <a:gd name="textAreaLeft" fmla="*/ 0 w 165960"/>
                <a:gd name="textAreaRight" fmla="*/ 166320 w 165960"/>
                <a:gd name="textAreaTop" fmla="*/ 0 h 81720"/>
                <a:gd name="textAreaBottom" fmla="*/ 82080 h 81720"/>
              </a:gdLst>
              <a:ahLst/>
              <a:cxnLst/>
              <a:rect l="textAreaLeft" t="textAreaTop" r="textAreaRight" b="textAreaBottom"/>
              <a:pathLst>
                <a:path w="5483" h="2711">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3" name="Google Shape;8328;p58"/>
            <p:cNvSpPr/>
            <p:nvPr/>
          </p:nvSpPr>
          <p:spPr>
            <a:xfrm>
              <a:off x="4181760" y="2897640"/>
              <a:ext cx="82800" cy="83880"/>
            </a:xfrm>
            <a:custGeom>
              <a:avLst/>
              <a:gdLst>
                <a:gd name="textAreaLeft" fmla="*/ 0 w 82800"/>
                <a:gd name="textAreaRight" fmla="*/ 83160 w 82800"/>
                <a:gd name="textAreaTop" fmla="*/ 0 h 83880"/>
                <a:gd name="textAreaBottom" fmla="*/ 84240 h 83880"/>
              </a:gdLst>
              <a:ahLst/>
              <a:cxnLst/>
              <a:rect l="textAreaLeft" t="textAreaTop" r="textAreaRight" b="textAreaBottom"/>
              <a:pathLst>
                <a:path w="2742" h="2774">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4" name="Google Shape;8329;p58"/>
            <p:cNvSpPr/>
            <p:nvPr/>
          </p:nvSpPr>
          <p:spPr>
            <a:xfrm>
              <a:off x="4139640" y="3002040"/>
              <a:ext cx="167040" cy="81720"/>
            </a:xfrm>
            <a:custGeom>
              <a:avLst/>
              <a:gdLst>
                <a:gd name="textAreaLeft" fmla="*/ 0 w 167040"/>
                <a:gd name="textAreaRight" fmla="*/ 167400 w 167040"/>
                <a:gd name="textAreaTop" fmla="*/ 0 h 81720"/>
                <a:gd name="textAreaBottom" fmla="*/ 82080 h 81720"/>
              </a:gdLst>
              <a:ahLst/>
              <a:cxnLst/>
              <a:rect l="textAreaLeft" t="textAreaTop" r="textAreaRight" b="textAreaBottom"/>
              <a:pathLst>
                <a:path w="5514" h="2711">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25" name="Google Shape;8330;p58"/>
          <p:cNvGrpSpPr/>
          <p:nvPr/>
        </p:nvGrpSpPr>
        <p:grpSpPr>
          <a:xfrm>
            <a:off x="1276920" y="1380600"/>
            <a:ext cx="353520" cy="353520"/>
            <a:chOff x="1276920" y="1380600"/>
            <a:chExt cx="353520" cy="353520"/>
          </a:xfrm>
        </p:grpSpPr>
        <p:sp>
          <p:nvSpPr>
            <p:cNvPr id="8126" name="Google Shape;8331;p58"/>
            <p:cNvSpPr/>
            <p:nvPr/>
          </p:nvSpPr>
          <p:spPr>
            <a:xfrm>
              <a:off x="1358280" y="1504800"/>
              <a:ext cx="186840" cy="104040"/>
            </a:xfrm>
            <a:custGeom>
              <a:avLst/>
              <a:gdLst>
                <a:gd name="textAreaLeft" fmla="*/ 0 w 186840"/>
                <a:gd name="textAreaRight" fmla="*/ 187200 w 186840"/>
                <a:gd name="textAreaTop" fmla="*/ 0 h 104040"/>
                <a:gd name="textAreaBottom" fmla="*/ 104400 h 104040"/>
              </a:gdLst>
              <a:ahLst/>
              <a:cxnLst/>
              <a:rect l="textAreaLeft" t="textAreaTop" r="textAreaRight" b="textAreaBottom"/>
              <a:pathLst>
                <a:path w="6176" h="3439">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7" name="Google Shape;8332;p58"/>
            <p:cNvSpPr/>
            <p:nvPr/>
          </p:nvSpPr>
          <p:spPr>
            <a:xfrm>
              <a:off x="1359000" y="1380600"/>
              <a:ext cx="41760" cy="124920"/>
            </a:xfrm>
            <a:custGeom>
              <a:avLst/>
              <a:gdLst>
                <a:gd name="textAreaLeft" fmla="*/ 0 w 41760"/>
                <a:gd name="textAreaRight" fmla="*/ 42120 w 41760"/>
                <a:gd name="textAreaTop" fmla="*/ 0 h 124920"/>
                <a:gd name="textAreaBottom" fmla="*/ 125280 h 124920"/>
              </a:gdLst>
              <a:ahLst/>
              <a:cxnLst/>
              <a:rect l="textAreaLeft" t="textAreaTop" r="textAreaRight" b="textAreaBottom"/>
              <a:pathLst>
                <a:path w="1388" h="412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8" name="Google Shape;8333;p58"/>
            <p:cNvSpPr/>
            <p:nvPr/>
          </p:nvSpPr>
          <p:spPr>
            <a:xfrm>
              <a:off x="1359000" y="1608120"/>
              <a:ext cx="41760" cy="124920"/>
            </a:xfrm>
            <a:custGeom>
              <a:avLst/>
              <a:gdLst>
                <a:gd name="textAreaLeft" fmla="*/ 0 w 41760"/>
                <a:gd name="textAreaRight" fmla="*/ 42120 w 41760"/>
                <a:gd name="textAreaTop" fmla="*/ 0 h 124920"/>
                <a:gd name="textAreaBottom" fmla="*/ 125280 h 124920"/>
              </a:gdLst>
              <a:ahLst/>
              <a:cxnLst/>
              <a:rect l="textAreaLeft" t="textAreaTop" r="textAreaRight" b="textAreaBottom"/>
              <a:pathLst>
                <a:path w="1388" h="413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29" name="Google Shape;8334;p58"/>
            <p:cNvSpPr/>
            <p:nvPr/>
          </p:nvSpPr>
          <p:spPr>
            <a:xfrm>
              <a:off x="1506240" y="1380600"/>
              <a:ext cx="40680" cy="124920"/>
            </a:xfrm>
            <a:custGeom>
              <a:avLst/>
              <a:gdLst>
                <a:gd name="textAreaLeft" fmla="*/ 0 w 40680"/>
                <a:gd name="textAreaRight" fmla="*/ 41040 w 40680"/>
                <a:gd name="textAreaTop" fmla="*/ 0 h 124920"/>
                <a:gd name="textAreaBottom" fmla="*/ 125280 h 124920"/>
              </a:gdLst>
              <a:ahLst/>
              <a:cxnLst/>
              <a:rect l="textAreaLeft" t="textAreaTop" r="textAreaRight" b="textAreaBottom"/>
              <a:pathLst>
                <a:path w="1356" h="4128">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0" name="Google Shape;8335;p58"/>
            <p:cNvSpPr/>
            <p:nvPr/>
          </p:nvSpPr>
          <p:spPr>
            <a:xfrm>
              <a:off x="1568520" y="1381320"/>
              <a:ext cx="61920" cy="352440"/>
            </a:xfrm>
            <a:custGeom>
              <a:avLst/>
              <a:gdLst>
                <a:gd name="textAreaLeft" fmla="*/ 0 w 61920"/>
                <a:gd name="textAreaRight" fmla="*/ 62280 w 61920"/>
                <a:gd name="textAreaTop" fmla="*/ 0 h 352440"/>
                <a:gd name="textAreaBottom" fmla="*/ 352800 h 352440"/>
              </a:gdLst>
              <a:ahLst/>
              <a:cxnLst/>
              <a:rect l="textAreaLeft" t="textAreaTop" r="textAreaRight" b="textAreaBottom"/>
              <a:pathLst>
                <a:path w="2049" h="11627">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1" name="Google Shape;8336;p58"/>
            <p:cNvSpPr/>
            <p:nvPr/>
          </p:nvSpPr>
          <p:spPr>
            <a:xfrm>
              <a:off x="1506240" y="1608120"/>
              <a:ext cx="40680" cy="126000"/>
            </a:xfrm>
            <a:custGeom>
              <a:avLst/>
              <a:gdLst>
                <a:gd name="textAreaLeft" fmla="*/ 0 w 40680"/>
                <a:gd name="textAreaRight" fmla="*/ 41040 w 40680"/>
                <a:gd name="textAreaTop" fmla="*/ 0 h 126000"/>
                <a:gd name="textAreaBottom" fmla="*/ 126360 h 126000"/>
              </a:gdLst>
              <a:ahLst/>
              <a:cxnLst/>
              <a:rect l="textAreaLeft" t="textAreaTop" r="textAreaRight" b="textAreaBottom"/>
              <a:pathLst>
                <a:path w="1356" h="416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2" name="Google Shape;8337;p58"/>
            <p:cNvSpPr/>
            <p:nvPr/>
          </p:nvSpPr>
          <p:spPr>
            <a:xfrm>
              <a:off x="1276920" y="1380600"/>
              <a:ext cx="61920" cy="351360"/>
            </a:xfrm>
            <a:custGeom>
              <a:avLst/>
              <a:gdLst>
                <a:gd name="textAreaLeft" fmla="*/ 0 w 61920"/>
                <a:gd name="textAreaRight" fmla="*/ 62280 w 61920"/>
                <a:gd name="textAreaTop" fmla="*/ 0 h 351360"/>
                <a:gd name="textAreaBottom" fmla="*/ 351720 h 351360"/>
              </a:gdLst>
              <a:ahLst/>
              <a:cxnLst/>
              <a:rect l="textAreaLeft" t="textAreaTop" r="textAreaRight" b="textAreaBottom"/>
              <a:pathLst>
                <a:path w="2049" h="11595">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33" name="Google Shape;8338;p58"/>
          <p:cNvGrpSpPr/>
          <p:nvPr/>
        </p:nvGrpSpPr>
        <p:grpSpPr>
          <a:xfrm>
            <a:off x="1276560" y="1821960"/>
            <a:ext cx="354240" cy="352440"/>
            <a:chOff x="1276560" y="1821960"/>
            <a:chExt cx="354240" cy="352440"/>
          </a:xfrm>
        </p:grpSpPr>
        <p:sp>
          <p:nvSpPr>
            <p:cNvPr id="8134" name="Google Shape;8339;p58"/>
            <p:cNvSpPr/>
            <p:nvPr/>
          </p:nvSpPr>
          <p:spPr>
            <a:xfrm>
              <a:off x="1276560" y="2050560"/>
              <a:ext cx="354240" cy="123840"/>
            </a:xfrm>
            <a:custGeom>
              <a:avLst/>
              <a:gdLst>
                <a:gd name="textAreaLeft" fmla="*/ 0 w 354240"/>
                <a:gd name="textAreaRight" fmla="*/ 354600 w 354240"/>
                <a:gd name="textAreaTop" fmla="*/ 0 h 123840"/>
                <a:gd name="textAreaBottom" fmla="*/ 124200 h 123840"/>
              </a:gdLst>
              <a:ahLst/>
              <a:cxnLst/>
              <a:rect l="textAreaLeft" t="textAreaTop" r="textAreaRight" b="textAreaBottom"/>
              <a:pathLst>
                <a:path w="11689" h="4096">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5" name="Google Shape;8340;p58"/>
            <p:cNvSpPr/>
            <p:nvPr/>
          </p:nvSpPr>
          <p:spPr>
            <a:xfrm>
              <a:off x="1411200" y="1821960"/>
              <a:ext cx="82800" cy="82800"/>
            </a:xfrm>
            <a:custGeom>
              <a:avLst/>
              <a:gdLst>
                <a:gd name="textAreaLeft" fmla="*/ 0 w 82800"/>
                <a:gd name="textAreaRight" fmla="*/ 83160 w 82800"/>
                <a:gd name="textAreaTop" fmla="*/ 0 h 82800"/>
                <a:gd name="textAreaBottom" fmla="*/ 83160 h 82800"/>
              </a:gdLst>
              <a:ahLst/>
              <a:cxnLst/>
              <a:rect l="textAreaLeft" t="textAreaTop" r="textAreaRight" b="textAreaBottom"/>
              <a:pathLst>
                <a:path w="2742" h="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6" name="Google Shape;8341;p58"/>
            <p:cNvSpPr/>
            <p:nvPr/>
          </p:nvSpPr>
          <p:spPr>
            <a:xfrm>
              <a:off x="1370160" y="1926360"/>
              <a:ext cx="164880" cy="145080"/>
            </a:xfrm>
            <a:custGeom>
              <a:avLst/>
              <a:gdLst>
                <a:gd name="textAreaLeft" fmla="*/ 0 w 164880"/>
                <a:gd name="textAreaRight" fmla="*/ 165240 w 164880"/>
                <a:gd name="textAreaTop" fmla="*/ 0 h 145080"/>
                <a:gd name="textAreaBottom" fmla="*/ 145440 h 145080"/>
              </a:gdLst>
              <a:ahLst/>
              <a:cxnLst/>
              <a:rect l="textAreaLeft" t="textAreaTop" r="textAreaRight" b="textAreaBottom"/>
              <a:pathLst>
                <a:path w="5451" h="479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37" name="Google Shape;8342;p58"/>
          <p:cNvGrpSpPr/>
          <p:nvPr/>
        </p:nvGrpSpPr>
        <p:grpSpPr>
          <a:xfrm>
            <a:off x="1276920" y="2256840"/>
            <a:ext cx="353520" cy="353520"/>
            <a:chOff x="1276920" y="2256840"/>
            <a:chExt cx="353520" cy="353520"/>
          </a:xfrm>
        </p:grpSpPr>
        <p:sp>
          <p:nvSpPr>
            <p:cNvPr id="8138" name="Google Shape;8343;p58"/>
            <p:cNvSpPr/>
            <p:nvPr/>
          </p:nvSpPr>
          <p:spPr>
            <a:xfrm>
              <a:off x="1464480" y="2506320"/>
              <a:ext cx="101880" cy="102960"/>
            </a:xfrm>
            <a:custGeom>
              <a:avLst/>
              <a:gdLst>
                <a:gd name="textAreaLeft" fmla="*/ 0 w 101880"/>
                <a:gd name="textAreaRight" fmla="*/ 102240 w 101880"/>
                <a:gd name="textAreaTop" fmla="*/ 0 h 102960"/>
                <a:gd name="textAreaBottom" fmla="*/ 103320 h 102960"/>
              </a:gdLst>
              <a:ahLst/>
              <a:cxnLst/>
              <a:rect l="textAreaLeft" t="textAreaTop" r="textAreaRight" b="textAreaBottom"/>
              <a:pathLst>
                <a:path w="3372" h="3404">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39" name="Google Shape;8344;p58"/>
            <p:cNvSpPr/>
            <p:nvPr/>
          </p:nvSpPr>
          <p:spPr>
            <a:xfrm>
              <a:off x="1339920" y="2259000"/>
              <a:ext cx="101880" cy="102960"/>
            </a:xfrm>
            <a:custGeom>
              <a:avLst/>
              <a:gdLst>
                <a:gd name="textAreaLeft" fmla="*/ 0 w 101880"/>
                <a:gd name="textAreaRight" fmla="*/ 102240 w 101880"/>
                <a:gd name="textAreaTop" fmla="*/ 0 h 102960"/>
                <a:gd name="textAreaBottom" fmla="*/ 103320 h 102960"/>
              </a:gdLst>
              <a:ahLst/>
              <a:cxnLst/>
              <a:rect l="textAreaLeft" t="textAreaTop" r="textAreaRight" b="textAreaBottom"/>
              <a:pathLst>
                <a:path w="3372" h="3403">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0" name="Google Shape;8345;p58"/>
            <p:cNvSpPr/>
            <p:nvPr/>
          </p:nvSpPr>
          <p:spPr>
            <a:xfrm>
              <a:off x="1276920" y="2381040"/>
              <a:ext cx="165960" cy="42840"/>
            </a:xfrm>
            <a:custGeom>
              <a:avLst/>
              <a:gdLst>
                <a:gd name="textAreaLeft" fmla="*/ 0 w 165960"/>
                <a:gd name="textAreaRight" fmla="*/ 166320 w 165960"/>
                <a:gd name="textAreaTop" fmla="*/ 0 h 42840"/>
                <a:gd name="textAreaBottom" fmla="*/ 43200 h 42840"/>
              </a:gdLst>
              <a:ahLst/>
              <a:cxnLst/>
              <a:rect l="textAreaLeft" t="textAreaTop" r="textAreaRight" b="textAreaBottom"/>
              <a:pathLst>
                <a:path w="5483" h="1419">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1" name="Google Shape;8346;p58"/>
            <p:cNvSpPr/>
            <p:nvPr/>
          </p:nvSpPr>
          <p:spPr>
            <a:xfrm>
              <a:off x="1276920" y="2444400"/>
              <a:ext cx="164880" cy="103680"/>
            </a:xfrm>
            <a:custGeom>
              <a:avLst/>
              <a:gdLst>
                <a:gd name="textAreaLeft" fmla="*/ 0 w 164880"/>
                <a:gd name="textAreaRight" fmla="*/ 165240 w 164880"/>
                <a:gd name="textAreaTop" fmla="*/ 0 h 103680"/>
                <a:gd name="textAreaBottom" fmla="*/ 104040 h 103680"/>
              </a:gdLst>
              <a:ahLst/>
              <a:cxnLst/>
              <a:rect l="textAreaLeft" t="textAreaTop" r="textAreaRight" b="textAreaBottom"/>
              <a:pathLst>
                <a:path w="5451" h="3435">
                  <a:moveTo>
                    <a:pt x="1" y="0"/>
                  </a:moveTo>
                  <a:lnTo>
                    <a:pt x="1" y="3434"/>
                  </a:lnTo>
                  <a:lnTo>
                    <a:pt x="5451" y="3434"/>
                  </a:lnTo>
                  <a:lnTo>
                    <a:pt x="5451" y="0"/>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2" name="Google Shape;8347;p58"/>
            <p:cNvSpPr/>
            <p:nvPr/>
          </p:nvSpPr>
          <p:spPr>
            <a:xfrm>
              <a:off x="1276920" y="2568600"/>
              <a:ext cx="164880" cy="41760"/>
            </a:xfrm>
            <a:custGeom>
              <a:avLst/>
              <a:gdLst>
                <a:gd name="textAreaLeft" fmla="*/ 0 w 164880"/>
                <a:gd name="textAreaRight" fmla="*/ 165240 w 164880"/>
                <a:gd name="textAreaTop" fmla="*/ 0 h 41760"/>
                <a:gd name="textAreaBottom" fmla="*/ 42120 h 41760"/>
              </a:gdLst>
              <a:ahLst/>
              <a:cxnLst/>
              <a:rect l="textAreaLeft" t="textAreaTop" r="textAreaRight" b="textAreaBottom"/>
              <a:pathLst>
                <a:path w="5451" h="1387">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3" name="Google Shape;8348;p58"/>
            <p:cNvSpPr/>
            <p:nvPr/>
          </p:nvSpPr>
          <p:spPr>
            <a:xfrm>
              <a:off x="1464480" y="2256840"/>
              <a:ext cx="165960" cy="40680"/>
            </a:xfrm>
            <a:custGeom>
              <a:avLst/>
              <a:gdLst>
                <a:gd name="textAreaLeft" fmla="*/ 0 w 165960"/>
                <a:gd name="textAreaRight" fmla="*/ 166320 w 165960"/>
                <a:gd name="textAreaTop" fmla="*/ 0 h 40680"/>
                <a:gd name="textAreaBottom" fmla="*/ 41040 h 40680"/>
              </a:gdLst>
              <a:ahLst/>
              <a:cxnLst/>
              <a:rect l="textAreaLeft" t="textAreaTop" r="textAreaRight" b="textAreaBottom"/>
              <a:pathLst>
                <a:path w="5483" h="1355">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4" name="Google Shape;8349;p58"/>
            <p:cNvSpPr/>
            <p:nvPr/>
          </p:nvSpPr>
          <p:spPr>
            <a:xfrm>
              <a:off x="1463400" y="2319120"/>
              <a:ext cx="164880" cy="103680"/>
            </a:xfrm>
            <a:custGeom>
              <a:avLst/>
              <a:gdLst>
                <a:gd name="textAreaLeft" fmla="*/ 0 w 164880"/>
                <a:gd name="textAreaRight" fmla="*/ 165240 w 164880"/>
                <a:gd name="textAreaTop" fmla="*/ 0 h 103680"/>
                <a:gd name="textAreaBottom" fmla="*/ 104040 h 103680"/>
              </a:gdLst>
              <a:ahLst/>
              <a:cxnLst/>
              <a:rect l="textAreaLeft" t="textAreaTop" r="textAreaRight" b="textAreaBottom"/>
              <a:pathLst>
                <a:path w="5451" h="3435">
                  <a:moveTo>
                    <a:pt x="0" y="0"/>
                  </a:moveTo>
                  <a:lnTo>
                    <a:pt x="0" y="3434"/>
                  </a:lnTo>
                  <a:lnTo>
                    <a:pt x="5450" y="3434"/>
                  </a:lnTo>
                  <a:lnTo>
                    <a:pt x="5450" y="0"/>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5" name="Google Shape;8350;p58"/>
            <p:cNvSpPr/>
            <p:nvPr/>
          </p:nvSpPr>
          <p:spPr>
            <a:xfrm>
              <a:off x="1463400" y="2444400"/>
              <a:ext cx="164880" cy="42480"/>
            </a:xfrm>
            <a:custGeom>
              <a:avLst/>
              <a:gdLst>
                <a:gd name="textAreaLeft" fmla="*/ 0 w 164880"/>
                <a:gd name="textAreaRight" fmla="*/ 165240 w 164880"/>
                <a:gd name="textAreaTop" fmla="*/ 0 h 42480"/>
                <a:gd name="textAreaBottom" fmla="*/ 42840 h 42480"/>
              </a:gdLst>
              <a:ahLst/>
              <a:cxnLst/>
              <a:rect l="textAreaLeft" t="textAreaTop" r="textAreaRight" b="textAreaBottom"/>
              <a:pathLst>
                <a:path w="5451" h="1418">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46" name="Google Shape;8351;p58"/>
          <p:cNvGrpSpPr/>
          <p:nvPr/>
        </p:nvGrpSpPr>
        <p:grpSpPr>
          <a:xfrm>
            <a:off x="3512520" y="1380960"/>
            <a:ext cx="357120" cy="352440"/>
            <a:chOff x="3512520" y="1380960"/>
            <a:chExt cx="357120" cy="352440"/>
          </a:xfrm>
        </p:grpSpPr>
        <p:sp>
          <p:nvSpPr>
            <p:cNvPr id="8147" name="Google Shape;8352;p58"/>
            <p:cNvSpPr/>
            <p:nvPr/>
          </p:nvSpPr>
          <p:spPr>
            <a:xfrm>
              <a:off x="3741840" y="1422000"/>
              <a:ext cx="101880" cy="102960"/>
            </a:xfrm>
            <a:custGeom>
              <a:avLst/>
              <a:gdLst>
                <a:gd name="textAreaLeft" fmla="*/ 0 w 101880"/>
                <a:gd name="textAreaRight" fmla="*/ 102240 w 101880"/>
                <a:gd name="textAreaTop" fmla="*/ 0 h 102960"/>
                <a:gd name="textAreaBottom" fmla="*/ 103320 h 102960"/>
              </a:gdLst>
              <a:ahLst/>
              <a:cxnLst/>
              <a:rect l="textAreaLeft" t="textAreaTop" r="textAreaRight" b="textAreaBottom"/>
              <a:pathLst>
                <a:path w="3372" h="3404">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8" name="Google Shape;8353;p58"/>
            <p:cNvSpPr/>
            <p:nvPr/>
          </p:nvSpPr>
          <p:spPr>
            <a:xfrm>
              <a:off x="3597840" y="1630440"/>
              <a:ext cx="102960" cy="102960"/>
            </a:xfrm>
            <a:custGeom>
              <a:avLst/>
              <a:gdLst>
                <a:gd name="textAreaLeft" fmla="*/ 0 w 102960"/>
                <a:gd name="textAreaRight" fmla="*/ 103320 w 102960"/>
                <a:gd name="textAreaTop" fmla="*/ 0 h 102960"/>
                <a:gd name="textAreaBottom" fmla="*/ 103320 h 102960"/>
              </a:gdLst>
              <a:ahLst/>
              <a:cxnLst/>
              <a:rect l="textAreaLeft" t="textAreaTop" r="textAreaRight" b="textAreaBottom"/>
              <a:pathLst>
                <a:path w="3403" h="3404">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49" name="Google Shape;8354;p58"/>
            <p:cNvSpPr/>
            <p:nvPr/>
          </p:nvSpPr>
          <p:spPr>
            <a:xfrm>
              <a:off x="3512520" y="1380960"/>
              <a:ext cx="250200" cy="186120"/>
            </a:xfrm>
            <a:custGeom>
              <a:avLst/>
              <a:gdLst>
                <a:gd name="textAreaLeft" fmla="*/ 0 w 250200"/>
                <a:gd name="textAreaRight" fmla="*/ 250560 w 250200"/>
                <a:gd name="textAreaTop" fmla="*/ 0 h 186120"/>
                <a:gd name="textAreaBottom" fmla="*/ 186480 h 186120"/>
              </a:gdLst>
              <a:ahLst/>
              <a:cxnLst/>
              <a:rect l="textAreaLeft" t="textAreaTop" r="textAreaRight" b="textAreaBottom"/>
              <a:pathLst>
                <a:path w="8255" h="6144">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0" name="Google Shape;8355;p58"/>
            <p:cNvSpPr/>
            <p:nvPr/>
          </p:nvSpPr>
          <p:spPr>
            <a:xfrm>
              <a:off x="3575880" y="1443240"/>
              <a:ext cx="126720" cy="63000"/>
            </a:xfrm>
            <a:custGeom>
              <a:avLst/>
              <a:gdLst>
                <a:gd name="textAreaLeft" fmla="*/ 0 w 126720"/>
                <a:gd name="textAreaRight" fmla="*/ 127080 w 126720"/>
                <a:gd name="textAreaTop" fmla="*/ 0 h 63000"/>
                <a:gd name="textAreaBottom" fmla="*/ 63360 h 63000"/>
              </a:gdLst>
              <a:ahLst/>
              <a:cxnLst/>
              <a:rect l="textAreaLeft" t="textAreaTop" r="textAreaRight" b="textAreaBottom"/>
              <a:pathLst>
                <a:path w="4191" h="20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1" name="Google Shape;8356;p58"/>
            <p:cNvSpPr/>
            <p:nvPr/>
          </p:nvSpPr>
          <p:spPr>
            <a:xfrm>
              <a:off x="3575880" y="1518480"/>
              <a:ext cx="126720" cy="89640"/>
            </a:xfrm>
            <a:custGeom>
              <a:avLst/>
              <a:gdLst>
                <a:gd name="textAreaLeft" fmla="*/ 0 w 126720"/>
                <a:gd name="textAreaRight" fmla="*/ 127080 w 126720"/>
                <a:gd name="textAreaTop" fmla="*/ 0 h 89640"/>
                <a:gd name="textAreaBottom" fmla="*/ 90000 h 89640"/>
              </a:gdLst>
              <a:ahLst/>
              <a:cxnLst/>
              <a:rect l="textAreaLeft" t="textAreaTop" r="textAreaRight" b="textAreaBottom"/>
              <a:pathLst>
                <a:path w="4191" h="2963">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2" name="Google Shape;8357;p58"/>
            <p:cNvSpPr/>
            <p:nvPr/>
          </p:nvSpPr>
          <p:spPr>
            <a:xfrm>
              <a:off x="3742920" y="1567440"/>
              <a:ext cx="126720" cy="63000"/>
            </a:xfrm>
            <a:custGeom>
              <a:avLst/>
              <a:gdLst>
                <a:gd name="textAreaLeft" fmla="*/ 0 w 126720"/>
                <a:gd name="textAreaRight" fmla="*/ 127080 w 126720"/>
                <a:gd name="textAreaTop" fmla="*/ 0 h 63000"/>
                <a:gd name="textAreaBottom" fmla="*/ 63360 h 63000"/>
              </a:gdLst>
              <a:ahLst/>
              <a:cxnLst/>
              <a:rect l="textAreaLeft" t="textAreaTop" r="textAreaRight" b="textAreaBottom"/>
              <a:pathLst>
                <a:path w="4191" h="209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3" name="Google Shape;8358;p58"/>
            <p:cNvSpPr/>
            <p:nvPr/>
          </p:nvSpPr>
          <p:spPr>
            <a:xfrm>
              <a:off x="3741840" y="1643040"/>
              <a:ext cx="123840" cy="90360"/>
            </a:xfrm>
            <a:custGeom>
              <a:avLst/>
              <a:gdLst>
                <a:gd name="textAreaLeft" fmla="*/ 0 w 123840"/>
                <a:gd name="textAreaRight" fmla="*/ 124200 w 123840"/>
                <a:gd name="textAreaTop" fmla="*/ 0 h 90360"/>
                <a:gd name="textAreaBottom" fmla="*/ 90720 h 90360"/>
              </a:gdLst>
              <a:ahLst/>
              <a:cxnLst/>
              <a:rect l="textAreaLeft" t="textAreaTop" r="textAreaRight" b="textAreaBottom"/>
              <a:pathLst>
                <a:path w="4097" h="2994">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54" name="Google Shape;8359;p58"/>
          <p:cNvGrpSpPr/>
          <p:nvPr/>
        </p:nvGrpSpPr>
        <p:grpSpPr>
          <a:xfrm>
            <a:off x="3513600" y="1821240"/>
            <a:ext cx="355320" cy="354240"/>
            <a:chOff x="3513600" y="1821240"/>
            <a:chExt cx="355320" cy="354240"/>
          </a:xfrm>
        </p:grpSpPr>
        <p:sp>
          <p:nvSpPr>
            <p:cNvPr id="8155" name="Google Shape;8360;p58"/>
            <p:cNvSpPr/>
            <p:nvPr/>
          </p:nvSpPr>
          <p:spPr>
            <a:xfrm>
              <a:off x="3513600" y="2006640"/>
              <a:ext cx="171720" cy="168840"/>
            </a:xfrm>
            <a:custGeom>
              <a:avLst/>
              <a:gdLst>
                <a:gd name="textAreaLeft" fmla="*/ 0 w 171720"/>
                <a:gd name="textAreaRight" fmla="*/ 172080 w 171720"/>
                <a:gd name="textAreaTop" fmla="*/ 0 h 168840"/>
                <a:gd name="textAreaBottom" fmla="*/ 169200 h 168840"/>
              </a:gdLst>
              <a:ahLst/>
              <a:cxnLst/>
              <a:rect l="textAreaLeft" t="textAreaTop" r="textAreaRight" b="textAreaBottom"/>
              <a:pathLst>
                <a:path w="5671" h="5577">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w="0">
              <a:noFill/>
            </a:ln>
          </p:spPr>
          <p:style>
            <a:lnRef idx="0"/>
            <a:fillRef idx="0"/>
            <a:effectRef idx="0"/>
            <a:fontRef idx="minor"/>
          </p:style>
          <p:txBody>
            <a:bodyPr tIns="84600" bIns="84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6" name="Google Shape;8361;p58"/>
            <p:cNvSpPr/>
            <p:nvPr/>
          </p:nvSpPr>
          <p:spPr>
            <a:xfrm>
              <a:off x="3640680" y="1821240"/>
              <a:ext cx="228240" cy="227160"/>
            </a:xfrm>
            <a:custGeom>
              <a:avLst/>
              <a:gdLst>
                <a:gd name="textAreaLeft" fmla="*/ 0 w 228240"/>
                <a:gd name="textAreaRight" fmla="*/ 228600 w 228240"/>
                <a:gd name="textAreaTop" fmla="*/ 0 h 227160"/>
                <a:gd name="textAreaBottom" fmla="*/ 227520 h 227160"/>
              </a:gdLst>
              <a:ahLst/>
              <a:cxnLst/>
              <a:rect l="textAreaLeft" t="textAreaTop" r="textAreaRight" b="textAreaBottom"/>
              <a:pathLst>
                <a:path w="7530" h="7499">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57" name="Google Shape;8362;p58"/>
          <p:cNvGrpSpPr/>
          <p:nvPr/>
        </p:nvGrpSpPr>
        <p:grpSpPr>
          <a:xfrm>
            <a:off x="3513960" y="2256120"/>
            <a:ext cx="354600" cy="354960"/>
            <a:chOff x="3513960" y="2256120"/>
            <a:chExt cx="354600" cy="354960"/>
          </a:xfrm>
        </p:grpSpPr>
        <p:sp>
          <p:nvSpPr>
            <p:cNvPr id="8158" name="Google Shape;8363;p58"/>
            <p:cNvSpPr/>
            <p:nvPr/>
          </p:nvSpPr>
          <p:spPr>
            <a:xfrm>
              <a:off x="3630600" y="2256120"/>
              <a:ext cx="119160" cy="85680"/>
            </a:xfrm>
            <a:custGeom>
              <a:avLst/>
              <a:gdLst>
                <a:gd name="textAreaLeft" fmla="*/ 0 w 119160"/>
                <a:gd name="textAreaRight" fmla="*/ 119520 w 119160"/>
                <a:gd name="textAreaTop" fmla="*/ 0 h 85680"/>
                <a:gd name="textAreaBottom" fmla="*/ 86040 h 85680"/>
              </a:gdLst>
              <a:ahLst/>
              <a:cxnLst/>
              <a:rect l="textAreaLeft" t="textAreaTop" r="textAreaRight" b="textAreaBottom"/>
              <a:pathLst>
                <a:path w="3939" h="2836">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59" name="Google Shape;8364;p58"/>
            <p:cNvSpPr/>
            <p:nvPr/>
          </p:nvSpPr>
          <p:spPr>
            <a:xfrm>
              <a:off x="3513960" y="2373480"/>
              <a:ext cx="85680" cy="119160"/>
            </a:xfrm>
            <a:custGeom>
              <a:avLst/>
              <a:gdLst>
                <a:gd name="textAreaLeft" fmla="*/ 0 w 85680"/>
                <a:gd name="textAreaRight" fmla="*/ 86040 w 85680"/>
                <a:gd name="textAreaTop" fmla="*/ 0 h 119160"/>
                <a:gd name="textAreaBottom" fmla="*/ 119520 h 119160"/>
              </a:gdLst>
              <a:ahLst/>
              <a:cxnLst/>
              <a:rect l="textAreaLeft" t="textAreaTop" r="textAreaRight" b="textAreaBottom"/>
              <a:pathLst>
                <a:path w="2836" h="3939">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0" name="Google Shape;8365;p58"/>
            <p:cNvSpPr/>
            <p:nvPr/>
          </p:nvSpPr>
          <p:spPr>
            <a:xfrm>
              <a:off x="3782520" y="2374560"/>
              <a:ext cx="85680" cy="62640"/>
            </a:xfrm>
            <a:custGeom>
              <a:avLst/>
              <a:gdLst>
                <a:gd name="textAreaLeft" fmla="*/ 0 w 85680"/>
                <a:gd name="textAreaRight" fmla="*/ 86040 w 85680"/>
                <a:gd name="textAreaTop" fmla="*/ 0 h 62640"/>
                <a:gd name="textAreaBottom" fmla="*/ 63000 h 62640"/>
              </a:gdLst>
              <a:ahLst/>
              <a:cxnLst/>
              <a:rect l="textAreaLeft" t="textAreaTop" r="textAreaRight" b="textAreaBottom"/>
              <a:pathLst>
                <a:path w="2836" h="2081">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1" name="Google Shape;8366;p58"/>
            <p:cNvSpPr/>
            <p:nvPr/>
          </p:nvSpPr>
          <p:spPr>
            <a:xfrm>
              <a:off x="3630600" y="2523600"/>
              <a:ext cx="104760" cy="85680"/>
            </a:xfrm>
            <a:custGeom>
              <a:avLst/>
              <a:gdLst>
                <a:gd name="textAreaLeft" fmla="*/ 0 w 104760"/>
                <a:gd name="textAreaRight" fmla="*/ 105120 w 104760"/>
                <a:gd name="textAreaTop" fmla="*/ 0 h 85680"/>
                <a:gd name="textAreaBottom" fmla="*/ 86040 h 85680"/>
              </a:gdLst>
              <a:ahLst/>
              <a:cxnLst/>
              <a:rect l="textAreaLeft" t="textAreaTop" r="textAreaRight" b="textAreaBottom"/>
              <a:pathLst>
                <a:path w="3466" h="2837">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w="0">
              <a:noFill/>
            </a:ln>
          </p:spPr>
          <p:style>
            <a:lnRef idx="0"/>
            <a:fillRef idx="0"/>
            <a:effectRef idx="0"/>
            <a:fontRef idx="minor"/>
          </p:style>
          <p:txBody>
            <a:bodyPr tIns="42840" bIns="42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2" name="Google Shape;8367;p58"/>
            <p:cNvSpPr/>
            <p:nvPr/>
          </p:nvSpPr>
          <p:spPr>
            <a:xfrm>
              <a:off x="3619080" y="2360160"/>
              <a:ext cx="144000" cy="145800"/>
            </a:xfrm>
            <a:custGeom>
              <a:avLst/>
              <a:gdLst>
                <a:gd name="textAreaLeft" fmla="*/ 0 w 144000"/>
                <a:gd name="textAreaRight" fmla="*/ 144360 w 144000"/>
                <a:gd name="textAreaTop" fmla="*/ 0 h 145800"/>
                <a:gd name="textAreaBottom" fmla="*/ 146160 h 145800"/>
              </a:gdLst>
              <a:ahLst/>
              <a:cxnLst/>
              <a:rect l="textAreaLeft" t="textAreaTop" r="textAreaRight" b="textAreaBottom"/>
              <a:pathLst>
                <a:path w="4758" h="4821">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3" name="Google Shape;8368;p58"/>
            <p:cNvSpPr/>
            <p:nvPr/>
          </p:nvSpPr>
          <p:spPr>
            <a:xfrm>
              <a:off x="3520800" y="2480400"/>
              <a:ext cx="122040" cy="122040"/>
            </a:xfrm>
            <a:custGeom>
              <a:avLst/>
              <a:gdLst>
                <a:gd name="textAreaLeft" fmla="*/ 0 w 122040"/>
                <a:gd name="textAreaRight" fmla="*/ 122400 w 122040"/>
                <a:gd name="textAreaTop" fmla="*/ 0 h 122040"/>
                <a:gd name="textAreaBottom" fmla="*/ 122400 h 122040"/>
              </a:gdLst>
              <a:ahLst/>
              <a:cxnLst/>
              <a:rect l="textAreaLeft" t="textAreaTop" r="textAreaRight" b="textAreaBottom"/>
              <a:pathLst>
                <a:path w="4033" h="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4" name="Google Shape;8369;p58"/>
            <p:cNvSpPr/>
            <p:nvPr/>
          </p:nvSpPr>
          <p:spPr>
            <a:xfrm>
              <a:off x="3739680" y="2264400"/>
              <a:ext cx="122040" cy="120960"/>
            </a:xfrm>
            <a:custGeom>
              <a:avLst/>
              <a:gdLst>
                <a:gd name="textAreaLeft" fmla="*/ 0 w 122040"/>
                <a:gd name="textAreaRight" fmla="*/ 122400 w 122040"/>
                <a:gd name="textAreaTop" fmla="*/ 0 h 120960"/>
                <a:gd name="textAreaBottom" fmla="*/ 121320 h 120960"/>
              </a:gdLst>
              <a:ahLst/>
              <a:cxnLst/>
              <a:rect l="textAreaLeft" t="textAreaTop" r="textAreaRight" b="textAreaBottom"/>
              <a:pathLst>
                <a:path w="4034" h="4003">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5" name="Google Shape;8370;p58"/>
            <p:cNvSpPr/>
            <p:nvPr/>
          </p:nvSpPr>
          <p:spPr>
            <a:xfrm>
              <a:off x="3520800" y="2263680"/>
              <a:ext cx="122040" cy="120960"/>
            </a:xfrm>
            <a:custGeom>
              <a:avLst/>
              <a:gdLst>
                <a:gd name="textAreaLeft" fmla="*/ 0 w 122040"/>
                <a:gd name="textAreaRight" fmla="*/ 122400 w 122040"/>
                <a:gd name="textAreaTop" fmla="*/ 0 h 120960"/>
                <a:gd name="textAreaBottom" fmla="*/ 121320 h 120960"/>
              </a:gdLst>
              <a:ahLst/>
              <a:cxnLst/>
              <a:rect l="textAreaLeft" t="textAreaTop" r="textAreaRight" b="textAreaBottom"/>
              <a:pathLst>
                <a:path w="4033" h="4002">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6" name="Google Shape;8371;p58"/>
            <p:cNvSpPr/>
            <p:nvPr/>
          </p:nvSpPr>
          <p:spPr>
            <a:xfrm>
              <a:off x="3723480" y="2423160"/>
              <a:ext cx="145080" cy="187920"/>
            </a:xfrm>
            <a:custGeom>
              <a:avLst/>
              <a:gdLst>
                <a:gd name="textAreaLeft" fmla="*/ 0 w 145080"/>
                <a:gd name="textAreaRight" fmla="*/ 145440 w 145080"/>
                <a:gd name="textAreaTop" fmla="*/ 0 h 187920"/>
                <a:gd name="textAreaBottom" fmla="*/ 188280 h 187920"/>
              </a:gdLst>
              <a:ahLst/>
              <a:cxnLst/>
              <a:rect l="textAreaLeft" t="textAreaTop" r="textAreaRight" b="textAreaBottom"/>
              <a:pathLst>
                <a:path w="4789" h="6208">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67" name="Google Shape;8372;p58"/>
            <p:cNvSpPr/>
            <p:nvPr/>
          </p:nvSpPr>
          <p:spPr>
            <a:xfrm>
              <a:off x="3785400" y="2485440"/>
              <a:ext cx="20520" cy="21600"/>
            </a:xfrm>
            <a:custGeom>
              <a:avLst/>
              <a:gdLst>
                <a:gd name="textAreaLeft" fmla="*/ 0 w 20520"/>
                <a:gd name="textAreaRight" fmla="*/ 20880 w 20520"/>
                <a:gd name="textAreaTop" fmla="*/ 0 h 21600"/>
                <a:gd name="textAreaBottom" fmla="*/ 21960 h 21600"/>
              </a:gdLst>
              <a:ahLst/>
              <a:cxnLst/>
              <a:rect l="textAreaLeft" t="textAreaTop" r="textAreaRight" b="textAreaBottom"/>
              <a:pathLst>
                <a:path w="694" h="726">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68" name="Google Shape;8373;p58"/>
          <p:cNvGrpSpPr/>
          <p:nvPr/>
        </p:nvGrpSpPr>
        <p:grpSpPr>
          <a:xfrm>
            <a:off x="2167200" y="2729880"/>
            <a:ext cx="352440" cy="354960"/>
            <a:chOff x="2167200" y="2729880"/>
            <a:chExt cx="352440" cy="354960"/>
          </a:xfrm>
        </p:grpSpPr>
        <p:sp>
          <p:nvSpPr>
            <p:cNvPr id="8169" name="Google Shape;8374;p58"/>
            <p:cNvSpPr/>
            <p:nvPr/>
          </p:nvSpPr>
          <p:spPr>
            <a:xfrm>
              <a:off x="2217960" y="2729880"/>
              <a:ext cx="248040" cy="186120"/>
            </a:xfrm>
            <a:custGeom>
              <a:avLst/>
              <a:gdLst>
                <a:gd name="textAreaLeft" fmla="*/ 0 w 248040"/>
                <a:gd name="textAreaRight" fmla="*/ 248400 w 248040"/>
                <a:gd name="textAreaTop" fmla="*/ 0 h 186120"/>
                <a:gd name="textAreaBottom" fmla="*/ 186480 h 186120"/>
              </a:gdLst>
              <a:ahLst/>
              <a:cxnLst/>
              <a:rect l="textAreaLeft" t="textAreaTop" r="textAreaRight" b="textAreaBottom"/>
              <a:pathLst>
                <a:path w="8192" h="6144">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0" name="Google Shape;8375;p58"/>
            <p:cNvSpPr/>
            <p:nvPr/>
          </p:nvSpPr>
          <p:spPr>
            <a:xfrm>
              <a:off x="2282040" y="2792880"/>
              <a:ext cx="123120" cy="63360"/>
            </a:xfrm>
            <a:custGeom>
              <a:avLst/>
              <a:gdLst>
                <a:gd name="textAreaLeft" fmla="*/ 0 w 123120"/>
                <a:gd name="textAreaRight" fmla="*/ 123480 w 123120"/>
                <a:gd name="textAreaTop" fmla="*/ 0 h 63360"/>
                <a:gd name="textAreaBottom" fmla="*/ 63720 h 63360"/>
              </a:gdLst>
              <a:ahLst/>
              <a:cxnLst/>
              <a:rect l="textAreaLeft" t="textAreaTop" r="textAreaRight" b="textAreaBottom"/>
              <a:pathLst>
                <a:path w="4065" h="2098">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1" name="Google Shape;8376;p58"/>
            <p:cNvSpPr/>
            <p:nvPr/>
          </p:nvSpPr>
          <p:spPr>
            <a:xfrm>
              <a:off x="2280240" y="2870280"/>
              <a:ext cx="123840" cy="88560"/>
            </a:xfrm>
            <a:custGeom>
              <a:avLst/>
              <a:gdLst>
                <a:gd name="textAreaLeft" fmla="*/ 0 w 123840"/>
                <a:gd name="textAreaRight" fmla="*/ 124200 w 123840"/>
                <a:gd name="textAreaTop" fmla="*/ 0 h 88560"/>
                <a:gd name="textAreaBottom" fmla="*/ 88920 h 88560"/>
              </a:gdLst>
              <a:ahLst/>
              <a:cxnLst/>
              <a:rect l="textAreaLeft" t="textAreaTop" r="textAreaRight" b="textAreaBottom"/>
              <a:pathLst>
                <a:path w="4096" h="2931">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2" name="Google Shape;8377;p58"/>
            <p:cNvSpPr/>
            <p:nvPr/>
          </p:nvSpPr>
          <p:spPr>
            <a:xfrm>
              <a:off x="2167200" y="2964960"/>
              <a:ext cx="352440" cy="119880"/>
            </a:xfrm>
            <a:custGeom>
              <a:avLst/>
              <a:gdLst>
                <a:gd name="textAreaLeft" fmla="*/ 0 w 352440"/>
                <a:gd name="textAreaRight" fmla="*/ 352800 w 352440"/>
                <a:gd name="textAreaTop" fmla="*/ 0 h 119880"/>
                <a:gd name="textAreaBottom" fmla="*/ 120240 h 119880"/>
              </a:gdLst>
              <a:ahLst/>
              <a:cxnLst/>
              <a:rect l="textAreaLeft" t="textAreaTop" r="textAreaRight" b="textAreaBottom"/>
              <a:pathLst>
                <a:path w="11626" h="3965">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73" name="Google Shape;8378;p58"/>
          <p:cNvGrpSpPr/>
          <p:nvPr/>
        </p:nvGrpSpPr>
        <p:grpSpPr>
          <a:xfrm>
            <a:off x="2166840" y="3200400"/>
            <a:ext cx="353160" cy="354960"/>
            <a:chOff x="2166840" y="3200400"/>
            <a:chExt cx="353160" cy="354960"/>
          </a:xfrm>
        </p:grpSpPr>
        <p:sp>
          <p:nvSpPr>
            <p:cNvPr id="8174" name="Google Shape;8379;p58"/>
            <p:cNvSpPr/>
            <p:nvPr/>
          </p:nvSpPr>
          <p:spPr>
            <a:xfrm>
              <a:off x="2478240" y="3254760"/>
              <a:ext cx="41760" cy="40680"/>
            </a:xfrm>
            <a:custGeom>
              <a:avLst/>
              <a:gdLst>
                <a:gd name="textAreaLeft" fmla="*/ 0 w 41760"/>
                <a:gd name="textAreaRight" fmla="*/ 42120 w 41760"/>
                <a:gd name="textAreaTop" fmla="*/ 0 h 40680"/>
                <a:gd name="textAreaBottom" fmla="*/ 41040 h 40680"/>
              </a:gdLst>
              <a:ahLst/>
              <a:cxnLst/>
              <a:rect l="textAreaLeft" t="textAreaTop" r="textAreaRight" b="textAreaBottom"/>
              <a:pathLst>
                <a:path w="1387" h="1356">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5" name="Google Shape;8380;p58"/>
            <p:cNvSpPr/>
            <p:nvPr/>
          </p:nvSpPr>
          <p:spPr>
            <a:xfrm>
              <a:off x="2351160" y="3294360"/>
              <a:ext cx="168840" cy="86760"/>
            </a:xfrm>
            <a:custGeom>
              <a:avLst/>
              <a:gdLst>
                <a:gd name="textAreaLeft" fmla="*/ 0 w 168840"/>
                <a:gd name="textAreaRight" fmla="*/ 169200 w 168840"/>
                <a:gd name="textAreaTop" fmla="*/ 0 h 86760"/>
                <a:gd name="textAreaBottom" fmla="*/ 87120 h 86760"/>
              </a:gdLst>
              <a:ahLst/>
              <a:cxnLst/>
              <a:rect l="textAreaLeft" t="textAreaTop" r="textAreaRight" b="textAreaBottom"/>
              <a:pathLst>
                <a:path w="5577" h="2866">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6" name="Google Shape;8381;p58"/>
            <p:cNvSpPr/>
            <p:nvPr/>
          </p:nvSpPr>
          <p:spPr>
            <a:xfrm>
              <a:off x="2166840" y="3317040"/>
              <a:ext cx="39960" cy="39960"/>
            </a:xfrm>
            <a:custGeom>
              <a:avLst/>
              <a:gdLst>
                <a:gd name="textAreaLeft" fmla="*/ 0 w 39960"/>
                <a:gd name="textAreaRight" fmla="*/ 40320 w 39960"/>
                <a:gd name="textAreaTop" fmla="*/ 0 h 39960"/>
                <a:gd name="textAreaBottom" fmla="*/ 40320 h 39960"/>
              </a:gdLst>
              <a:ahLst/>
              <a:cxnLst/>
              <a:rect l="textAreaLeft" t="textAreaTop" r="textAreaRight" b="textAreaBottom"/>
              <a:pathLst>
                <a:path w="1324" h="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7" name="Google Shape;8382;p58"/>
            <p:cNvSpPr/>
            <p:nvPr/>
          </p:nvSpPr>
          <p:spPr>
            <a:xfrm>
              <a:off x="2166840" y="3354840"/>
              <a:ext cx="167760" cy="87480"/>
            </a:xfrm>
            <a:custGeom>
              <a:avLst/>
              <a:gdLst>
                <a:gd name="textAreaLeft" fmla="*/ 0 w 167760"/>
                <a:gd name="textAreaRight" fmla="*/ 168120 w 167760"/>
                <a:gd name="textAreaTop" fmla="*/ 0 h 87480"/>
                <a:gd name="textAreaBottom" fmla="*/ 87840 h 87480"/>
              </a:gdLst>
              <a:ahLst/>
              <a:cxnLst/>
              <a:rect l="textAreaLeft" t="textAreaTop" r="textAreaRight" b="textAreaBottom"/>
              <a:pathLst>
                <a:path w="5546" h="289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8" name="Google Shape;8383;p58"/>
            <p:cNvSpPr/>
            <p:nvPr/>
          </p:nvSpPr>
          <p:spPr>
            <a:xfrm>
              <a:off x="2228760" y="3491640"/>
              <a:ext cx="227160" cy="63720"/>
            </a:xfrm>
            <a:custGeom>
              <a:avLst/>
              <a:gdLst>
                <a:gd name="textAreaLeft" fmla="*/ 0 w 227160"/>
                <a:gd name="textAreaRight" fmla="*/ 227520 w 227160"/>
                <a:gd name="textAreaTop" fmla="*/ 0 h 63720"/>
                <a:gd name="textAreaBottom" fmla="*/ 64080 h 63720"/>
              </a:gdLst>
              <a:ahLst/>
              <a:cxnLst/>
              <a:rect l="textAreaLeft" t="textAreaTop" r="textAreaRight" b="textAreaBottom"/>
              <a:pathLst>
                <a:path w="7499" h="2112">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79" name="Google Shape;8384;p58"/>
            <p:cNvSpPr/>
            <p:nvPr/>
          </p:nvSpPr>
          <p:spPr>
            <a:xfrm>
              <a:off x="2228760" y="3200400"/>
              <a:ext cx="227160" cy="42840"/>
            </a:xfrm>
            <a:custGeom>
              <a:avLst/>
              <a:gdLst>
                <a:gd name="textAreaLeft" fmla="*/ 0 w 227160"/>
                <a:gd name="textAreaRight" fmla="*/ 227520 w 227160"/>
                <a:gd name="textAreaTop" fmla="*/ 0 h 42840"/>
                <a:gd name="textAreaBottom" fmla="*/ 43200 h 42840"/>
              </a:gdLst>
              <a:ahLst/>
              <a:cxnLst/>
              <a:rect l="textAreaLeft" t="textAreaTop" r="textAreaRight" b="textAreaBottom"/>
              <a:pathLst>
                <a:path w="7499" h="141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w="0">
              <a:noFill/>
            </a:ln>
          </p:spPr>
          <p:style>
            <a:lnRef idx="0"/>
            <a:fillRef idx="0"/>
            <a:effectRef idx="0"/>
            <a:fontRef idx="minor"/>
          </p:style>
          <p:txBody>
            <a:bodyPr tIns="21600" bIns="21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0" name="Google Shape;8385;p58"/>
            <p:cNvSpPr/>
            <p:nvPr/>
          </p:nvSpPr>
          <p:spPr>
            <a:xfrm>
              <a:off x="2229840" y="3263400"/>
              <a:ext cx="228240" cy="208800"/>
            </a:xfrm>
            <a:custGeom>
              <a:avLst/>
              <a:gdLst>
                <a:gd name="textAreaLeft" fmla="*/ 0 w 228240"/>
                <a:gd name="textAreaRight" fmla="*/ 228600 w 228240"/>
                <a:gd name="textAreaTop" fmla="*/ 0 h 208800"/>
                <a:gd name="textAreaBottom" fmla="*/ 209160 h 208800"/>
              </a:gdLst>
              <a:ahLst/>
              <a:cxnLst/>
              <a:rect l="textAreaLeft" t="textAreaTop" r="textAreaRight" b="textAreaBottom"/>
              <a:pathLst>
                <a:path w="7530" h="690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81" name="Google Shape;8386;p58"/>
          <p:cNvGrpSpPr/>
          <p:nvPr/>
        </p:nvGrpSpPr>
        <p:grpSpPr>
          <a:xfrm>
            <a:off x="2160720" y="3664440"/>
            <a:ext cx="365760" cy="356400"/>
            <a:chOff x="2160720" y="3664440"/>
            <a:chExt cx="365760" cy="356400"/>
          </a:xfrm>
        </p:grpSpPr>
        <p:sp>
          <p:nvSpPr>
            <p:cNvPr id="8182" name="Google Shape;8387;p58"/>
            <p:cNvSpPr/>
            <p:nvPr/>
          </p:nvSpPr>
          <p:spPr>
            <a:xfrm>
              <a:off x="2160720" y="3666240"/>
              <a:ext cx="365760" cy="354600"/>
            </a:xfrm>
            <a:custGeom>
              <a:avLst/>
              <a:gdLst>
                <a:gd name="textAreaLeft" fmla="*/ 0 w 365760"/>
                <a:gd name="textAreaRight" fmla="*/ 366120 w 365760"/>
                <a:gd name="textAreaTop" fmla="*/ 0 h 354600"/>
                <a:gd name="textAreaBottom" fmla="*/ 354960 h 354600"/>
              </a:gdLst>
              <a:ahLst/>
              <a:cxnLst/>
              <a:rect l="textAreaLeft" t="textAreaTop" r="textAreaRight" b="textAreaBottom"/>
              <a:pathLst>
                <a:path w="12067" h="11702">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3" name="Google Shape;8388;p58"/>
            <p:cNvSpPr/>
            <p:nvPr/>
          </p:nvSpPr>
          <p:spPr>
            <a:xfrm>
              <a:off x="2161440" y="3850200"/>
              <a:ext cx="174600" cy="170280"/>
            </a:xfrm>
            <a:custGeom>
              <a:avLst/>
              <a:gdLst>
                <a:gd name="textAreaLeft" fmla="*/ 0 w 174600"/>
                <a:gd name="textAreaRight" fmla="*/ 174960 w 174600"/>
                <a:gd name="textAreaTop" fmla="*/ 0 h 170280"/>
                <a:gd name="textAreaBottom" fmla="*/ 170640 h 170280"/>
              </a:gdLst>
              <a:ahLst/>
              <a:cxnLst/>
              <a:rect l="textAreaLeft" t="textAreaTop" r="textAreaRight" b="textAreaBottom"/>
              <a:pathLst>
                <a:path w="5766" h="5624">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w="0">
              <a:noFill/>
            </a:ln>
          </p:spPr>
          <p:style>
            <a:lnRef idx="0"/>
            <a:fillRef idx="0"/>
            <a:effectRef idx="0"/>
            <a:fontRef idx="minor"/>
          </p:style>
          <p:txBody>
            <a:bodyPr tIns="85320" bIns="85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4" name="Google Shape;8389;p58"/>
            <p:cNvSpPr/>
            <p:nvPr/>
          </p:nvSpPr>
          <p:spPr>
            <a:xfrm>
              <a:off x="2365920" y="3664440"/>
              <a:ext cx="156240" cy="154800"/>
            </a:xfrm>
            <a:custGeom>
              <a:avLst/>
              <a:gdLst>
                <a:gd name="textAreaLeft" fmla="*/ 0 w 156240"/>
                <a:gd name="textAreaRight" fmla="*/ 156600 w 156240"/>
                <a:gd name="textAreaTop" fmla="*/ 0 h 154800"/>
                <a:gd name="textAreaBottom" fmla="*/ 155160 h 154800"/>
              </a:gdLst>
              <a:ahLst/>
              <a:cxnLst/>
              <a:rect l="textAreaLeft" t="textAreaTop" r="textAreaRight" b="textAreaBottom"/>
              <a:pathLst>
                <a:path w="5167" h="5109">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85" name="Google Shape;8390;p58"/>
          <p:cNvGrpSpPr/>
          <p:nvPr/>
        </p:nvGrpSpPr>
        <p:grpSpPr>
          <a:xfrm>
            <a:off x="3952080" y="3200760"/>
            <a:ext cx="354240" cy="353880"/>
            <a:chOff x="3952080" y="3200760"/>
            <a:chExt cx="354240" cy="353880"/>
          </a:xfrm>
        </p:grpSpPr>
        <p:sp>
          <p:nvSpPr>
            <p:cNvPr id="8186" name="Google Shape;8391;p58"/>
            <p:cNvSpPr/>
            <p:nvPr/>
          </p:nvSpPr>
          <p:spPr>
            <a:xfrm>
              <a:off x="3952080" y="3243600"/>
              <a:ext cx="167040" cy="310320"/>
            </a:xfrm>
            <a:custGeom>
              <a:avLst/>
              <a:gdLst>
                <a:gd name="textAreaLeft" fmla="*/ 0 w 167040"/>
                <a:gd name="textAreaRight" fmla="*/ 167400 w 167040"/>
                <a:gd name="textAreaTop" fmla="*/ 0 h 310320"/>
                <a:gd name="textAreaBottom" fmla="*/ 310680 h 310320"/>
              </a:gdLst>
              <a:ahLst/>
              <a:cxnLst/>
              <a:rect l="textAreaLeft" t="textAreaTop" r="textAreaRight" b="textAreaBottom"/>
              <a:pathLst>
                <a:path w="5515" h="1024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7" name="Google Shape;8392;p58"/>
            <p:cNvSpPr/>
            <p:nvPr/>
          </p:nvSpPr>
          <p:spPr>
            <a:xfrm>
              <a:off x="4140360" y="3243600"/>
              <a:ext cx="165960" cy="311040"/>
            </a:xfrm>
            <a:custGeom>
              <a:avLst/>
              <a:gdLst>
                <a:gd name="textAreaLeft" fmla="*/ 0 w 165960"/>
                <a:gd name="textAreaRight" fmla="*/ 166320 w 165960"/>
                <a:gd name="textAreaTop" fmla="*/ 0 h 311040"/>
                <a:gd name="textAreaBottom" fmla="*/ 311400 h 311040"/>
              </a:gdLst>
              <a:ahLst/>
              <a:cxnLst/>
              <a:rect l="textAreaLeft" t="textAreaTop" r="textAreaRight" b="textAreaBottom"/>
              <a:pathLst>
                <a:path w="5483" h="10271">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8" name="Google Shape;8393;p58"/>
            <p:cNvSpPr/>
            <p:nvPr/>
          </p:nvSpPr>
          <p:spPr>
            <a:xfrm>
              <a:off x="4212360" y="3282840"/>
              <a:ext cx="31320" cy="45360"/>
            </a:xfrm>
            <a:custGeom>
              <a:avLst/>
              <a:gdLst>
                <a:gd name="textAreaLeft" fmla="*/ 0 w 31320"/>
                <a:gd name="textAreaRight" fmla="*/ 31680 w 31320"/>
                <a:gd name="textAreaTop" fmla="*/ 0 h 45360"/>
                <a:gd name="textAreaBottom" fmla="*/ 45720 h 45360"/>
              </a:gdLst>
              <a:ahLst/>
              <a:cxnLst/>
              <a:rect l="textAreaLeft" t="textAreaTop" r="textAreaRight" b="textAreaBottom"/>
              <a:pathLst>
                <a:path w="1040" h="1513">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89" name="Google Shape;8394;p58"/>
            <p:cNvSpPr/>
            <p:nvPr/>
          </p:nvSpPr>
          <p:spPr>
            <a:xfrm>
              <a:off x="4014360" y="3285360"/>
              <a:ext cx="30240" cy="43920"/>
            </a:xfrm>
            <a:custGeom>
              <a:avLst/>
              <a:gdLst>
                <a:gd name="textAreaLeft" fmla="*/ 0 w 30240"/>
                <a:gd name="textAreaRight" fmla="*/ 30600 w 30240"/>
                <a:gd name="textAreaTop" fmla="*/ 0 h 43920"/>
                <a:gd name="textAreaBottom" fmla="*/ 44280 h 43920"/>
              </a:gdLst>
              <a:ahLst/>
              <a:cxnLst/>
              <a:rect l="textAreaLeft" t="textAreaTop" r="textAreaRight" b="textAreaBottom"/>
              <a:pathLst>
                <a:path w="1009" h="146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0" name="Google Shape;8395;p58"/>
            <p:cNvSpPr/>
            <p:nvPr/>
          </p:nvSpPr>
          <p:spPr>
            <a:xfrm>
              <a:off x="4087080" y="3200760"/>
              <a:ext cx="82800" cy="82800"/>
            </a:xfrm>
            <a:custGeom>
              <a:avLst/>
              <a:gdLst>
                <a:gd name="textAreaLeft" fmla="*/ 0 w 82800"/>
                <a:gd name="textAreaRight" fmla="*/ 83160 w 82800"/>
                <a:gd name="textAreaTop" fmla="*/ 0 h 82800"/>
                <a:gd name="textAreaBottom" fmla="*/ 83160 h 82800"/>
              </a:gdLst>
              <a:ahLst/>
              <a:cxnLst/>
              <a:rect l="textAreaLeft" t="textAreaTop" r="textAreaRight" b="textAreaBottom"/>
              <a:pathLst>
                <a:path w="2741" h="2742">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1" name="Google Shape;8396;p58"/>
            <p:cNvSpPr/>
            <p:nvPr/>
          </p:nvSpPr>
          <p:spPr>
            <a:xfrm>
              <a:off x="4062960" y="3304800"/>
              <a:ext cx="130680" cy="82800"/>
            </a:xfrm>
            <a:custGeom>
              <a:avLst/>
              <a:gdLst>
                <a:gd name="textAreaLeft" fmla="*/ 0 w 130680"/>
                <a:gd name="textAreaRight" fmla="*/ 131040 w 130680"/>
                <a:gd name="textAreaTop" fmla="*/ 0 h 82800"/>
                <a:gd name="textAreaBottom" fmla="*/ 83160 h 82800"/>
              </a:gdLst>
              <a:ahLst/>
              <a:cxnLst/>
              <a:rect l="textAreaLeft" t="textAreaTop" r="textAreaRight" b="textAreaBottom"/>
              <a:pathLst>
                <a:path w="4317" h="2742">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92" name="Google Shape;8397;p58"/>
          <p:cNvGrpSpPr/>
          <p:nvPr/>
        </p:nvGrpSpPr>
        <p:grpSpPr>
          <a:xfrm>
            <a:off x="1730880" y="1380600"/>
            <a:ext cx="341640" cy="353160"/>
            <a:chOff x="1730880" y="1380600"/>
            <a:chExt cx="341640" cy="353160"/>
          </a:xfrm>
        </p:grpSpPr>
        <p:sp>
          <p:nvSpPr>
            <p:cNvPr id="8193" name="Google Shape;8398;p58"/>
            <p:cNvSpPr/>
            <p:nvPr/>
          </p:nvSpPr>
          <p:spPr>
            <a:xfrm>
              <a:off x="1864440" y="1380600"/>
              <a:ext cx="208080" cy="207360"/>
            </a:xfrm>
            <a:custGeom>
              <a:avLst/>
              <a:gdLst>
                <a:gd name="textAreaLeft" fmla="*/ 0 w 208080"/>
                <a:gd name="textAreaRight" fmla="*/ 208440 w 208080"/>
                <a:gd name="textAreaTop" fmla="*/ 0 h 207360"/>
                <a:gd name="textAreaBottom" fmla="*/ 207720 h 207360"/>
              </a:gdLst>
              <a:ahLst/>
              <a:cxnLst/>
              <a:rect l="textAreaLeft" t="textAreaTop" r="textAreaRight" b="textAreaBottom"/>
              <a:pathLst>
                <a:path w="6868" h="685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4" name="Google Shape;8399;p58"/>
            <p:cNvSpPr/>
            <p:nvPr/>
          </p:nvSpPr>
          <p:spPr>
            <a:xfrm>
              <a:off x="1949760" y="1443600"/>
              <a:ext cx="39960" cy="81720"/>
            </a:xfrm>
            <a:custGeom>
              <a:avLst/>
              <a:gdLst>
                <a:gd name="textAreaLeft" fmla="*/ 0 w 39960"/>
                <a:gd name="textAreaRight" fmla="*/ 40320 w 39960"/>
                <a:gd name="textAreaTop" fmla="*/ 0 h 81720"/>
                <a:gd name="textAreaBottom" fmla="*/ 82080 h 81720"/>
              </a:gdLst>
              <a:ahLst/>
              <a:cxnLst/>
              <a:rect l="textAreaLeft" t="textAreaTop" r="textAreaRight" b="textAreaBottom"/>
              <a:pathLst>
                <a:path w="1325" h="2711">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5" name="Google Shape;8400;p58"/>
            <p:cNvSpPr/>
            <p:nvPr/>
          </p:nvSpPr>
          <p:spPr>
            <a:xfrm>
              <a:off x="1770840" y="1545840"/>
              <a:ext cx="83880" cy="83880"/>
            </a:xfrm>
            <a:custGeom>
              <a:avLst/>
              <a:gdLst>
                <a:gd name="textAreaLeft" fmla="*/ 0 w 83880"/>
                <a:gd name="textAreaRight" fmla="*/ 84240 w 83880"/>
                <a:gd name="textAreaTop" fmla="*/ 0 h 83880"/>
                <a:gd name="textAreaBottom" fmla="*/ 84240 h 83880"/>
              </a:gdLst>
              <a:ahLst/>
              <a:cxnLst/>
              <a:rect l="textAreaLeft" t="textAreaTop" r="textAreaRight" b="textAreaBottom"/>
              <a:pathLst>
                <a:path w="2773" h="2774">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6" name="Google Shape;8401;p58"/>
            <p:cNvSpPr/>
            <p:nvPr/>
          </p:nvSpPr>
          <p:spPr>
            <a:xfrm>
              <a:off x="1730880" y="1649880"/>
              <a:ext cx="165960" cy="83880"/>
            </a:xfrm>
            <a:custGeom>
              <a:avLst/>
              <a:gdLst>
                <a:gd name="textAreaLeft" fmla="*/ 0 w 165960"/>
                <a:gd name="textAreaRight" fmla="*/ 166320 w 165960"/>
                <a:gd name="textAreaTop" fmla="*/ 0 h 83880"/>
                <a:gd name="textAreaBottom" fmla="*/ 84240 h 83880"/>
              </a:gdLst>
              <a:ahLst/>
              <a:cxnLst/>
              <a:rect l="textAreaLeft" t="textAreaTop" r="textAreaRight" b="textAreaBottom"/>
              <a:pathLst>
                <a:path w="5483" h="2774">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197" name="Google Shape;8402;p58"/>
          <p:cNvGrpSpPr/>
          <p:nvPr/>
        </p:nvGrpSpPr>
        <p:grpSpPr>
          <a:xfrm>
            <a:off x="1724760" y="1821960"/>
            <a:ext cx="353880" cy="352800"/>
            <a:chOff x="1724760" y="1821960"/>
            <a:chExt cx="353880" cy="352800"/>
          </a:xfrm>
        </p:grpSpPr>
        <p:sp>
          <p:nvSpPr>
            <p:cNvPr id="8198" name="Google Shape;8403;p58"/>
            <p:cNvSpPr/>
            <p:nvPr/>
          </p:nvSpPr>
          <p:spPr>
            <a:xfrm>
              <a:off x="1724760" y="1905120"/>
              <a:ext cx="249120" cy="269640"/>
            </a:xfrm>
            <a:custGeom>
              <a:avLst/>
              <a:gdLst>
                <a:gd name="textAreaLeft" fmla="*/ 0 w 249120"/>
                <a:gd name="textAreaRight" fmla="*/ 249480 w 249120"/>
                <a:gd name="textAreaTop" fmla="*/ 0 h 269640"/>
                <a:gd name="textAreaBottom" fmla="*/ 270000 h 269640"/>
              </a:gdLst>
              <a:ahLst/>
              <a:cxnLst/>
              <a:rect l="textAreaLeft" t="textAreaTop" r="textAreaRight" b="textAreaBottom"/>
              <a:pathLst>
                <a:path w="8223" h="890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199" name="Google Shape;8404;p58"/>
            <p:cNvSpPr/>
            <p:nvPr/>
          </p:nvSpPr>
          <p:spPr>
            <a:xfrm>
              <a:off x="1808640" y="1821960"/>
              <a:ext cx="270000" cy="268920"/>
            </a:xfrm>
            <a:custGeom>
              <a:avLst/>
              <a:gdLst>
                <a:gd name="textAreaLeft" fmla="*/ 0 w 270000"/>
                <a:gd name="textAreaRight" fmla="*/ 270360 w 270000"/>
                <a:gd name="textAreaTop" fmla="*/ 0 h 268920"/>
                <a:gd name="textAreaBottom" fmla="*/ 269280 h 268920"/>
              </a:gdLst>
              <a:ahLst/>
              <a:cxnLst/>
              <a:rect l="textAreaLeft" t="textAreaTop" r="textAreaRight" b="textAreaBottom"/>
              <a:pathLst>
                <a:path w="8917" h="8873">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00" name="Google Shape;8405;p58"/>
          <p:cNvGrpSpPr/>
          <p:nvPr/>
        </p:nvGrpSpPr>
        <p:grpSpPr>
          <a:xfrm>
            <a:off x="1766520" y="2256840"/>
            <a:ext cx="270000" cy="353160"/>
            <a:chOff x="1766520" y="2256840"/>
            <a:chExt cx="270000" cy="353160"/>
          </a:xfrm>
        </p:grpSpPr>
        <p:sp>
          <p:nvSpPr>
            <p:cNvPr id="8201" name="Google Shape;8406;p58"/>
            <p:cNvSpPr/>
            <p:nvPr/>
          </p:nvSpPr>
          <p:spPr>
            <a:xfrm>
              <a:off x="1766520" y="2256840"/>
              <a:ext cx="270000" cy="353160"/>
            </a:xfrm>
            <a:custGeom>
              <a:avLst/>
              <a:gdLst>
                <a:gd name="textAreaLeft" fmla="*/ 0 w 270000"/>
                <a:gd name="textAreaRight" fmla="*/ 270360 w 270000"/>
                <a:gd name="textAreaTop" fmla="*/ 0 h 353160"/>
                <a:gd name="textAreaBottom" fmla="*/ 353520 h 353160"/>
              </a:gdLst>
              <a:ahLst/>
              <a:cxnLst/>
              <a:rect l="textAreaLeft" t="textAreaTop" r="textAreaRight" b="textAreaBottom"/>
              <a:pathLst>
                <a:path w="8916" h="11657">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2" name="Google Shape;8407;p58"/>
            <p:cNvSpPr/>
            <p:nvPr/>
          </p:nvSpPr>
          <p:spPr>
            <a:xfrm>
              <a:off x="1828800" y="2319840"/>
              <a:ext cx="145800" cy="145800"/>
            </a:xfrm>
            <a:custGeom>
              <a:avLst/>
              <a:gdLst>
                <a:gd name="textAreaLeft" fmla="*/ 0 w 145800"/>
                <a:gd name="textAreaRight" fmla="*/ 146160 w 145800"/>
                <a:gd name="textAreaTop" fmla="*/ 0 h 145800"/>
                <a:gd name="textAreaBottom" fmla="*/ 146160 h 145800"/>
              </a:gdLst>
              <a:ahLst/>
              <a:cxnLst/>
              <a:rect l="textAreaLeft" t="textAreaTop" r="textAreaRight" b="textAreaBottom"/>
              <a:pathLst>
                <a:path w="4821" h="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03" name="Google Shape;8408;p58"/>
          <p:cNvGrpSpPr/>
          <p:nvPr/>
        </p:nvGrpSpPr>
        <p:grpSpPr>
          <a:xfrm>
            <a:off x="3963600" y="1380240"/>
            <a:ext cx="336240" cy="353880"/>
            <a:chOff x="3963600" y="1380240"/>
            <a:chExt cx="336240" cy="353880"/>
          </a:xfrm>
        </p:grpSpPr>
        <p:sp>
          <p:nvSpPr>
            <p:cNvPr id="8204" name="Google Shape;8409;p58"/>
            <p:cNvSpPr/>
            <p:nvPr/>
          </p:nvSpPr>
          <p:spPr>
            <a:xfrm>
              <a:off x="4214160" y="1639800"/>
              <a:ext cx="39960" cy="40680"/>
            </a:xfrm>
            <a:custGeom>
              <a:avLst/>
              <a:gdLst>
                <a:gd name="textAreaLeft" fmla="*/ 0 w 39960"/>
                <a:gd name="textAreaRight" fmla="*/ 40320 w 39960"/>
                <a:gd name="textAreaTop" fmla="*/ 0 h 40680"/>
                <a:gd name="textAreaBottom" fmla="*/ 41040 h 40680"/>
              </a:gdLst>
              <a:ahLst/>
              <a:cxnLst/>
              <a:rect l="textAreaLeft" t="textAreaTop" r="textAreaRight" b="textAreaBottom"/>
              <a:pathLst>
                <a:path w="1324" h="1356">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5" name="Google Shape;8410;p58"/>
            <p:cNvSpPr/>
            <p:nvPr/>
          </p:nvSpPr>
          <p:spPr>
            <a:xfrm>
              <a:off x="4109040" y="1380960"/>
              <a:ext cx="20520" cy="124920"/>
            </a:xfrm>
            <a:custGeom>
              <a:avLst/>
              <a:gdLst>
                <a:gd name="textAreaLeft" fmla="*/ 0 w 20520"/>
                <a:gd name="textAreaRight" fmla="*/ 20880 w 20520"/>
                <a:gd name="textAreaTop" fmla="*/ 0 h 124920"/>
                <a:gd name="textAreaBottom" fmla="*/ 125280 h 124920"/>
              </a:gdLst>
              <a:ahLst/>
              <a:cxnLst/>
              <a:rect l="textAreaLeft" t="textAreaTop" r="textAreaRight" b="textAreaBottom"/>
              <a:pathLst>
                <a:path w="694" h="4128">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6" name="Google Shape;8411;p58"/>
            <p:cNvSpPr/>
            <p:nvPr/>
          </p:nvSpPr>
          <p:spPr>
            <a:xfrm>
              <a:off x="4087800" y="1526760"/>
              <a:ext cx="61920" cy="61920"/>
            </a:xfrm>
            <a:custGeom>
              <a:avLst/>
              <a:gdLst>
                <a:gd name="textAreaLeft" fmla="*/ 0 w 61920"/>
                <a:gd name="textAreaRight" fmla="*/ 62280 w 61920"/>
                <a:gd name="textAreaTop" fmla="*/ 0 h 61920"/>
                <a:gd name="textAreaBottom" fmla="*/ 62280 h 61920"/>
              </a:gdLst>
              <a:ahLst/>
              <a:cxnLst/>
              <a:rect l="textAreaLeft" t="textAreaTop" r="textAreaRight" b="textAreaBottom"/>
              <a:pathLst>
                <a:path w="2048" h="2054">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7" name="Google Shape;8412;p58"/>
            <p:cNvSpPr/>
            <p:nvPr/>
          </p:nvSpPr>
          <p:spPr>
            <a:xfrm>
              <a:off x="4027680" y="1595880"/>
              <a:ext cx="193680" cy="138240"/>
            </a:xfrm>
            <a:custGeom>
              <a:avLst/>
              <a:gdLst>
                <a:gd name="textAreaLeft" fmla="*/ 0 w 193680"/>
                <a:gd name="textAreaRight" fmla="*/ 194040 w 193680"/>
                <a:gd name="textAreaTop" fmla="*/ 0 h 138240"/>
                <a:gd name="textAreaBottom" fmla="*/ 138600 h 138240"/>
              </a:gdLst>
              <a:ahLst/>
              <a:cxnLst/>
              <a:rect l="textAreaLeft" t="textAreaTop" r="textAreaRight" b="textAreaBottom"/>
              <a:pathLst>
                <a:path w="6396" h="4569">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8" name="Google Shape;8413;p58"/>
            <p:cNvSpPr/>
            <p:nvPr/>
          </p:nvSpPr>
          <p:spPr>
            <a:xfrm>
              <a:off x="4128840" y="1483920"/>
              <a:ext cx="154440" cy="167760"/>
            </a:xfrm>
            <a:custGeom>
              <a:avLst/>
              <a:gdLst>
                <a:gd name="textAreaLeft" fmla="*/ 0 w 154440"/>
                <a:gd name="textAreaRight" fmla="*/ 154800 w 154440"/>
                <a:gd name="textAreaTop" fmla="*/ 0 h 167760"/>
                <a:gd name="textAreaBottom" fmla="*/ 168120 h 167760"/>
              </a:gdLst>
              <a:ahLst/>
              <a:cxnLst/>
              <a:rect l="textAreaLeft" t="textAreaTop" r="textAreaRight" b="textAreaBottom"/>
              <a:pathLst>
                <a:path w="5105" h="554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09" name="Google Shape;8414;p58"/>
            <p:cNvSpPr/>
            <p:nvPr/>
          </p:nvSpPr>
          <p:spPr>
            <a:xfrm>
              <a:off x="4151880" y="1380240"/>
              <a:ext cx="147960" cy="101520"/>
            </a:xfrm>
            <a:custGeom>
              <a:avLst/>
              <a:gdLst>
                <a:gd name="textAreaLeft" fmla="*/ 0 w 147960"/>
                <a:gd name="textAreaRight" fmla="*/ 148320 w 147960"/>
                <a:gd name="textAreaTop" fmla="*/ 0 h 101520"/>
                <a:gd name="textAreaBottom" fmla="*/ 101880 h 101520"/>
              </a:gdLst>
              <a:ahLst/>
              <a:cxnLst/>
              <a:rect l="textAreaLeft" t="textAreaTop" r="textAreaRight" b="textAreaBottom"/>
              <a:pathLst>
                <a:path w="4885" h="3357">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0" name="Google Shape;8415;p58"/>
            <p:cNvSpPr/>
            <p:nvPr/>
          </p:nvSpPr>
          <p:spPr>
            <a:xfrm>
              <a:off x="3963600" y="1402920"/>
              <a:ext cx="123840" cy="240480"/>
            </a:xfrm>
            <a:custGeom>
              <a:avLst/>
              <a:gdLst>
                <a:gd name="textAreaLeft" fmla="*/ 0 w 123840"/>
                <a:gd name="textAreaRight" fmla="*/ 124200 w 123840"/>
                <a:gd name="textAreaTop" fmla="*/ 0 h 240480"/>
                <a:gd name="textAreaBottom" fmla="*/ 240840 h 240480"/>
              </a:gdLst>
              <a:ahLst/>
              <a:cxnLst/>
              <a:rect l="textAreaLeft" t="textAreaTop" r="textAreaRight" b="textAreaBottom"/>
              <a:pathLst>
                <a:path w="4096" h="794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11" name="Google Shape;8416;p58"/>
          <p:cNvGrpSpPr/>
          <p:nvPr/>
        </p:nvGrpSpPr>
        <p:grpSpPr>
          <a:xfrm>
            <a:off x="3954960" y="1821600"/>
            <a:ext cx="353520" cy="353160"/>
            <a:chOff x="3954960" y="1821600"/>
            <a:chExt cx="353520" cy="353160"/>
          </a:xfrm>
        </p:grpSpPr>
        <p:sp>
          <p:nvSpPr>
            <p:cNvPr id="8212" name="Google Shape;8417;p58"/>
            <p:cNvSpPr/>
            <p:nvPr/>
          </p:nvSpPr>
          <p:spPr>
            <a:xfrm>
              <a:off x="4163400" y="1821600"/>
              <a:ext cx="145080" cy="145800"/>
            </a:xfrm>
            <a:custGeom>
              <a:avLst/>
              <a:gdLst>
                <a:gd name="textAreaLeft" fmla="*/ 0 w 145080"/>
                <a:gd name="textAreaRight" fmla="*/ 145440 w 145080"/>
                <a:gd name="textAreaTop" fmla="*/ 0 h 145800"/>
                <a:gd name="textAreaBottom" fmla="*/ 146160 h 145800"/>
              </a:gdLst>
              <a:ahLst/>
              <a:cxnLst/>
              <a:rect l="textAreaLeft" t="textAreaTop" r="textAreaRight" b="textAreaBottom"/>
              <a:pathLst>
                <a:path w="4790" h="4821">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3" name="Google Shape;8418;p58"/>
            <p:cNvSpPr/>
            <p:nvPr/>
          </p:nvSpPr>
          <p:spPr>
            <a:xfrm>
              <a:off x="3954960" y="2112120"/>
              <a:ext cx="291960" cy="62640"/>
            </a:xfrm>
            <a:custGeom>
              <a:avLst/>
              <a:gdLst>
                <a:gd name="textAreaLeft" fmla="*/ 0 w 291960"/>
                <a:gd name="textAreaRight" fmla="*/ 292320 w 291960"/>
                <a:gd name="textAreaTop" fmla="*/ 0 h 62640"/>
                <a:gd name="textAreaBottom" fmla="*/ 63000 h 62640"/>
              </a:gdLst>
              <a:ahLst/>
              <a:cxnLst/>
              <a:rect l="textAreaLeft" t="textAreaTop" r="textAreaRight" b="textAreaBottom"/>
              <a:pathLst>
                <a:path w="9642" h="208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4" name="Google Shape;8419;p58"/>
            <p:cNvSpPr/>
            <p:nvPr/>
          </p:nvSpPr>
          <p:spPr>
            <a:xfrm>
              <a:off x="4079160" y="2027880"/>
              <a:ext cx="124920" cy="62640"/>
            </a:xfrm>
            <a:custGeom>
              <a:avLst/>
              <a:gdLst>
                <a:gd name="textAreaLeft" fmla="*/ 0 w 124920"/>
                <a:gd name="textAreaRight" fmla="*/ 125280 w 124920"/>
                <a:gd name="textAreaTop" fmla="*/ 0 h 62640"/>
                <a:gd name="textAreaBottom" fmla="*/ 63000 h 62640"/>
              </a:gdLst>
              <a:ahLst/>
              <a:cxnLst/>
              <a:rect l="textAreaLeft" t="textAreaTop" r="textAreaRight" b="textAreaBottom"/>
              <a:pathLst>
                <a:path w="4128" h="2081">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5" name="Google Shape;8420;p58"/>
            <p:cNvSpPr/>
            <p:nvPr/>
          </p:nvSpPr>
          <p:spPr>
            <a:xfrm>
              <a:off x="3996000" y="1882800"/>
              <a:ext cx="82800" cy="83880"/>
            </a:xfrm>
            <a:custGeom>
              <a:avLst/>
              <a:gdLst>
                <a:gd name="textAreaLeft" fmla="*/ 0 w 82800"/>
                <a:gd name="textAreaRight" fmla="*/ 83160 w 82800"/>
                <a:gd name="textAreaTop" fmla="*/ 0 h 83880"/>
                <a:gd name="textAreaBottom" fmla="*/ 84240 h 83880"/>
              </a:gdLst>
              <a:ahLst/>
              <a:cxnLst/>
              <a:rect l="textAreaLeft" t="textAreaTop" r="textAreaRight" b="textAreaBottom"/>
              <a:pathLst>
                <a:path w="2742" h="2773">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6" name="Google Shape;8421;p58"/>
            <p:cNvSpPr/>
            <p:nvPr/>
          </p:nvSpPr>
          <p:spPr>
            <a:xfrm>
              <a:off x="3954960" y="1987200"/>
              <a:ext cx="141120" cy="103320"/>
            </a:xfrm>
            <a:custGeom>
              <a:avLst/>
              <a:gdLst>
                <a:gd name="textAreaLeft" fmla="*/ 0 w 141120"/>
                <a:gd name="textAreaRight" fmla="*/ 141480 w 141120"/>
                <a:gd name="textAreaTop" fmla="*/ 0 h 103320"/>
                <a:gd name="textAreaBottom" fmla="*/ 103680 h 103320"/>
              </a:gdLst>
              <a:ahLst/>
              <a:cxnLst/>
              <a:rect l="textAreaLeft" t="textAreaTop" r="textAreaRight" b="textAreaBottom"/>
              <a:pathLst>
                <a:path w="4664" h="3421">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17" name="Google Shape;8422;p58"/>
          <p:cNvGrpSpPr/>
          <p:nvPr/>
        </p:nvGrpSpPr>
        <p:grpSpPr>
          <a:xfrm>
            <a:off x="3954960" y="2256120"/>
            <a:ext cx="353520" cy="354960"/>
            <a:chOff x="3954960" y="2256120"/>
            <a:chExt cx="353520" cy="354960"/>
          </a:xfrm>
        </p:grpSpPr>
        <p:sp>
          <p:nvSpPr>
            <p:cNvPr id="8218" name="Google Shape;8423;p58"/>
            <p:cNvSpPr/>
            <p:nvPr/>
          </p:nvSpPr>
          <p:spPr>
            <a:xfrm>
              <a:off x="4065840" y="2318040"/>
              <a:ext cx="242280" cy="293040"/>
            </a:xfrm>
            <a:custGeom>
              <a:avLst/>
              <a:gdLst>
                <a:gd name="textAreaLeft" fmla="*/ 0 w 242280"/>
                <a:gd name="textAreaRight" fmla="*/ 242640 w 242280"/>
                <a:gd name="textAreaTop" fmla="*/ 0 h 293040"/>
                <a:gd name="textAreaBottom" fmla="*/ 293400 h 293040"/>
              </a:gdLst>
              <a:ahLst/>
              <a:cxnLst/>
              <a:rect l="textAreaLeft" t="textAreaTop" r="textAreaRight" b="textAreaBottom"/>
              <a:pathLst>
                <a:path w="8003" h="967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19" name="Google Shape;8424;p58"/>
            <p:cNvSpPr/>
            <p:nvPr/>
          </p:nvSpPr>
          <p:spPr>
            <a:xfrm>
              <a:off x="4268520" y="2278080"/>
              <a:ext cx="39960" cy="127800"/>
            </a:xfrm>
            <a:custGeom>
              <a:avLst/>
              <a:gdLst>
                <a:gd name="textAreaLeft" fmla="*/ 0 w 39960"/>
                <a:gd name="textAreaRight" fmla="*/ 40320 w 39960"/>
                <a:gd name="textAreaTop" fmla="*/ 0 h 127800"/>
                <a:gd name="textAreaBottom" fmla="*/ 128160 h 127800"/>
              </a:gdLst>
              <a:ahLst/>
              <a:cxnLst/>
              <a:rect l="textAreaLeft" t="textAreaTop" r="textAreaRight" b="textAreaBottom"/>
              <a:pathLst>
                <a:path w="1324" h="4223">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w="0">
              <a:noFill/>
            </a:ln>
          </p:spPr>
          <p:style>
            <a:lnRef idx="0"/>
            <a:fillRef idx="0"/>
            <a:effectRef idx="0"/>
            <a:fontRef idx="minor"/>
          </p:style>
          <p:txBody>
            <a:bodyPr tIns="64080" bIns="64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0" name="Google Shape;8425;p58"/>
            <p:cNvSpPr/>
            <p:nvPr/>
          </p:nvSpPr>
          <p:spPr>
            <a:xfrm>
              <a:off x="3954960" y="2277000"/>
              <a:ext cx="116280" cy="249120"/>
            </a:xfrm>
            <a:custGeom>
              <a:avLst/>
              <a:gdLst>
                <a:gd name="textAreaLeft" fmla="*/ 0 w 116280"/>
                <a:gd name="textAreaRight" fmla="*/ 116640 w 116280"/>
                <a:gd name="textAreaTop" fmla="*/ 0 h 249120"/>
                <a:gd name="textAreaBottom" fmla="*/ 249480 h 249120"/>
              </a:gdLst>
              <a:ahLst/>
              <a:cxnLst/>
              <a:rect l="textAreaLeft" t="textAreaTop" r="textAreaRight" b="textAreaBottom"/>
              <a:pathLst>
                <a:path w="3845" h="8224">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1" name="Google Shape;8426;p58"/>
            <p:cNvSpPr/>
            <p:nvPr/>
          </p:nvSpPr>
          <p:spPr>
            <a:xfrm>
              <a:off x="4017240" y="2256120"/>
              <a:ext cx="228960" cy="208080"/>
            </a:xfrm>
            <a:custGeom>
              <a:avLst/>
              <a:gdLst>
                <a:gd name="textAreaLeft" fmla="*/ 0 w 228960"/>
                <a:gd name="textAreaRight" fmla="*/ 229320 w 228960"/>
                <a:gd name="textAreaTop" fmla="*/ 0 h 208080"/>
                <a:gd name="textAreaBottom" fmla="*/ 208440 h 208080"/>
              </a:gdLst>
              <a:ahLst/>
              <a:cxnLst/>
              <a:rect l="textAreaLeft" t="textAreaTop" r="textAreaRight" b="textAreaBottom"/>
              <a:pathLst>
                <a:path w="7562" h="6869">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22" name="Google Shape;8427;p58"/>
          <p:cNvGrpSpPr/>
          <p:nvPr/>
        </p:nvGrpSpPr>
        <p:grpSpPr>
          <a:xfrm>
            <a:off x="2613600" y="2729160"/>
            <a:ext cx="353160" cy="356400"/>
            <a:chOff x="2613600" y="2729160"/>
            <a:chExt cx="353160" cy="356400"/>
          </a:xfrm>
        </p:grpSpPr>
        <p:sp>
          <p:nvSpPr>
            <p:cNvPr id="8223" name="Google Shape;8428;p58"/>
            <p:cNvSpPr/>
            <p:nvPr/>
          </p:nvSpPr>
          <p:spPr>
            <a:xfrm>
              <a:off x="2780640" y="2834280"/>
              <a:ext cx="124920" cy="21600"/>
            </a:xfrm>
            <a:custGeom>
              <a:avLst/>
              <a:gdLst>
                <a:gd name="textAreaLeft" fmla="*/ 0 w 124920"/>
                <a:gd name="textAreaRight" fmla="*/ 125280 w 124920"/>
                <a:gd name="textAreaTop" fmla="*/ 0 h 21600"/>
                <a:gd name="textAreaBottom" fmla="*/ 21960 h 21600"/>
              </a:gdLst>
              <a:ahLst/>
              <a:cxnLst/>
              <a:rect l="textAreaLeft" t="textAreaTop" r="textAreaRight" b="textAreaBottom"/>
              <a:pathLst>
                <a:path w="4128" h="725">
                  <a:moveTo>
                    <a:pt x="1" y="0"/>
                  </a:moveTo>
                  <a:lnTo>
                    <a:pt x="1" y="725"/>
                  </a:lnTo>
                  <a:lnTo>
                    <a:pt x="4128" y="725"/>
                  </a:lnTo>
                  <a:lnTo>
                    <a:pt x="4128"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4" name="Google Shape;8429;p58"/>
            <p:cNvSpPr/>
            <p:nvPr/>
          </p:nvSpPr>
          <p:spPr>
            <a:xfrm>
              <a:off x="2716560" y="2772000"/>
              <a:ext cx="250200" cy="268200"/>
            </a:xfrm>
            <a:custGeom>
              <a:avLst/>
              <a:gdLst>
                <a:gd name="textAreaLeft" fmla="*/ 0 w 250200"/>
                <a:gd name="textAreaRight" fmla="*/ 250560 w 250200"/>
                <a:gd name="textAreaTop" fmla="*/ 0 h 268200"/>
                <a:gd name="textAreaBottom" fmla="*/ 268560 h 268200"/>
              </a:gdLst>
              <a:ahLst/>
              <a:cxnLst/>
              <a:rect l="textAreaLeft" t="textAreaTop" r="textAreaRight" b="textAreaBottom"/>
              <a:pathLst>
                <a:path w="8256" h="8854">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5" name="Google Shape;8430;p58"/>
            <p:cNvSpPr/>
            <p:nvPr/>
          </p:nvSpPr>
          <p:spPr>
            <a:xfrm>
              <a:off x="2613600" y="2729160"/>
              <a:ext cx="104760" cy="313920"/>
            </a:xfrm>
            <a:custGeom>
              <a:avLst/>
              <a:gdLst>
                <a:gd name="textAreaLeft" fmla="*/ 0 w 104760"/>
                <a:gd name="textAreaRight" fmla="*/ 105120 w 104760"/>
                <a:gd name="textAreaTop" fmla="*/ 0 h 313920"/>
                <a:gd name="textAreaBottom" fmla="*/ 314280 h 313920"/>
              </a:gdLst>
              <a:ahLst/>
              <a:cxnLst/>
              <a:rect l="textAreaLeft" t="textAreaTop" r="textAreaRight" b="textAreaBottom"/>
              <a:pathLst>
                <a:path w="3466" h="103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6" name="Google Shape;8431;p58"/>
            <p:cNvSpPr/>
            <p:nvPr/>
          </p:nvSpPr>
          <p:spPr>
            <a:xfrm>
              <a:off x="2666160" y="3064680"/>
              <a:ext cx="112320" cy="20880"/>
            </a:xfrm>
            <a:custGeom>
              <a:avLst/>
              <a:gdLst>
                <a:gd name="textAreaLeft" fmla="*/ 0 w 112320"/>
                <a:gd name="textAreaRight" fmla="*/ 112680 w 112320"/>
                <a:gd name="textAreaTop" fmla="*/ 0 h 20880"/>
                <a:gd name="textAreaBottom" fmla="*/ 21240 h 20880"/>
              </a:gdLst>
              <a:ahLst/>
              <a:cxnLst/>
              <a:rect l="textAreaLeft" t="textAreaTop" r="textAreaRight" b="textAreaBottom"/>
              <a:pathLst>
                <a:path w="3718" h="695">
                  <a:moveTo>
                    <a:pt x="0" y="1"/>
                  </a:moveTo>
                  <a:cubicBezTo>
                    <a:pt x="0" y="379"/>
                    <a:pt x="315" y="694"/>
                    <a:pt x="662" y="694"/>
                  </a:cubicBezTo>
                  <a:lnTo>
                    <a:pt x="3056" y="694"/>
                  </a:lnTo>
                  <a:cubicBezTo>
                    <a:pt x="3466" y="694"/>
                    <a:pt x="3718" y="379"/>
                    <a:pt x="3718" y="1"/>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27" name="Google Shape;8432;p58"/>
          <p:cNvGrpSpPr/>
          <p:nvPr/>
        </p:nvGrpSpPr>
        <p:grpSpPr>
          <a:xfrm>
            <a:off x="2612880" y="3200760"/>
            <a:ext cx="354240" cy="353880"/>
            <a:chOff x="2612880" y="3200760"/>
            <a:chExt cx="354240" cy="353880"/>
          </a:xfrm>
        </p:grpSpPr>
        <p:sp>
          <p:nvSpPr>
            <p:cNvPr id="8228" name="Google Shape;8433;p58"/>
            <p:cNvSpPr/>
            <p:nvPr/>
          </p:nvSpPr>
          <p:spPr>
            <a:xfrm>
              <a:off x="2612880" y="3449160"/>
              <a:ext cx="187920" cy="41760"/>
            </a:xfrm>
            <a:custGeom>
              <a:avLst/>
              <a:gdLst>
                <a:gd name="textAreaLeft" fmla="*/ 0 w 187920"/>
                <a:gd name="textAreaRight" fmla="*/ 188280 w 187920"/>
                <a:gd name="textAreaTop" fmla="*/ 0 h 41760"/>
                <a:gd name="textAreaBottom" fmla="*/ 42120 h 41760"/>
              </a:gdLst>
              <a:ahLst/>
              <a:cxnLst/>
              <a:rect l="textAreaLeft" t="textAreaTop" r="textAreaRight" b="textAreaBottom"/>
              <a:pathLst>
                <a:path w="6207" h="1387">
                  <a:moveTo>
                    <a:pt x="32" y="1"/>
                  </a:moveTo>
                  <a:lnTo>
                    <a:pt x="32" y="1040"/>
                  </a:lnTo>
                  <a:cubicBezTo>
                    <a:pt x="0" y="1292"/>
                    <a:pt x="158" y="1387"/>
                    <a:pt x="347" y="1387"/>
                  </a:cubicBezTo>
                  <a:lnTo>
                    <a:pt x="6207" y="1387"/>
                  </a:lnTo>
                  <a:lnTo>
                    <a:pt x="6207"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29" name="Google Shape;8434;p58"/>
            <p:cNvSpPr/>
            <p:nvPr/>
          </p:nvSpPr>
          <p:spPr>
            <a:xfrm>
              <a:off x="2612880" y="3200760"/>
              <a:ext cx="222480" cy="228240"/>
            </a:xfrm>
            <a:custGeom>
              <a:avLst/>
              <a:gdLst>
                <a:gd name="textAreaLeft" fmla="*/ 0 w 222480"/>
                <a:gd name="textAreaRight" fmla="*/ 222840 w 222480"/>
                <a:gd name="textAreaTop" fmla="*/ 0 h 228240"/>
                <a:gd name="textAreaBottom" fmla="*/ 228600 h 228240"/>
              </a:gdLst>
              <a:ahLst/>
              <a:cxnLst/>
              <a:rect l="textAreaLeft" t="textAreaTop" r="textAreaRight" b="textAreaBottom"/>
              <a:pathLst>
                <a:path w="7341" h="753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0" name="Google Shape;8435;p58"/>
            <p:cNvSpPr/>
            <p:nvPr/>
          </p:nvSpPr>
          <p:spPr>
            <a:xfrm>
              <a:off x="2718000" y="3512160"/>
              <a:ext cx="62640" cy="42480"/>
            </a:xfrm>
            <a:custGeom>
              <a:avLst/>
              <a:gdLst>
                <a:gd name="textAreaLeft" fmla="*/ 0 w 62640"/>
                <a:gd name="textAreaRight" fmla="*/ 63000 w 62640"/>
                <a:gd name="textAreaTop" fmla="*/ 0 h 42480"/>
                <a:gd name="textAreaBottom" fmla="*/ 42840 h 42480"/>
              </a:gdLst>
              <a:ahLst/>
              <a:cxnLst/>
              <a:rect l="textAreaLeft" t="textAreaTop" r="textAreaRight" b="textAreaBottom"/>
              <a:pathLst>
                <a:path w="2081" h="1418">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1" name="Google Shape;8436;p58"/>
            <p:cNvSpPr/>
            <p:nvPr/>
          </p:nvSpPr>
          <p:spPr>
            <a:xfrm>
              <a:off x="2821320" y="3285000"/>
              <a:ext cx="145800" cy="208080"/>
            </a:xfrm>
            <a:custGeom>
              <a:avLst/>
              <a:gdLst>
                <a:gd name="textAreaLeft" fmla="*/ 0 w 145800"/>
                <a:gd name="textAreaRight" fmla="*/ 146160 w 145800"/>
                <a:gd name="textAreaTop" fmla="*/ 0 h 208080"/>
                <a:gd name="textAreaBottom" fmla="*/ 208440 h 208080"/>
              </a:gdLst>
              <a:ahLst/>
              <a:cxnLst/>
              <a:rect l="textAreaLeft" t="textAreaTop" r="textAreaRight" b="textAreaBottom"/>
              <a:pathLst>
                <a:path w="4821" h="6869">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32" name="Google Shape;8437;p58"/>
          <p:cNvGrpSpPr/>
          <p:nvPr/>
        </p:nvGrpSpPr>
        <p:grpSpPr>
          <a:xfrm>
            <a:off x="2611440" y="3664800"/>
            <a:ext cx="357120" cy="356040"/>
            <a:chOff x="2611440" y="3664800"/>
            <a:chExt cx="357120" cy="356040"/>
          </a:xfrm>
        </p:grpSpPr>
        <p:sp>
          <p:nvSpPr>
            <p:cNvPr id="8233" name="Google Shape;8438;p58"/>
            <p:cNvSpPr/>
            <p:nvPr/>
          </p:nvSpPr>
          <p:spPr>
            <a:xfrm>
              <a:off x="2611440" y="3664800"/>
              <a:ext cx="357120" cy="356040"/>
            </a:xfrm>
            <a:custGeom>
              <a:avLst/>
              <a:gdLst>
                <a:gd name="textAreaLeft" fmla="*/ 0 w 357120"/>
                <a:gd name="textAreaRight" fmla="*/ 357480 w 357120"/>
                <a:gd name="textAreaTop" fmla="*/ 0 h 356040"/>
                <a:gd name="textAreaBottom" fmla="*/ 356400 h 356040"/>
              </a:gdLst>
              <a:ahLst/>
              <a:cxnLst/>
              <a:rect l="textAreaLeft" t="textAreaTop" r="textAreaRight" b="textAreaBottom"/>
              <a:pathLst>
                <a:path w="11784" h="11752">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4" name="Google Shape;8439;p58"/>
            <p:cNvSpPr/>
            <p:nvPr/>
          </p:nvSpPr>
          <p:spPr>
            <a:xfrm>
              <a:off x="2611440" y="3771360"/>
              <a:ext cx="260640" cy="248400"/>
            </a:xfrm>
            <a:custGeom>
              <a:avLst/>
              <a:gdLst>
                <a:gd name="textAreaLeft" fmla="*/ 0 w 260640"/>
                <a:gd name="textAreaRight" fmla="*/ 261000 w 260640"/>
                <a:gd name="textAreaTop" fmla="*/ 0 h 248400"/>
                <a:gd name="textAreaBottom" fmla="*/ 248760 h 248400"/>
              </a:gdLst>
              <a:ahLst/>
              <a:cxnLst/>
              <a:rect l="textAreaLeft" t="textAreaTop" r="textAreaRight" b="textAreaBottom"/>
              <a:pathLst>
                <a:path w="8602" h="8201">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35" name="Google Shape;8440;p58"/>
          <p:cNvGrpSpPr/>
          <p:nvPr/>
        </p:nvGrpSpPr>
        <p:grpSpPr>
          <a:xfrm>
            <a:off x="3952800" y="3665520"/>
            <a:ext cx="353160" cy="354240"/>
            <a:chOff x="3952800" y="3665520"/>
            <a:chExt cx="353160" cy="354240"/>
          </a:xfrm>
        </p:grpSpPr>
        <p:sp>
          <p:nvSpPr>
            <p:cNvPr id="8236" name="Google Shape;8441;p58"/>
            <p:cNvSpPr/>
            <p:nvPr/>
          </p:nvSpPr>
          <p:spPr>
            <a:xfrm>
              <a:off x="4160160" y="3749760"/>
              <a:ext cx="145800" cy="145440"/>
            </a:xfrm>
            <a:custGeom>
              <a:avLst/>
              <a:gdLst>
                <a:gd name="textAreaLeft" fmla="*/ 0 w 145800"/>
                <a:gd name="textAreaRight" fmla="*/ 146160 w 145800"/>
                <a:gd name="textAreaTop" fmla="*/ 0 h 145440"/>
                <a:gd name="textAreaBottom" fmla="*/ 145800 h 145440"/>
              </a:gdLst>
              <a:ahLst/>
              <a:cxnLst/>
              <a:rect l="textAreaLeft" t="textAreaTop" r="textAreaRight" b="textAreaBottom"/>
              <a:pathLst>
                <a:path w="4822" h="4807">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7" name="Google Shape;8442;p58"/>
            <p:cNvSpPr/>
            <p:nvPr/>
          </p:nvSpPr>
          <p:spPr>
            <a:xfrm>
              <a:off x="3952800" y="3749760"/>
              <a:ext cx="145080" cy="145440"/>
            </a:xfrm>
            <a:custGeom>
              <a:avLst/>
              <a:gdLst>
                <a:gd name="textAreaLeft" fmla="*/ 0 w 145080"/>
                <a:gd name="textAreaRight" fmla="*/ 145440 w 145080"/>
                <a:gd name="textAreaTop" fmla="*/ 0 h 145440"/>
                <a:gd name="textAreaBottom" fmla="*/ 145800 h 145440"/>
              </a:gdLst>
              <a:ahLst/>
              <a:cxnLst/>
              <a:rect l="textAreaLeft" t="textAreaTop" r="textAreaRight" b="textAreaBottom"/>
              <a:pathLst>
                <a:path w="4790" h="4807">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8" name="Google Shape;8443;p58"/>
            <p:cNvSpPr/>
            <p:nvPr/>
          </p:nvSpPr>
          <p:spPr>
            <a:xfrm>
              <a:off x="4015800" y="3957120"/>
              <a:ext cx="228240" cy="62640"/>
            </a:xfrm>
            <a:custGeom>
              <a:avLst/>
              <a:gdLst>
                <a:gd name="textAreaLeft" fmla="*/ 0 w 228240"/>
                <a:gd name="textAreaRight" fmla="*/ 228600 w 228240"/>
                <a:gd name="textAreaTop" fmla="*/ 0 h 62640"/>
                <a:gd name="textAreaBottom" fmla="*/ 63000 h 62640"/>
              </a:gdLst>
              <a:ahLst/>
              <a:cxnLst/>
              <a:rect l="textAreaLeft" t="textAreaTop" r="textAreaRight" b="textAreaBottom"/>
              <a:pathLst>
                <a:path w="7531" h="208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39" name="Google Shape;8444;p58"/>
            <p:cNvSpPr/>
            <p:nvPr/>
          </p:nvSpPr>
          <p:spPr>
            <a:xfrm>
              <a:off x="4015800" y="3665520"/>
              <a:ext cx="228240" cy="41760"/>
            </a:xfrm>
            <a:custGeom>
              <a:avLst/>
              <a:gdLst>
                <a:gd name="textAreaLeft" fmla="*/ 0 w 228240"/>
                <a:gd name="textAreaRight" fmla="*/ 228600 w 228240"/>
                <a:gd name="textAreaTop" fmla="*/ 0 h 41760"/>
                <a:gd name="textAreaBottom" fmla="*/ 42120 h 41760"/>
              </a:gdLst>
              <a:ahLst/>
              <a:cxnLst/>
              <a:rect l="textAreaLeft" t="textAreaTop" r="textAreaRight" b="textAreaBottom"/>
              <a:pathLst>
                <a:path w="7531" h="1387">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40" name="Google Shape;8445;p58"/>
            <p:cNvSpPr/>
            <p:nvPr/>
          </p:nvSpPr>
          <p:spPr>
            <a:xfrm>
              <a:off x="4014720" y="3728880"/>
              <a:ext cx="228240" cy="207000"/>
            </a:xfrm>
            <a:custGeom>
              <a:avLst/>
              <a:gdLst>
                <a:gd name="textAreaLeft" fmla="*/ 0 w 228240"/>
                <a:gd name="textAreaRight" fmla="*/ 228600 w 228240"/>
                <a:gd name="textAreaTop" fmla="*/ 0 h 207000"/>
                <a:gd name="textAreaBottom" fmla="*/ 207360 h 207000"/>
              </a:gdLst>
              <a:ahLst/>
              <a:cxnLst/>
              <a:rect l="textAreaLeft" t="textAreaTop" r="textAreaRight" b="textAreaBottom"/>
              <a:pathLst>
                <a:path w="7530" h="6837">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41" name="Google Shape;8446;p58"/>
          <p:cNvGrpSpPr/>
          <p:nvPr/>
        </p:nvGrpSpPr>
        <p:grpSpPr>
          <a:xfrm>
            <a:off x="2172240" y="1821600"/>
            <a:ext cx="353160" cy="353160"/>
            <a:chOff x="2172240" y="1821600"/>
            <a:chExt cx="353160" cy="353160"/>
          </a:xfrm>
        </p:grpSpPr>
        <p:sp>
          <p:nvSpPr>
            <p:cNvPr id="8242" name="Google Shape;8447;p58"/>
            <p:cNvSpPr/>
            <p:nvPr/>
          </p:nvSpPr>
          <p:spPr>
            <a:xfrm>
              <a:off x="2257200" y="1904760"/>
              <a:ext cx="183960" cy="185040"/>
            </a:xfrm>
            <a:custGeom>
              <a:avLst/>
              <a:gdLst>
                <a:gd name="textAreaLeft" fmla="*/ 0 w 183960"/>
                <a:gd name="textAreaRight" fmla="*/ 184320 w 183960"/>
                <a:gd name="textAreaTop" fmla="*/ 0 h 185040"/>
                <a:gd name="textAreaBottom" fmla="*/ 185400 h 185040"/>
              </a:gdLst>
              <a:ahLst/>
              <a:cxnLst/>
              <a:rect l="textAreaLeft" t="textAreaTop" r="textAreaRight" b="textAreaBottom"/>
              <a:pathLst>
                <a:path w="6081" h="6113">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43" name="Google Shape;8448;p58"/>
            <p:cNvSpPr/>
            <p:nvPr/>
          </p:nvSpPr>
          <p:spPr>
            <a:xfrm>
              <a:off x="2172240" y="1821600"/>
              <a:ext cx="353160" cy="353160"/>
            </a:xfrm>
            <a:custGeom>
              <a:avLst/>
              <a:gdLst>
                <a:gd name="textAreaLeft" fmla="*/ 0 w 353160"/>
                <a:gd name="textAreaRight" fmla="*/ 353520 w 353160"/>
                <a:gd name="textAreaTop" fmla="*/ 0 h 353160"/>
                <a:gd name="textAreaBottom" fmla="*/ 353520 h 353160"/>
              </a:gdLst>
              <a:ahLst/>
              <a:cxnLst/>
              <a:rect l="textAreaLeft" t="textAreaTop" r="textAreaRight" b="textAreaBottom"/>
              <a:pathLst>
                <a:path w="11658" h="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44" name="Google Shape;8449;p58"/>
            <p:cNvSpPr/>
            <p:nvPr/>
          </p:nvSpPr>
          <p:spPr>
            <a:xfrm>
              <a:off x="2317320" y="1967040"/>
              <a:ext cx="61920" cy="61920"/>
            </a:xfrm>
            <a:custGeom>
              <a:avLst/>
              <a:gdLst>
                <a:gd name="textAreaLeft" fmla="*/ 0 w 61920"/>
                <a:gd name="textAreaRight" fmla="*/ 62280 w 61920"/>
                <a:gd name="textAreaTop" fmla="*/ 0 h 61920"/>
                <a:gd name="textAreaBottom" fmla="*/ 62280 h 61920"/>
              </a:gdLst>
              <a:ahLst/>
              <a:cxnLst/>
              <a:rect l="textAreaLeft" t="textAreaTop" r="textAreaRight" b="textAreaBottom"/>
              <a:pathLst>
                <a:path w="2049" h="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245" name="Google Shape;8450;p58"/>
          <p:cNvSpPr/>
          <p:nvPr/>
        </p:nvSpPr>
        <p:spPr>
          <a:xfrm>
            <a:off x="2171520" y="2256840"/>
            <a:ext cx="353160" cy="353160"/>
          </a:xfrm>
          <a:custGeom>
            <a:avLst/>
            <a:gdLst>
              <a:gd name="textAreaLeft" fmla="*/ 0 w 353160"/>
              <a:gd name="textAreaRight" fmla="*/ 353520 w 353160"/>
              <a:gd name="textAreaTop" fmla="*/ 0 h 353160"/>
              <a:gd name="textAreaBottom" fmla="*/ 353520 h 353160"/>
            </a:gdLst>
            <a:ahLst/>
            <a:cxnLst/>
            <a:rect l="textAreaLeft" t="textAreaTop" r="textAreaRight" b="textAreaBottom"/>
            <a:pathLst>
              <a:path w="11658" h="11657">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246" name="Google Shape;8451;p58"/>
          <p:cNvGrpSpPr/>
          <p:nvPr/>
        </p:nvGrpSpPr>
        <p:grpSpPr>
          <a:xfrm>
            <a:off x="826920" y="2730240"/>
            <a:ext cx="354240" cy="353880"/>
            <a:chOff x="826920" y="2730240"/>
            <a:chExt cx="354240" cy="353880"/>
          </a:xfrm>
        </p:grpSpPr>
        <p:sp>
          <p:nvSpPr>
            <p:cNvPr id="8247" name="Google Shape;8452;p58"/>
            <p:cNvSpPr/>
            <p:nvPr/>
          </p:nvSpPr>
          <p:spPr>
            <a:xfrm>
              <a:off x="826920" y="2730960"/>
              <a:ext cx="83880" cy="353160"/>
            </a:xfrm>
            <a:custGeom>
              <a:avLst/>
              <a:gdLst>
                <a:gd name="textAreaLeft" fmla="*/ 0 w 83880"/>
                <a:gd name="textAreaRight" fmla="*/ 84240 w 83880"/>
                <a:gd name="textAreaTop" fmla="*/ 0 h 353160"/>
                <a:gd name="textAreaBottom" fmla="*/ 353520 h 353160"/>
              </a:gdLst>
              <a:ahLst/>
              <a:cxnLst/>
              <a:rect l="textAreaLeft" t="textAreaTop" r="textAreaRight" b="textAreaBottom"/>
              <a:pathLst>
                <a:path w="2773" h="11657">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48" name="Google Shape;8453;p58"/>
            <p:cNvSpPr/>
            <p:nvPr/>
          </p:nvSpPr>
          <p:spPr>
            <a:xfrm>
              <a:off x="932400" y="2730240"/>
              <a:ext cx="186840" cy="353160"/>
            </a:xfrm>
            <a:custGeom>
              <a:avLst/>
              <a:gdLst>
                <a:gd name="textAreaLeft" fmla="*/ 0 w 186840"/>
                <a:gd name="textAreaRight" fmla="*/ 187200 w 186840"/>
                <a:gd name="textAreaTop" fmla="*/ 0 h 353160"/>
                <a:gd name="textAreaBottom" fmla="*/ 353520 h 353160"/>
              </a:gdLst>
              <a:ahLst/>
              <a:cxnLst/>
              <a:rect l="textAreaLeft" t="textAreaTop" r="textAreaRight" b="textAreaBottom"/>
              <a:pathLst>
                <a:path w="6176" h="11658">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49" name="Google Shape;8454;p58"/>
            <p:cNvSpPr/>
            <p:nvPr/>
          </p:nvSpPr>
          <p:spPr>
            <a:xfrm>
              <a:off x="1140480" y="2772000"/>
              <a:ext cx="40680" cy="61920"/>
            </a:xfrm>
            <a:custGeom>
              <a:avLst/>
              <a:gdLst>
                <a:gd name="textAreaLeft" fmla="*/ 0 w 40680"/>
                <a:gd name="textAreaRight" fmla="*/ 41040 w 40680"/>
                <a:gd name="textAreaTop" fmla="*/ 0 h 61920"/>
                <a:gd name="textAreaBottom" fmla="*/ 62280 h 61920"/>
              </a:gdLst>
              <a:ahLst/>
              <a:cxnLst/>
              <a:rect l="textAreaLeft" t="textAreaTop" r="textAreaRight" b="textAreaBottom"/>
              <a:pathLst>
                <a:path w="1355" h="2049">
                  <a:moveTo>
                    <a:pt x="0" y="1"/>
                  </a:moveTo>
                  <a:lnTo>
                    <a:pt x="0" y="2049"/>
                  </a:lnTo>
                  <a:lnTo>
                    <a:pt x="1355" y="2049"/>
                  </a:lnTo>
                  <a:lnTo>
                    <a:pt x="1355" y="347"/>
                  </a:lnTo>
                  <a:cubicBezTo>
                    <a:pt x="1355" y="158"/>
                    <a:pt x="1197" y="1"/>
                    <a:pt x="1008"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0" name="Google Shape;8455;p58"/>
            <p:cNvSpPr/>
            <p:nvPr/>
          </p:nvSpPr>
          <p:spPr>
            <a:xfrm>
              <a:off x="1140480" y="2854440"/>
              <a:ext cx="40680" cy="42480"/>
            </a:xfrm>
            <a:custGeom>
              <a:avLst/>
              <a:gdLst>
                <a:gd name="textAreaLeft" fmla="*/ 0 w 40680"/>
                <a:gd name="textAreaRight" fmla="*/ 41040 w 40680"/>
                <a:gd name="textAreaTop" fmla="*/ 0 h 42480"/>
                <a:gd name="textAreaBottom" fmla="*/ 42840 h 42480"/>
              </a:gdLst>
              <a:ahLst/>
              <a:cxnLst/>
              <a:rect l="textAreaLeft" t="textAreaTop" r="textAreaRight" b="textAreaBottom"/>
              <a:pathLst>
                <a:path w="1355" h="1418">
                  <a:moveTo>
                    <a:pt x="0" y="0"/>
                  </a:moveTo>
                  <a:lnTo>
                    <a:pt x="0" y="1418"/>
                  </a:lnTo>
                  <a:lnTo>
                    <a:pt x="1355" y="1418"/>
                  </a:lnTo>
                  <a:lnTo>
                    <a:pt x="1355"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1" name="Google Shape;8456;p58"/>
            <p:cNvSpPr/>
            <p:nvPr/>
          </p:nvSpPr>
          <p:spPr>
            <a:xfrm>
              <a:off x="1140480" y="2917440"/>
              <a:ext cx="40680" cy="61920"/>
            </a:xfrm>
            <a:custGeom>
              <a:avLst/>
              <a:gdLst>
                <a:gd name="textAreaLeft" fmla="*/ 0 w 40680"/>
                <a:gd name="textAreaRight" fmla="*/ 41040 w 40680"/>
                <a:gd name="textAreaTop" fmla="*/ 0 h 61920"/>
                <a:gd name="textAreaBottom" fmla="*/ 62280 h 61920"/>
              </a:gdLst>
              <a:ahLst/>
              <a:cxnLst/>
              <a:rect l="textAreaLeft" t="textAreaTop" r="textAreaRight" b="textAreaBottom"/>
              <a:pathLst>
                <a:path w="1355" h="2049">
                  <a:moveTo>
                    <a:pt x="0" y="0"/>
                  </a:moveTo>
                  <a:lnTo>
                    <a:pt x="0" y="2048"/>
                  </a:lnTo>
                  <a:lnTo>
                    <a:pt x="1008" y="2048"/>
                  </a:lnTo>
                  <a:cubicBezTo>
                    <a:pt x="1197" y="2048"/>
                    <a:pt x="1355" y="1891"/>
                    <a:pt x="1355" y="1702"/>
                  </a:cubicBezTo>
                  <a:lnTo>
                    <a:pt x="1355" y="0"/>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52" name="Google Shape;8457;p58"/>
          <p:cNvGrpSpPr/>
          <p:nvPr/>
        </p:nvGrpSpPr>
        <p:grpSpPr>
          <a:xfrm>
            <a:off x="826560" y="3201120"/>
            <a:ext cx="355320" cy="353160"/>
            <a:chOff x="826560" y="3201120"/>
            <a:chExt cx="355320" cy="353160"/>
          </a:xfrm>
        </p:grpSpPr>
        <p:sp>
          <p:nvSpPr>
            <p:cNvPr id="8253" name="Google Shape;8458;p58"/>
            <p:cNvSpPr/>
            <p:nvPr/>
          </p:nvSpPr>
          <p:spPr>
            <a:xfrm>
              <a:off x="826560" y="3513600"/>
              <a:ext cx="355320" cy="40680"/>
            </a:xfrm>
            <a:custGeom>
              <a:avLst/>
              <a:gdLst>
                <a:gd name="textAreaLeft" fmla="*/ 0 w 355320"/>
                <a:gd name="textAreaRight" fmla="*/ 355680 w 355320"/>
                <a:gd name="textAreaTop" fmla="*/ 0 h 40680"/>
                <a:gd name="textAreaBottom" fmla="*/ 41040 h 40680"/>
              </a:gdLst>
              <a:ahLst/>
              <a:cxnLst/>
              <a:rect l="textAreaLeft" t="textAreaTop" r="textAreaRight" b="textAreaBottom"/>
              <a:pathLst>
                <a:path w="11721" h="1356">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4" name="Google Shape;8459;p58"/>
            <p:cNvSpPr/>
            <p:nvPr/>
          </p:nvSpPr>
          <p:spPr>
            <a:xfrm>
              <a:off x="894600" y="3367440"/>
              <a:ext cx="218520" cy="62640"/>
            </a:xfrm>
            <a:custGeom>
              <a:avLst/>
              <a:gdLst>
                <a:gd name="textAreaLeft" fmla="*/ 0 w 218520"/>
                <a:gd name="textAreaRight" fmla="*/ 218880 w 218520"/>
                <a:gd name="textAreaTop" fmla="*/ 0 h 62640"/>
                <a:gd name="textAreaBottom" fmla="*/ 63000 h 62640"/>
              </a:gdLst>
              <a:ahLst/>
              <a:cxnLst/>
              <a:rect l="textAreaLeft" t="textAreaTop" r="textAreaRight" b="textAreaBottom"/>
              <a:pathLst>
                <a:path w="7216" h="2080">
                  <a:moveTo>
                    <a:pt x="757" y="1"/>
                  </a:moveTo>
                  <a:lnTo>
                    <a:pt x="0" y="2080"/>
                  </a:lnTo>
                  <a:lnTo>
                    <a:pt x="7215" y="2080"/>
                  </a:lnTo>
                  <a:lnTo>
                    <a:pt x="6522" y="1"/>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5" name="Google Shape;8460;p58"/>
            <p:cNvSpPr/>
            <p:nvPr/>
          </p:nvSpPr>
          <p:spPr>
            <a:xfrm>
              <a:off x="872640" y="3451680"/>
              <a:ext cx="263520" cy="40680"/>
            </a:xfrm>
            <a:custGeom>
              <a:avLst/>
              <a:gdLst>
                <a:gd name="textAreaLeft" fmla="*/ 0 w 263520"/>
                <a:gd name="textAreaRight" fmla="*/ 263880 w 263520"/>
                <a:gd name="textAreaTop" fmla="*/ 0 h 40680"/>
                <a:gd name="textAreaBottom" fmla="*/ 41040 h 40680"/>
              </a:gdLst>
              <a:ahLst/>
              <a:cxnLst/>
              <a:rect l="textAreaLeft" t="textAreaTop" r="textAreaRight" b="textAreaBottom"/>
              <a:pathLst>
                <a:path w="8697" h="1356">
                  <a:moveTo>
                    <a:pt x="505" y="1"/>
                  </a:moveTo>
                  <a:lnTo>
                    <a:pt x="1" y="1356"/>
                  </a:lnTo>
                  <a:lnTo>
                    <a:pt x="8696" y="1356"/>
                  </a:lnTo>
                  <a:lnTo>
                    <a:pt x="8224"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6" name="Google Shape;8461;p58"/>
            <p:cNvSpPr/>
            <p:nvPr/>
          </p:nvSpPr>
          <p:spPr>
            <a:xfrm>
              <a:off x="954720" y="3201120"/>
              <a:ext cx="100080" cy="63720"/>
            </a:xfrm>
            <a:custGeom>
              <a:avLst/>
              <a:gdLst>
                <a:gd name="textAreaLeft" fmla="*/ 0 w 100080"/>
                <a:gd name="textAreaRight" fmla="*/ 100440 w 100080"/>
                <a:gd name="textAreaTop" fmla="*/ 0 h 63720"/>
                <a:gd name="textAreaBottom" fmla="*/ 64080 h 63720"/>
              </a:gdLst>
              <a:ahLst/>
              <a:cxnLst/>
              <a:rect l="textAreaLeft" t="textAreaTop" r="textAreaRight" b="textAreaBottom"/>
              <a:pathLst>
                <a:path w="3309" h="2112">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57" name="Google Shape;8462;p58"/>
            <p:cNvSpPr/>
            <p:nvPr/>
          </p:nvSpPr>
          <p:spPr>
            <a:xfrm>
              <a:off x="925200" y="3285360"/>
              <a:ext cx="159120" cy="61920"/>
            </a:xfrm>
            <a:custGeom>
              <a:avLst/>
              <a:gdLst>
                <a:gd name="textAreaLeft" fmla="*/ 0 w 159120"/>
                <a:gd name="textAreaRight" fmla="*/ 159480 w 159120"/>
                <a:gd name="textAreaTop" fmla="*/ 0 h 61920"/>
                <a:gd name="textAreaBottom" fmla="*/ 62280 h 61920"/>
              </a:gdLst>
              <a:ahLst/>
              <a:cxnLst/>
              <a:rect l="textAreaLeft" t="textAreaTop" r="textAreaRight" b="textAreaBottom"/>
              <a:pathLst>
                <a:path w="5262" h="2048">
                  <a:moveTo>
                    <a:pt x="694" y="0"/>
                  </a:moveTo>
                  <a:lnTo>
                    <a:pt x="1" y="2048"/>
                  </a:lnTo>
                  <a:lnTo>
                    <a:pt x="5262" y="2048"/>
                  </a:lnTo>
                  <a:lnTo>
                    <a:pt x="4506" y="0"/>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58" name="Google Shape;8463;p58"/>
          <p:cNvGrpSpPr/>
          <p:nvPr/>
        </p:nvGrpSpPr>
        <p:grpSpPr>
          <a:xfrm>
            <a:off x="826920" y="3665160"/>
            <a:ext cx="354600" cy="355320"/>
            <a:chOff x="826920" y="3665160"/>
            <a:chExt cx="354600" cy="355320"/>
          </a:xfrm>
        </p:grpSpPr>
        <p:sp>
          <p:nvSpPr>
            <p:cNvPr id="8259" name="Google Shape;8464;p58"/>
            <p:cNvSpPr/>
            <p:nvPr/>
          </p:nvSpPr>
          <p:spPr>
            <a:xfrm>
              <a:off x="826920" y="3665160"/>
              <a:ext cx="83880" cy="354240"/>
            </a:xfrm>
            <a:custGeom>
              <a:avLst/>
              <a:gdLst>
                <a:gd name="textAreaLeft" fmla="*/ 0 w 83880"/>
                <a:gd name="textAreaRight" fmla="*/ 84240 w 83880"/>
                <a:gd name="textAreaTop" fmla="*/ 0 h 354240"/>
                <a:gd name="textAreaBottom" fmla="*/ 354600 h 354240"/>
              </a:gdLst>
              <a:ahLst/>
              <a:cxnLst/>
              <a:rect l="textAreaLeft" t="textAreaTop" r="textAreaRight" b="textAreaBottom"/>
              <a:pathLst>
                <a:path w="2773" h="11689">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0" name="Google Shape;8465;p58"/>
            <p:cNvSpPr/>
            <p:nvPr/>
          </p:nvSpPr>
          <p:spPr>
            <a:xfrm>
              <a:off x="1078560" y="3801960"/>
              <a:ext cx="102960" cy="30240"/>
            </a:xfrm>
            <a:custGeom>
              <a:avLst/>
              <a:gdLst>
                <a:gd name="textAreaLeft" fmla="*/ 0 w 102960"/>
                <a:gd name="textAreaRight" fmla="*/ 103320 w 102960"/>
                <a:gd name="textAreaTop" fmla="*/ 0 h 30240"/>
                <a:gd name="textAreaBottom" fmla="*/ 30600 h 30240"/>
              </a:gdLst>
              <a:ahLst/>
              <a:cxnLst/>
              <a:rect l="textAreaLeft" t="textAreaTop" r="textAreaRight" b="textAreaBottom"/>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1" name="Google Shape;8466;p58"/>
            <p:cNvSpPr/>
            <p:nvPr/>
          </p:nvSpPr>
          <p:spPr>
            <a:xfrm>
              <a:off x="1078560" y="3853440"/>
              <a:ext cx="102960" cy="30240"/>
            </a:xfrm>
            <a:custGeom>
              <a:avLst/>
              <a:gdLst>
                <a:gd name="textAreaLeft" fmla="*/ 0 w 102960"/>
                <a:gd name="textAreaRight" fmla="*/ 103320 w 102960"/>
                <a:gd name="textAreaTop" fmla="*/ 0 h 30240"/>
                <a:gd name="textAreaBottom" fmla="*/ 30600 h 30240"/>
              </a:gdLst>
              <a:ahLst/>
              <a:cxnLst/>
              <a:rect l="textAreaLeft" t="textAreaTop" r="textAreaRight" b="textAreaBottom"/>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2" name="Google Shape;8467;p58"/>
            <p:cNvSpPr/>
            <p:nvPr/>
          </p:nvSpPr>
          <p:spPr>
            <a:xfrm>
              <a:off x="1078560" y="3904200"/>
              <a:ext cx="81720" cy="31320"/>
            </a:xfrm>
            <a:custGeom>
              <a:avLst/>
              <a:gdLst>
                <a:gd name="textAreaLeft" fmla="*/ 0 w 81720"/>
                <a:gd name="textAreaRight" fmla="*/ 82080 w 81720"/>
                <a:gd name="textAreaTop" fmla="*/ 0 h 31320"/>
                <a:gd name="textAreaBottom" fmla="*/ 31680 h 31320"/>
              </a:gdLst>
              <a:ahLst/>
              <a:cxnLst/>
              <a:rect l="textAreaLeft" t="textAreaTop" r="textAreaRight" b="textAreaBottom"/>
              <a:pathLst>
                <a:path w="2710" h="1041">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3" name="Google Shape;8468;p58"/>
            <p:cNvSpPr/>
            <p:nvPr/>
          </p:nvSpPr>
          <p:spPr>
            <a:xfrm>
              <a:off x="1037160" y="3665160"/>
              <a:ext cx="61920" cy="62640"/>
            </a:xfrm>
            <a:custGeom>
              <a:avLst/>
              <a:gdLst>
                <a:gd name="textAreaLeft" fmla="*/ 0 w 61920"/>
                <a:gd name="textAreaRight" fmla="*/ 62280 w 61920"/>
                <a:gd name="textAreaTop" fmla="*/ 0 h 62640"/>
                <a:gd name="textAreaBottom" fmla="*/ 63000 h 62640"/>
              </a:gdLst>
              <a:ahLst/>
              <a:cxnLst/>
              <a:rect l="textAreaLeft" t="textAreaTop" r="textAreaRight" b="textAreaBottom"/>
              <a:pathLst>
                <a:path w="2049" h="2080">
                  <a:moveTo>
                    <a:pt x="1702" y="0"/>
                  </a:moveTo>
                  <a:cubicBezTo>
                    <a:pt x="757" y="0"/>
                    <a:pt x="1" y="788"/>
                    <a:pt x="1" y="1733"/>
                  </a:cubicBezTo>
                  <a:lnTo>
                    <a:pt x="1" y="2080"/>
                  </a:lnTo>
                  <a:lnTo>
                    <a:pt x="2049" y="2080"/>
                  </a:lnTo>
                  <a:lnTo>
                    <a:pt x="2049"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4" name="Google Shape;8469;p58"/>
            <p:cNvSpPr/>
            <p:nvPr/>
          </p:nvSpPr>
          <p:spPr>
            <a:xfrm>
              <a:off x="1118520" y="3665160"/>
              <a:ext cx="41760" cy="66600"/>
            </a:xfrm>
            <a:custGeom>
              <a:avLst/>
              <a:gdLst>
                <a:gd name="textAreaLeft" fmla="*/ 0 w 41760"/>
                <a:gd name="textAreaRight" fmla="*/ 42120 w 41760"/>
                <a:gd name="textAreaTop" fmla="*/ 0 h 66600"/>
                <a:gd name="textAreaBottom" fmla="*/ 66960 h 66600"/>
              </a:gdLst>
              <a:ahLst/>
              <a:cxnLst/>
              <a:rect l="textAreaLeft" t="textAreaTop" r="textAreaRight" b="textAreaBottom"/>
              <a:pathLst>
                <a:path w="1387" h="2206">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5" name="Google Shape;8470;p58"/>
            <p:cNvSpPr/>
            <p:nvPr/>
          </p:nvSpPr>
          <p:spPr>
            <a:xfrm>
              <a:off x="909360" y="3749400"/>
              <a:ext cx="250920" cy="186120"/>
            </a:xfrm>
            <a:custGeom>
              <a:avLst/>
              <a:gdLst>
                <a:gd name="textAreaLeft" fmla="*/ 0 w 250920"/>
                <a:gd name="textAreaRight" fmla="*/ 251280 w 250920"/>
                <a:gd name="textAreaTop" fmla="*/ 0 h 186120"/>
                <a:gd name="textAreaBottom" fmla="*/ 186480 h 186120"/>
              </a:gdLst>
              <a:ahLst/>
              <a:cxnLst/>
              <a:rect l="textAreaLeft" t="textAreaTop" r="textAreaRight" b="textAreaBottom"/>
              <a:pathLst>
                <a:path w="8286" h="6145">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6" name="Google Shape;8471;p58"/>
            <p:cNvSpPr/>
            <p:nvPr/>
          </p:nvSpPr>
          <p:spPr>
            <a:xfrm>
              <a:off x="1036440" y="3799800"/>
              <a:ext cx="61920" cy="219600"/>
            </a:xfrm>
            <a:custGeom>
              <a:avLst/>
              <a:gdLst>
                <a:gd name="textAreaLeft" fmla="*/ 0 w 61920"/>
                <a:gd name="textAreaRight" fmla="*/ 62280 w 61920"/>
                <a:gd name="textAreaTop" fmla="*/ 0 h 219600"/>
                <a:gd name="textAreaBottom" fmla="*/ 219960 h 219600"/>
              </a:gdLst>
              <a:ahLst/>
              <a:cxnLst/>
              <a:rect l="textAreaLeft" t="textAreaTop" r="textAreaRight" b="textAreaBottom"/>
              <a:pathLst>
                <a:path w="2048" h="7247">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67" name="Google Shape;8472;p58"/>
            <p:cNvSpPr/>
            <p:nvPr/>
          </p:nvSpPr>
          <p:spPr>
            <a:xfrm>
              <a:off x="1119600" y="3953880"/>
              <a:ext cx="41760" cy="66600"/>
            </a:xfrm>
            <a:custGeom>
              <a:avLst/>
              <a:gdLst>
                <a:gd name="textAreaLeft" fmla="*/ 0 w 41760"/>
                <a:gd name="textAreaRight" fmla="*/ 42120 w 41760"/>
                <a:gd name="textAreaTop" fmla="*/ 0 h 66600"/>
                <a:gd name="textAreaBottom" fmla="*/ 66960 h 66600"/>
              </a:gdLst>
              <a:ahLst/>
              <a:cxnLst/>
              <a:rect l="textAreaLeft" t="textAreaTop" r="textAreaRight" b="textAreaBottom"/>
              <a:pathLst>
                <a:path w="1387" h="220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68" name="Google Shape;8473;p58"/>
          <p:cNvGrpSpPr/>
          <p:nvPr/>
        </p:nvGrpSpPr>
        <p:grpSpPr>
          <a:xfrm>
            <a:off x="3056040" y="2730600"/>
            <a:ext cx="354240" cy="353520"/>
            <a:chOff x="3056040" y="2730600"/>
            <a:chExt cx="354240" cy="353520"/>
          </a:xfrm>
        </p:grpSpPr>
        <p:sp>
          <p:nvSpPr>
            <p:cNvPr id="8269" name="Google Shape;8474;p58"/>
            <p:cNvSpPr/>
            <p:nvPr/>
          </p:nvSpPr>
          <p:spPr>
            <a:xfrm>
              <a:off x="3129480" y="2730600"/>
              <a:ext cx="124920" cy="41040"/>
            </a:xfrm>
            <a:custGeom>
              <a:avLst/>
              <a:gdLst>
                <a:gd name="textAreaLeft" fmla="*/ 0 w 124920"/>
                <a:gd name="textAreaRight" fmla="*/ 125280 w 124920"/>
                <a:gd name="textAreaTop" fmla="*/ 0 h 41040"/>
                <a:gd name="textAreaBottom" fmla="*/ 41400 h 41040"/>
              </a:gdLst>
              <a:ahLst/>
              <a:cxnLst/>
              <a:rect l="textAreaLeft" t="textAreaTop" r="textAreaRight" b="textAreaBottom"/>
              <a:pathLst>
                <a:path w="4128" h="1364">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0" name="Google Shape;8475;p58"/>
            <p:cNvSpPr/>
            <p:nvPr/>
          </p:nvSpPr>
          <p:spPr>
            <a:xfrm>
              <a:off x="3119040" y="2915280"/>
              <a:ext cx="19800" cy="21600"/>
            </a:xfrm>
            <a:custGeom>
              <a:avLst/>
              <a:gdLst>
                <a:gd name="textAreaLeft" fmla="*/ 0 w 19800"/>
                <a:gd name="textAreaRight" fmla="*/ 20160 w 19800"/>
                <a:gd name="textAreaTop" fmla="*/ 0 h 21600"/>
                <a:gd name="textAreaBottom" fmla="*/ 21960 h 21600"/>
              </a:gdLst>
              <a:ahLst/>
              <a:cxnLst/>
              <a:rect l="textAreaLeft" t="textAreaTop" r="textAreaRight" b="textAreaBottom"/>
              <a:pathLst>
                <a:path w="662" h="726">
                  <a:moveTo>
                    <a:pt x="1" y="1"/>
                  </a:moveTo>
                  <a:lnTo>
                    <a:pt x="1" y="725"/>
                  </a:lnTo>
                  <a:lnTo>
                    <a:pt x="662" y="725"/>
                  </a:lnTo>
                  <a:lnTo>
                    <a:pt x="662" y="1"/>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1" name="Google Shape;8476;p58"/>
            <p:cNvSpPr/>
            <p:nvPr/>
          </p:nvSpPr>
          <p:spPr>
            <a:xfrm>
              <a:off x="3119040" y="2832840"/>
              <a:ext cx="19800" cy="19800"/>
            </a:xfrm>
            <a:custGeom>
              <a:avLst/>
              <a:gdLst>
                <a:gd name="textAreaLeft" fmla="*/ 0 w 19800"/>
                <a:gd name="textAreaRight" fmla="*/ 20160 w 19800"/>
                <a:gd name="textAreaTop" fmla="*/ 0 h 19800"/>
                <a:gd name="textAreaBottom" fmla="*/ 20160 h 19800"/>
              </a:gdLst>
              <a:ahLst/>
              <a:cxnLst/>
              <a:rect l="textAreaLeft" t="textAreaTop" r="textAreaRight" b="textAreaBottom"/>
              <a:pathLst>
                <a:path w="662" h="662">
                  <a:moveTo>
                    <a:pt x="1" y="0"/>
                  </a:moveTo>
                  <a:lnTo>
                    <a:pt x="1" y="662"/>
                  </a:lnTo>
                  <a:lnTo>
                    <a:pt x="662" y="662"/>
                  </a:lnTo>
                  <a:lnTo>
                    <a:pt x="662"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2" name="Google Shape;8477;p58"/>
            <p:cNvSpPr/>
            <p:nvPr/>
          </p:nvSpPr>
          <p:spPr>
            <a:xfrm>
              <a:off x="3119040" y="3000240"/>
              <a:ext cx="19800" cy="19800"/>
            </a:xfrm>
            <a:custGeom>
              <a:avLst/>
              <a:gdLst>
                <a:gd name="textAreaLeft" fmla="*/ 0 w 19800"/>
                <a:gd name="textAreaRight" fmla="*/ 20160 w 19800"/>
                <a:gd name="textAreaTop" fmla="*/ 0 h 19800"/>
                <a:gd name="textAreaBottom" fmla="*/ 20160 h 19800"/>
              </a:gdLst>
              <a:ahLst/>
              <a:cxnLst/>
              <a:rect l="textAreaLeft" t="textAreaTop" r="textAreaRight" b="textAreaBottom"/>
              <a:pathLst>
                <a:path w="662" h="663">
                  <a:moveTo>
                    <a:pt x="1" y="1"/>
                  </a:moveTo>
                  <a:lnTo>
                    <a:pt x="1" y="662"/>
                  </a:lnTo>
                  <a:lnTo>
                    <a:pt x="662" y="662"/>
                  </a:lnTo>
                  <a:lnTo>
                    <a:pt x="662" y="1"/>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3" name="Google Shape;8478;p58"/>
            <p:cNvSpPr/>
            <p:nvPr/>
          </p:nvSpPr>
          <p:spPr>
            <a:xfrm>
              <a:off x="3056040" y="2750760"/>
              <a:ext cx="270000" cy="333360"/>
            </a:xfrm>
            <a:custGeom>
              <a:avLst/>
              <a:gdLst>
                <a:gd name="textAreaLeft" fmla="*/ 0 w 270000"/>
                <a:gd name="textAreaRight" fmla="*/ 270360 w 270000"/>
                <a:gd name="textAreaTop" fmla="*/ 0 h 333360"/>
                <a:gd name="textAreaBottom" fmla="*/ 333720 h 333360"/>
              </a:gdLst>
              <a:ahLst/>
              <a:cxnLst/>
              <a:rect l="textAreaLeft" t="textAreaTop" r="textAreaRight" b="textAreaBottom"/>
              <a:pathLst>
                <a:path w="8916" h="10997">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4" name="Google Shape;8479;p58"/>
            <p:cNvSpPr/>
            <p:nvPr/>
          </p:nvSpPr>
          <p:spPr>
            <a:xfrm>
              <a:off x="3348360" y="2853000"/>
              <a:ext cx="61920" cy="126000"/>
            </a:xfrm>
            <a:custGeom>
              <a:avLst/>
              <a:gdLst>
                <a:gd name="textAreaLeft" fmla="*/ 0 w 61920"/>
                <a:gd name="textAreaRight" fmla="*/ 62280 w 61920"/>
                <a:gd name="textAreaTop" fmla="*/ 0 h 126000"/>
                <a:gd name="textAreaBottom" fmla="*/ 126360 h 126000"/>
              </a:gdLst>
              <a:ahLst/>
              <a:cxnLst/>
              <a:rect l="textAreaLeft" t="textAreaTop" r="textAreaRight" b="textAreaBottom"/>
              <a:pathLst>
                <a:path w="2049" h="4160">
                  <a:moveTo>
                    <a:pt x="1" y="1"/>
                  </a:moveTo>
                  <a:lnTo>
                    <a:pt x="1" y="4160"/>
                  </a:lnTo>
                  <a:lnTo>
                    <a:pt x="2049" y="4160"/>
                  </a:lnTo>
                  <a:lnTo>
                    <a:pt x="2049" y="1"/>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5" name="Google Shape;8480;p58"/>
            <p:cNvSpPr/>
            <p:nvPr/>
          </p:nvSpPr>
          <p:spPr>
            <a:xfrm>
              <a:off x="3348360" y="2770920"/>
              <a:ext cx="61920" cy="61920"/>
            </a:xfrm>
            <a:custGeom>
              <a:avLst/>
              <a:gdLst>
                <a:gd name="textAreaLeft" fmla="*/ 0 w 61920"/>
                <a:gd name="textAreaRight" fmla="*/ 62280 w 61920"/>
                <a:gd name="textAreaTop" fmla="*/ 0 h 61920"/>
                <a:gd name="textAreaBottom" fmla="*/ 62280 h 61920"/>
              </a:gdLst>
              <a:ahLst/>
              <a:cxnLst/>
              <a:rect l="textAreaLeft" t="textAreaTop" r="textAreaRight" b="textAreaBottom"/>
              <a:pathLst>
                <a:path w="2049" h="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6" name="Google Shape;8481;p58"/>
            <p:cNvSpPr/>
            <p:nvPr/>
          </p:nvSpPr>
          <p:spPr>
            <a:xfrm>
              <a:off x="3350160" y="3000240"/>
              <a:ext cx="56160" cy="61920"/>
            </a:xfrm>
            <a:custGeom>
              <a:avLst/>
              <a:gdLst>
                <a:gd name="textAreaLeft" fmla="*/ 0 w 56160"/>
                <a:gd name="textAreaRight" fmla="*/ 56520 w 56160"/>
                <a:gd name="textAreaTop" fmla="*/ 0 h 61920"/>
                <a:gd name="textAreaBottom" fmla="*/ 62280 h 61920"/>
              </a:gdLst>
              <a:ahLst/>
              <a:cxnLst/>
              <a:rect l="textAreaLeft" t="textAreaTop" r="textAreaRight" b="textAreaBottom"/>
              <a:pathLst>
                <a:path w="1860" h="2049">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77" name="Google Shape;8482;p58"/>
          <p:cNvGrpSpPr/>
          <p:nvPr/>
        </p:nvGrpSpPr>
        <p:grpSpPr>
          <a:xfrm>
            <a:off x="3056400" y="3201120"/>
            <a:ext cx="353520" cy="353520"/>
            <a:chOff x="3056400" y="3201120"/>
            <a:chExt cx="353520" cy="353520"/>
          </a:xfrm>
        </p:grpSpPr>
        <p:sp>
          <p:nvSpPr>
            <p:cNvPr id="8278" name="Google Shape;8483;p58"/>
            <p:cNvSpPr/>
            <p:nvPr/>
          </p:nvSpPr>
          <p:spPr>
            <a:xfrm>
              <a:off x="3155760" y="3435120"/>
              <a:ext cx="9360" cy="15120"/>
            </a:xfrm>
            <a:custGeom>
              <a:avLst/>
              <a:gdLst>
                <a:gd name="textAreaLeft" fmla="*/ 0 w 9360"/>
                <a:gd name="textAreaRight" fmla="*/ 9720 w 9360"/>
                <a:gd name="textAreaTop" fmla="*/ 0 h 15120"/>
                <a:gd name="textAreaBottom" fmla="*/ 15480 h 15120"/>
              </a:gdLst>
              <a:ahLst/>
              <a:cxnLst/>
              <a:rect l="textAreaLeft" t="textAreaTop" r="textAreaRight" b="textAreaBottom"/>
              <a:pathLst>
                <a:path w="316" h="505">
                  <a:moveTo>
                    <a:pt x="158" y="1"/>
                  </a:moveTo>
                  <a:lnTo>
                    <a:pt x="0" y="505"/>
                  </a:lnTo>
                  <a:lnTo>
                    <a:pt x="315" y="505"/>
                  </a:lnTo>
                  <a:lnTo>
                    <a:pt x="158" y="1"/>
                  </a:lnTo>
                  <a:close/>
                </a:path>
              </a:pathLst>
            </a:custGeom>
            <a:solidFill>
              <a:schemeClr val="dk2"/>
            </a:solidFill>
            <a:ln w="0">
              <a:noFill/>
            </a:ln>
          </p:spPr>
          <p:style>
            <a:lnRef idx="0"/>
            <a:fillRef idx="0"/>
            <a:effectRef idx="0"/>
            <a:fontRef idx="minor"/>
          </p:style>
          <p:txBody>
            <a:bodyPr tIns="7560" bIns="7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79" name="Google Shape;8484;p58"/>
            <p:cNvSpPr/>
            <p:nvPr/>
          </p:nvSpPr>
          <p:spPr>
            <a:xfrm>
              <a:off x="3056400" y="3345120"/>
              <a:ext cx="208080" cy="209520"/>
            </a:xfrm>
            <a:custGeom>
              <a:avLst/>
              <a:gdLst>
                <a:gd name="textAreaLeft" fmla="*/ 0 w 208080"/>
                <a:gd name="textAreaRight" fmla="*/ 208440 w 208080"/>
                <a:gd name="textAreaTop" fmla="*/ 0 h 209520"/>
                <a:gd name="textAreaBottom" fmla="*/ 209880 h 209520"/>
              </a:gdLst>
              <a:ahLst/>
              <a:cxnLst/>
              <a:rect l="textAreaLeft" t="textAreaTop" r="textAreaRight" b="textAreaBottom"/>
              <a:pathLst>
                <a:path w="6869" h="6918">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0" name="Google Shape;8485;p58"/>
            <p:cNvSpPr/>
            <p:nvPr/>
          </p:nvSpPr>
          <p:spPr>
            <a:xfrm>
              <a:off x="3296160" y="3283920"/>
              <a:ext cx="18720" cy="31320"/>
            </a:xfrm>
            <a:custGeom>
              <a:avLst/>
              <a:gdLst>
                <a:gd name="textAreaLeft" fmla="*/ 0 w 18720"/>
                <a:gd name="textAreaRight" fmla="*/ 19080 w 18720"/>
                <a:gd name="textAreaTop" fmla="*/ 0 h 31320"/>
                <a:gd name="textAreaBottom" fmla="*/ 31680 h 31320"/>
              </a:gdLst>
              <a:ahLst/>
              <a:cxnLst/>
              <a:rect l="textAreaLeft" t="textAreaTop" r="textAreaRight" b="textAreaBottom"/>
              <a:pathLst>
                <a:path w="631" h="1041">
                  <a:moveTo>
                    <a:pt x="0" y="1"/>
                  </a:moveTo>
                  <a:cubicBezTo>
                    <a:pt x="32" y="410"/>
                    <a:pt x="126" y="694"/>
                    <a:pt x="315" y="1041"/>
                  </a:cubicBezTo>
                  <a:cubicBezTo>
                    <a:pt x="473" y="694"/>
                    <a:pt x="599" y="347"/>
                    <a:pt x="631" y="1"/>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1" name="Google Shape;8486;p58"/>
            <p:cNvSpPr/>
            <p:nvPr/>
          </p:nvSpPr>
          <p:spPr>
            <a:xfrm>
              <a:off x="3200760" y="3201120"/>
              <a:ext cx="209160" cy="208800"/>
            </a:xfrm>
            <a:custGeom>
              <a:avLst/>
              <a:gdLst>
                <a:gd name="textAreaLeft" fmla="*/ 0 w 209160"/>
                <a:gd name="textAreaRight" fmla="*/ 209520 w 209160"/>
                <a:gd name="textAreaTop" fmla="*/ 0 h 208800"/>
                <a:gd name="textAreaBottom" fmla="*/ 209160 h 208800"/>
              </a:gdLst>
              <a:ahLst/>
              <a:cxnLst/>
              <a:rect l="textAreaLeft" t="textAreaTop" r="textAreaRight" b="textAreaBottom"/>
              <a:pathLst>
                <a:path w="6901" h="6896">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82" name="Google Shape;8487;p58"/>
          <p:cNvGrpSpPr/>
          <p:nvPr/>
        </p:nvGrpSpPr>
        <p:grpSpPr>
          <a:xfrm>
            <a:off x="2182680" y="1380600"/>
            <a:ext cx="332280" cy="353160"/>
            <a:chOff x="2182680" y="1380600"/>
            <a:chExt cx="332280" cy="353160"/>
          </a:xfrm>
        </p:grpSpPr>
        <p:sp>
          <p:nvSpPr>
            <p:cNvPr id="8283" name="Google Shape;8488;p58"/>
            <p:cNvSpPr/>
            <p:nvPr/>
          </p:nvSpPr>
          <p:spPr>
            <a:xfrm>
              <a:off x="2245680" y="1608120"/>
              <a:ext cx="101880" cy="41760"/>
            </a:xfrm>
            <a:custGeom>
              <a:avLst/>
              <a:gdLst>
                <a:gd name="textAreaLeft" fmla="*/ 0 w 101880"/>
                <a:gd name="textAreaRight" fmla="*/ 102240 w 101880"/>
                <a:gd name="textAreaTop" fmla="*/ 0 h 41760"/>
                <a:gd name="textAreaBottom" fmla="*/ 42120 h 41760"/>
              </a:gdLst>
              <a:ahLst/>
              <a:cxnLst/>
              <a:rect l="textAreaLeft" t="textAreaTop" r="textAreaRight" b="textAreaBottom"/>
              <a:pathLst>
                <a:path w="3372" h="1387">
                  <a:moveTo>
                    <a:pt x="1670" y="1"/>
                  </a:moveTo>
                  <a:cubicBezTo>
                    <a:pt x="883" y="1"/>
                    <a:pt x="158" y="599"/>
                    <a:pt x="0" y="1387"/>
                  </a:cubicBezTo>
                  <a:lnTo>
                    <a:pt x="3371" y="1387"/>
                  </a:lnTo>
                  <a:cubicBezTo>
                    <a:pt x="3214" y="599"/>
                    <a:pt x="2489" y="1"/>
                    <a:pt x="1670"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4" name="Google Shape;8489;p58"/>
            <p:cNvSpPr/>
            <p:nvPr/>
          </p:nvSpPr>
          <p:spPr>
            <a:xfrm>
              <a:off x="2327040" y="1558440"/>
              <a:ext cx="83880" cy="91440"/>
            </a:xfrm>
            <a:custGeom>
              <a:avLst/>
              <a:gdLst>
                <a:gd name="textAreaLeft" fmla="*/ 0 w 83880"/>
                <a:gd name="textAreaRight" fmla="*/ 84240 w 83880"/>
                <a:gd name="textAreaTop" fmla="*/ 0 h 91440"/>
                <a:gd name="textAreaBottom" fmla="*/ 91800 h 91440"/>
              </a:gdLst>
              <a:ahLst/>
              <a:cxnLst/>
              <a:rect l="textAreaLeft" t="textAreaTop" r="textAreaRight" b="textAreaBottom"/>
              <a:pathLst>
                <a:path w="2773" h="3025">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5" name="Google Shape;8490;p58"/>
            <p:cNvSpPr/>
            <p:nvPr/>
          </p:nvSpPr>
          <p:spPr>
            <a:xfrm>
              <a:off x="2185560" y="1442520"/>
              <a:ext cx="152640" cy="207000"/>
            </a:xfrm>
            <a:custGeom>
              <a:avLst/>
              <a:gdLst>
                <a:gd name="textAreaLeft" fmla="*/ 0 w 152640"/>
                <a:gd name="textAreaRight" fmla="*/ 153000 w 152640"/>
                <a:gd name="textAreaTop" fmla="*/ 0 h 207000"/>
                <a:gd name="textAreaBottom" fmla="*/ 207360 h 207000"/>
              </a:gdLst>
              <a:ahLst/>
              <a:cxnLst/>
              <a:rect l="textAreaLeft" t="textAreaTop" r="textAreaRight" b="textAreaBottom"/>
              <a:pathLst>
                <a:path w="5042" h="6837">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6" name="Google Shape;8491;p58"/>
            <p:cNvSpPr/>
            <p:nvPr/>
          </p:nvSpPr>
          <p:spPr>
            <a:xfrm>
              <a:off x="2277360" y="1545840"/>
              <a:ext cx="40680" cy="40680"/>
            </a:xfrm>
            <a:custGeom>
              <a:avLst/>
              <a:gdLst>
                <a:gd name="textAreaLeft" fmla="*/ 0 w 40680"/>
                <a:gd name="textAreaRight" fmla="*/ 41040 w 40680"/>
                <a:gd name="textAreaTop" fmla="*/ 0 h 40680"/>
                <a:gd name="textAreaBottom" fmla="*/ 41040 h 40680"/>
              </a:gdLst>
              <a:ahLst/>
              <a:cxnLst/>
              <a:rect l="textAreaLeft" t="textAreaTop" r="textAreaRight" b="textAreaBottom"/>
              <a:pathLst>
                <a:path w="1355" h="1356">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7" name="Google Shape;8492;p58"/>
            <p:cNvSpPr/>
            <p:nvPr/>
          </p:nvSpPr>
          <p:spPr>
            <a:xfrm>
              <a:off x="2349000" y="1380960"/>
              <a:ext cx="165960" cy="164520"/>
            </a:xfrm>
            <a:custGeom>
              <a:avLst/>
              <a:gdLst>
                <a:gd name="textAreaLeft" fmla="*/ 0 w 165960"/>
                <a:gd name="textAreaRight" fmla="*/ 166320 w 165960"/>
                <a:gd name="textAreaTop" fmla="*/ 0 h 164520"/>
                <a:gd name="textAreaBottom" fmla="*/ 164880 h 164520"/>
              </a:gdLst>
              <a:ahLst/>
              <a:cxnLst/>
              <a:rect l="textAreaLeft" t="textAreaTop" r="textAreaRight" b="textAreaBottom"/>
              <a:pathLst>
                <a:path w="5483" h="5434">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w="0">
              <a:noFill/>
            </a:ln>
          </p:spPr>
          <p:style>
            <a:lnRef idx="0"/>
            <a:fillRef idx="0"/>
            <a:effectRef idx="0"/>
            <a:fontRef idx="minor"/>
          </p:style>
          <p:txBody>
            <a:bodyPr tIns="82440" bIns="82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8" name="Google Shape;8493;p58"/>
            <p:cNvSpPr/>
            <p:nvPr/>
          </p:nvSpPr>
          <p:spPr>
            <a:xfrm>
              <a:off x="2182680" y="1670040"/>
              <a:ext cx="228240" cy="63720"/>
            </a:xfrm>
            <a:custGeom>
              <a:avLst/>
              <a:gdLst>
                <a:gd name="textAreaLeft" fmla="*/ 0 w 228240"/>
                <a:gd name="textAreaRight" fmla="*/ 228600 w 228240"/>
                <a:gd name="textAreaTop" fmla="*/ 0 h 63720"/>
                <a:gd name="textAreaBottom" fmla="*/ 64080 h 63720"/>
              </a:gdLst>
              <a:ahLst/>
              <a:cxnLst/>
              <a:rect l="textAreaLeft" t="textAreaTop" r="textAreaRight" b="textAreaBottom"/>
              <a:pathLst>
                <a:path w="7530" h="2112">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89" name="Google Shape;8494;p58"/>
            <p:cNvSpPr/>
            <p:nvPr/>
          </p:nvSpPr>
          <p:spPr>
            <a:xfrm>
              <a:off x="2183760" y="1380600"/>
              <a:ext cx="186120" cy="40680"/>
            </a:xfrm>
            <a:custGeom>
              <a:avLst/>
              <a:gdLst>
                <a:gd name="textAreaLeft" fmla="*/ 0 w 186120"/>
                <a:gd name="textAreaRight" fmla="*/ 186480 w 186120"/>
                <a:gd name="textAreaTop" fmla="*/ 0 h 40680"/>
                <a:gd name="textAreaBottom" fmla="*/ 41040 h 40680"/>
              </a:gdLst>
              <a:ahLst/>
              <a:cxnLst/>
              <a:rect l="textAreaLeft" t="textAreaTop" r="textAreaRight" b="textAreaBottom"/>
              <a:pathLst>
                <a:path w="6144" h="1356">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90" name="Google Shape;8495;p58"/>
          <p:cNvGrpSpPr/>
          <p:nvPr/>
        </p:nvGrpSpPr>
        <p:grpSpPr>
          <a:xfrm>
            <a:off x="3056400" y="3666240"/>
            <a:ext cx="353160" cy="353160"/>
            <a:chOff x="3056400" y="3666240"/>
            <a:chExt cx="353160" cy="353160"/>
          </a:xfrm>
        </p:grpSpPr>
        <p:sp>
          <p:nvSpPr>
            <p:cNvPr id="8291" name="Google Shape;8496;p58"/>
            <p:cNvSpPr/>
            <p:nvPr/>
          </p:nvSpPr>
          <p:spPr>
            <a:xfrm>
              <a:off x="3056400" y="3666240"/>
              <a:ext cx="353160" cy="353160"/>
            </a:xfrm>
            <a:custGeom>
              <a:avLst/>
              <a:gdLst>
                <a:gd name="textAreaLeft" fmla="*/ 0 w 353160"/>
                <a:gd name="textAreaRight" fmla="*/ 353520 w 353160"/>
                <a:gd name="textAreaTop" fmla="*/ 0 h 353160"/>
                <a:gd name="textAreaBottom" fmla="*/ 353520 h 353160"/>
              </a:gdLst>
              <a:ahLst/>
              <a:cxnLst/>
              <a:rect l="textAreaLeft" t="textAreaTop" r="textAreaRight" b="textAreaBottom"/>
              <a:pathLst>
                <a:path w="11658" h="11657">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2" name="Google Shape;8497;p58"/>
            <p:cNvSpPr/>
            <p:nvPr/>
          </p:nvSpPr>
          <p:spPr>
            <a:xfrm>
              <a:off x="3138480" y="3749400"/>
              <a:ext cx="189720" cy="186840"/>
            </a:xfrm>
            <a:custGeom>
              <a:avLst/>
              <a:gdLst>
                <a:gd name="textAreaLeft" fmla="*/ 0 w 189720"/>
                <a:gd name="textAreaRight" fmla="*/ 190080 w 189720"/>
                <a:gd name="textAreaTop" fmla="*/ 0 h 186840"/>
                <a:gd name="textAreaBottom" fmla="*/ 187200 h 186840"/>
              </a:gdLst>
              <a:ahLst/>
              <a:cxnLst/>
              <a:rect l="textAreaLeft" t="textAreaTop" r="textAreaRight" b="textAreaBottom"/>
              <a:pathLst>
                <a:path w="6270" h="61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293" name="Google Shape;8498;p58"/>
          <p:cNvGrpSpPr/>
          <p:nvPr/>
        </p:nvGrpSpPr>
        <p:grpSpPr>
          <a:xfrm>
            <a:off x="2165760" y="4123080"/>
            <a:ext cx="356040" cy="354240"/>
            <a:chOff x="2165760" y="4123080"/>
            <a:chExt cx="356040" cy="354240"/>
          </a:xfrm>
        </p:grpSpPr>
        <p:sp>
          <p:nvSpPr>
            <p:cNvPr id="8294" name="Google Shape;8499;p58"/>
            <p:cNvSpPr/>
            <p:nvPr/>
          </p:nvSpPr>
          <p:spPr>
            <a:xfrm>
              <a:off x="2294640" y="4332240"/>
              <a:ext cx="226080" cy="40680"/>
            </a:xfrm>
            <a:custGeom>
              <a:avLst/>
              <a:gdLst>
                <a:gd name="textAreaLeft" fmla="*/ 0 w 226080"/>
                <a:gd name="textAreaRight" fmla="*/ 226440 w 226080"/>
                <a:gd name="textAreaTop" fmla="*/ 0 h 40680"/>
                <a:gd name="textAreaBottom" fmla="*/ 41040 h 40680"/>
              </a:gdLst>
              <a:ahLst/>
              <a:cxnLst/>
              <a:rect l="textAreaLeft" t="textAreaTop" r="textAreaRight" b="textAreaBottom"/>
              <a:pathLst>
                <a:path w="7468" h="1356">
                  <a:moveTo>
                    <a:pt x="568" y="1"/>
                  </a:moveTo>
                  <a:cubicBezTo>
                    <a:pt x="568" y="505"/>
                    <a:pt x="379" y="977"/>
                    <a:pt x="1" y="1356"/>
                  </a:cubicBezTo>
                  <a:lnTo>
                    <a:pt x="7467" y="1356"/>
                  </a:lnTo>
                  <a:lnTo>
                    <a:pt x="7467"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5" name="Google Shape;8500;p58"/>
            <p:cNvSpPr/>
            <p:nvPr/>
          </p:nvSpPr>
          <p:spPr>
            <a:xfrm>
              <a:off x="2313000" y="4394520"/>
              <a:ext cx="208800" cy="82800"/>
            </a:xfrm>
            <a:custGeom>
              <a:avLst/>
              <a:gdLst>
                <a:gd name="textAreaLeft" fmla="*/ 0 w 208800"/>
                <a:gd name="textAreaRight" fmla="*/ 209160 w 208800"/>
                <a:gd name="textAreaTop" fmla="*/ 0 h 82800"/>
                <a:gd name="textAreaBottom" fmla="*/ 83160 h 82800"/>
              </a:gdLst>
              <a:ahLst/>
              <a:cxnLst/>
              <a:rect l="textAreaLeft" t="textAreaTop" r="textAreaRight" b="textAreaBottom"/>
              <a:pathLst>
                <a:path w="6900" h="2742">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6" name="Google Shape;8501;p58"/>
            <p:cNvSpPr/>
            <p:nvPr/>
          </p:nvSpPr>
          <p:spPr>
            <a:xfrm>
              <a:off x="2395080" y="4123080"/>
              <a:ext cx="83880" cy="82800"/>
            </a:xfrm>
            <a:custGeom>
              <a:avLst/>
              <a:gdLst>
                <a:gd name="textAreaLeft" fmla="*/ 0 w 83880"/>
                <a:gd name="textAreaRight" fmla="*/ 84240 w 83880"/>
                <a:gd name="textAreaTop" fmla="*/ 0 h 82800"/>
                <a:gd name="textAreaBottom" fmla="*/ 83160 h 82800"/>
              </a:gdLst>
              <a:ahLst/>
              <a:cxnLst/>
              <a:rect l="textAreaLeft" t="textAreaTop" r="textAreaRight" b="textAreaBottom"/>
              <a:pathLst>
                <a:path w="2773" h="2742">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7" name="Google Shape;8502;p58"/>
            <p:cNvSpPr/>
            <p:nvPr/>
          </p:nvSpPr>
          <p:spPr>
            <a:xfrm>
              <a:off x="2354040" y="4227480"/>
              <a:ext cx="167040" cy="82800"/>
            </a:xfrm>
            <a:custGeom>
              <a:avLst/>
              <a:gdLst>
                <a:gd name="textAreaLeft" fmla="*/ 0 w 167040"/>
                <a:gd name="textAreaRight" fmla="*/ 167400 w 167040"/>
                <a:gd name="textAreaTop" fmla="*/ 0 h 82800"/>
                <a:gd name="textAreaBottom" fmla="*/ 83160 h 82800"/>
              </a:gdLst>
              <a:ahLst/>
              <a:cxnLst/>
              <a:rect l="textAreaLeft" t="textAreaTop" r="textAreaRight" b="textAreaBottom"/>
              <a:pathLst>
                <a:path w="5515" h="2742">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8" name="Google Shape;8503;p58"/>
            <p:cNvSpPr/>
            <p:nvPr/>
          </p:nvSpPr>
          <p:spPr>
            <a:xfrm>
              <a:off x="2207880" y="4290480"/>
              <a:ext cx="83880" cy="82800"/>
            </a:xfrm>
            <a:custGeom>
              <a:avLst/>
              <a:gdLst>
                <a:gd name="textAreaLeft" fmla="*/ 0 w 83880"/>
                <a:gd name="textAreaRight" fmla="*/ 84240 w 83880"/>
                <a:gd name="textAreaTop" fmla="*/ 0 h 82800"/>
                <a:gd name="textAreaBottom" fmla="*/ 83160 h 82800"/>
              </a:gdLst>
              <a:ahLst/>
              <a:cxnLst/>
              <a:rect l="textAreaLeft" t="textAreaTop" r="textAreaRight" b="textAreaBottom"/>
              <a:pathLst>
                <a:path w="2773" h="2742">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299" name="Google Shape;8504;p58"/>
            <p:cNvSpPr/>
            <p:nvPr/>
          </p:nvSpPr>
          <p:spPr>
            <a:xfrm>
              <a:off x="2165760" y="4394520"/>
              <a:ext cx="165960" cy="81720"/>
            </a:xfrm>
            <a:custGeom>
              <a:avLst/>
              <a:gdLst>
                <a:gd name="textAreaLeft" fmla="*/ 0 w 165960"/>
                <a:gd name="textAreaRight" fmla="*/ 166320 w 165960"/>
                <a:gd name="textAreaTop" fmla="*/ 0 h 81720"/>
                <a:gd name="textAreaBottom" fmla="*/ 82080 h 81720"/>
              </a:gdLst>
              <a:ahLst/>
              <a:cxnLst/>
              <a:rect l="textAreaLeft" t="textAreaTop" r="textAreaRight" b="textAreaBottom"/>
              <a:pathLst>
                <a:path w="5483" h="2711">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00" name="Google Shape;8505;p58"/>
          <p:cNvGrpSpPr/>
          <p:nvPr/>
        </p:nvGrpSpPr>
        <p:grpSpPr>
          <a:xfrm>
            <a:off x="2610360" y="1380240"/>
            <a:ext cx="357840" cy="353520"/>
            <a:chOff x="2610360" y="1380240"/>
            <a:chExt cx="357840" cy="353520"/>
          </a:xfrm>
        </p:grpSpPr>
        <p:sp>
          <p:nvSpPr>
            <p:cNvPr id="8301" name="Google Shape;8506;p58"/>
            <p:cNvSpPr/>
            <p:nvPr/>
          </p:nvSpPr>
          <p:spPr>
            <a:xfrm>
              <a:off x="2772720" y="1380240"/>
              <a:ext cx="195480" cy="195480"/>
            </a:xfrm>
            <a:custGeom>
              <a:avLst/>
              <a:gdLst>
                <a:gd name="textAreaLeft" fmla="*/ 0 w 195480"/>
                <a:gd name="textAreaRight" fmla="*/ 195840 w 195480"/>
                <a:gd name="textAreaTop" fmla="*/ 0 h 195480"/>
                <a:gd name="textAreaBottom" fmla="*/ 195840 h 195480"/>
              </a:gdLst>
              <a:ahLst/>
              <a:cxnLst/>
              <a:rect l="textAreaLeft" t="textAreaTop" r="textAreaRight" b="textAreaBottom"/>
              <a:pathLst>
                <a:path w="6459" h="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02" name="Google Shape;8507;p58"/>
            <p:cNvSpPr/>
            <p:nvPr/>
          </p:nvSpPr>
          <p:spPr>
            <a:xfrm>
              <a:off x="2646720" y="1454400"/>
              <a:ext cx="92520" cy="88920"/>
            </a:xfrm>
            <a:custGeom>
              <a:avLst/>
              <a:gdLst>
                <a:gd name="textAreaLeft" fmla="*/ 0 w 92520"/>
                <a:gd name="textAreaRight" fmla="*/ 92880 w 92520"/>
                <a:gd name="textAreaTop" fmla="*/ 0 h 88920"/>
                <a:gd name="textAreaBottom" fmla="*/ 89280 h 88920"/>
              </a:gdLst>
              <a:ahLst/>
              <a:cxnLst/>
              <a:rect l="textAreaLeft" t="textAreaTop" r="textAreaRight" b="textAreaBottom"/>
              <a:pathLst>
                <a:path w="3057" h="2944">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03" name="Google Shape;8508;p58"/>
            <p:cNvSpPr/>
            <p:nvPr/>
          </p:nvSpPr>
          <p:spPr>
            <a:xfrm>
              <a:off x="2802240" y="1611000"/>
              <a:ext cx="93240" cy="90000"/>
            </a:xfrm>
            <a:custGeom>
              <a:avLst/>
              <a:gdLst>
                <a:gd name="textAreaLeft" fmla="*/ 0 w 93240"/>
                <a:gd name="textAreaRight" fmla="*/ 93600 w 93240"/>
                <a:gd name="textAreaTop" fmla="*/ 0 h 90000"/>
                <a:gd name="textAreaBottom" fmla="*/ 90360 h 90000"/>
              </a:gdLst>
              <a:ahLst/>
              <a:cxnLst/>
              <a:rect l="textAreaLeft" t="textAreaTop" r="textAreaRight" b="textAreaBottom"/>
              <a:pathLst>
                <a:path w="3089" h="2977">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w="0">
              <a:noFill/>
            </a:ln>
          </p:spPr>
          <p:style>
            <a:lnRef idx="0"/>
            <a:fillRef idx="0"/>
            <a:effectRef idx="0"/>
            <a:fontRef idx="minor"/>
          </p:style>
          <p:txBody>
            <a:bodyPr tIns="45000" bIns="45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04" name="Google Shape;8509;p58"/>
            <p:cNvSpPr/>
            <p:nvPr/>
          </p:nvSpPr>
          <p:spPr>
            <a:xfrm>
              <a:off x="2610360" y="1487160"/>
              <a:ext cx="250920" cy="246600"/>
            </a:xfrm>
            <a:custGeom>
              <a:avLst/>
              <a:gdLst>
                <a:gd name="textAreaLeft" fmla="*/ 0 w 250920"/>
                <a:gd name="textAreaRight" fmla="*/ 251280 w 250920"/>
                <a:gd name="textAreaTop" fmla="*/ 0 h 246600"/>
                <a:gd name="textAreaBottom" fmla="*/ 246960 h 246600"/>
              </a:gdLst>
              <a:ahLst/>
              <a:cxnLst/>
              <a:rect l="textAreaLeft" t="textAreaTop" r="textAreaRight" b="textAreaBottom"/>
              <a:pathLst>
                <a:path w="8286" h="8147">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05" name="Google Shape;8510;p58"/>
          <p:cNvGrpSpPr/>
          <p:nvPr/>
        </p:nvGrpSpPr>
        <p:grpSpPr>
          <a:xfrm>
            <a:off x="2612160" y="1820160"/>
            <a:ext cx="354240" cy="356040"/>
            <a:chOff x="2612160" y="1820160"/>
            <a:chExt cx="354240" cy="356040"/>
          </a:xfrm>
        </p:grpSpPr>
        <p:sp>
          <p:nvSpPr>
            <p:cNvPr id="8306" name="Google Shape;8511;p58"/>
            <p:cNvSpPr/>
            <p:nvPr/>
          </p:nvSpPr>
          <p:spPr>
            <a:xfrm>
              <a:off x="2736360" y="1948680"/>
              <a:ext cx="230040" cy="227520"/>
            </a:xfrm>
            <a:custGeom>
              <a:avLst/>
              <a:gdLst>
                <a:gd name="textAreaLeft" fmla="*/ 0 w 230040"/>
                <a:gd name="textAreaRight" fmla="*/ 230400 w 230040"/>
                <a:gd name="textAreaTop" fmla="*/ 0 h 227520"/>
                <a:gd name="textAreaBottom" fmla="*/ 227880 h 227520"/>
              </a:gdLst>
              <a:ahLst/>
              <a:cxnLst/>
              <a:rect l="textAreaLeft" t="textAreaTop" r="textAreaRight" b="textAreaBottom"/>
              <a:pathLst>
                <a:path w="7594" h="751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07" name="Google Shape;8512;p58"/>
            <p:cNvSpPr/>
            <p:nvPr/>
          </p:nvSpPr>
          <p:spPr>
            <a:xfrm>
              <a:off x="2800440" y="1829880"/>
              <a:ext cx="56160" cy="56160"/>
            </a:xfrm>
            <a:custGeom>
              <a:avLst/>
              <a:gdLst>
                <a:gd name="textAreaLeft" fmla="*/ 0 w 56160"/>
                <a:gd name="textAreaRight" fmla="*/ 56520 w 56160"/>
                <a:gd name="textAreaTop" fmla="*/ 0 h 56160"/>
                <a:gd name="textAreaBottom" fmla="*/ 56520 h 56160"/>
              </a:gdLst>
              <a:ahLst/>
              <a:cxnLst/>
              <a:rect l="textAreaLeft" t="textAreaTop" r="textAreaRight" b="textAreaBottom"/>
              <a:pathLst>
                <a:path w="1860" h="1860">
                  <a:moveTo>
                    <a:pt x="1" y="1"/>
                  </a:moveTo>
                  <a:lnTo>
                    <a:pt x="1" y="1859"/>
                  </a:lnTo>
                  <a:lnTo>
                    <a:pt x="1860" y="1859"/>
                  </a:lnTo>
                  <a:lnTo>
                    <a:pt x="1" y="1"/>
                  </a:lnTo>
                  <a:close/>
                </a:path>
              </a:pathLst>
            </a:custGeom>
            <a:solidFill>
              <a:schemeClr val="dk2"/>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08" name="Google Shape;8513;p58"/>
            <p:cNvSpPr/>
            <p:nvPr/>
          </p:nvSpPr>
          <p:spPr>
            <a:xfrm>
              <a:off x="2612160" y="1820160"/>
              <a:ext cx="250200" cy="335160"/>
            </a:xfrm>
            <a:custGeom>
              <a:avLst/>
              <a:gdLst>
                <a:gd name="textAreaLeft" fmla="*/ 0 w 250200"/>
                <a:gd name="textAreaRight" fmla="*/ 250560 w 250200"/>
                <a:gd name="textAreaTop" fmla="*/ 0 h 335160"/>
                <a:gd name="textAreaBottom" fmla="*/ 335520 h 335160"/>
              </a:gdLst>
              <a:ahLst/>
              <a:cxnLst/>
              <a:rect l="textAreaLeft" t="textAreaTop" r="textAreaRight" b="textAreaBottom"/>
              <a:pathLst>
                <a:path w="8255" h="11059">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09" name="Google Shape;8514;p58"/>
          <p:cNvGrpSpPr/>
          <p:nvPr/>
        </p:nvGrpSpPr>
        <p:grpSpPr>
          <a:xfrm>
            <a:off x="2611800" y="2256840"/>
            <a:ext cx="355320" cy="353520"/>
            <a:chOff x="2611800" y="2256840"/>
            <a:chExt cx="355320" cy="353520"/>
          </a:xfrm>
        </p:grpSpPr>
        <p:sp>
          <p:nvSpPr>
            <p:cNvPr id="8310" name="Google Shape;8515;p58"/>
            <p:cNvSpPr/>
            <p:nvPr/>
          </p:nvSpPr>
          <p:spPr>
            <a:xfrm>
              <a:off x="2901240" y="2271960"/>
              <a:ext cx="51120" cy="48960"/>
            </a:xfrm>
            <a:custGeom>
              <a:avLst/>
              <a:gdLst>
                <a:gd name="textAreaLeft" fmla="*/ 0 w 51120"/>
                <a:gd name="textAreaRight" fmla="*/ 51480 w 51120"/>
                <a:gd name="textAreaTop" fmla="*/ 0 h 48960"/>
                <a:gd name="textAreaBottom" fmla="*/ 49320 h 48960"/>
              </a:gdLst>
              <a:ahLst/>
              <a:cxnLst/>
              <a:rect l="textAreaLeft" t="textAreaTop" r="textAreaRight" b="textAreaBottom"/>
              <a:pathLst>
                <a:path w="1702" h="1623">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1" name="Google Shape;8516;p58"/>
            <p:cNvSpPr/>
            <p:nvPr/>
          </p:nvSpPr>
          <p:spPr>
            <a:xfrm>
              <a:off x="2756880" y="2261160"/>
              <a:ext cx="208080" cy="203040"/>
            </a:xfrm>
            <a:custGeom>
              <a:avLst/>
              <a:gdLst>
                <a:gd name="textAreaLeft" fmla="*/ 0 w 208080"/>
                <a:gd name="textAreaRight" fmla="*/ 208440 w 208080"/>
                <a:gd name="textAreaTop" fmla="*/ 0 h 203040"/>
                <a:gd name="textAreaBottom" fmla="*/ 203400 h 203040"/>
              </a:gdLst>
              <a:ahLst/>
              <a:cxnLst/>
              <a:rect l="textAreaLeft" t="textAreaTop" r="textAreaRight" b="textAreaBottom"/>
              <a:pathLst>
                <a:path w="6869" h="6703">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2" name="Google Shape;8517;p58"/>
            <p:cNvSpPr/>
            <p:nvPr/>
          </p:nvSpPr>
          <p:spPr>
            <a:xfrm>
              <a:off x="2611800" y="2495160"/>
              <a:ext cx="119160" cy="115200"/>
            </a:xfrm>
            <a:custGeom>
              <a:avLst/>
              <a:gdLst>
                <a:gd name="textAreaLeft" fmla="*/ 0 w 119160"/>
                <a:gd name="textAreaRight" fmla="*/ 119520 w 119160"/>
                <a:gd name="textAreaTop" fmla="*/ 0 h 115200"/>
                <a:gd name="textAreaBottom" fmla="*/ 115560 h 115200"/>
              </a:gdLst>
              <a:ahLst/>
              <a:cxnLst/>
              <a:rect l="textAreaLeft" t="textAreaTop" r="textAreaRight" b="textAreaBottom"/>
              <a:pathLst>
                <a:path w="3939" h="3805">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3" name="Google Shape;8518;p58"/>
            <p:cNvSpPr/>
            <p:nvPr/>
          </p:nvSpPr>
          <p:spPr>
            <a:xfrm>
              <a:off x="2662560" y="2314440"/>
              <a:ext cx="247320" cy="247320"/>
            </a:xfrm>
            <a:custGeom>
              <a:avLst/>
              <a:gdLst>
                <a:gd name="textAreaLeft" fmla="*/ 0 w 247320"/>
                <a:gd name="textAreaRight" fmla="*/ 247680 w 247320"/>
                <a:gd name="textAreaTop" fmla="*/ 0 h 247320"/>
                <a:gd name="textAreaBottom" fmla="*/ 247680 h 247320"/>
              </a:gdLst>
              <a:ahLst/>
              <a:cxnLst/>
              <a:rect l="textAreaLeft" t="textAreaTop" r="textAreaRight" b="textAreaBottom"/>
              <a:pathLst>
                <a:path w="8161" h="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4" name="Google Shape;8519;p58"/>
            <p:cNvSpPr/>
            <p:nvPr/>
          </p:nvSpPr>
          <p:spPr>
            <a:xfrm>
              <a:off x="2861280" y="2256840"/>
              <a:ext cx="20520" cy="40680"/>
            </a:xfrm>
            <a:custGeom>
              <a:avLst/>
              <a:gdLst>
                <a:gd name="textAreaLeft" fmla="*/ 0 w 20520"/>
                <a:gd name="textAreaRight" fmla="*/ 20880 w 20520"/>
                <a:gd name="textAreaTop" fmla="*/ 0 h 40680"/>
                <a:gd name="textAreaBottom" fmla="*/ 41040 h 40680"/>
              </a:gdLst>
              <a:ahLst/>
              <a:cxnLst/>
              <a:rect l="textAreaLeft" t="textAreaTop" r="textAreaRight" b="textAreaBottom"/>
              <a:pathLst>
                <a:path w="694" h="1355">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5" name="Google Shape;8520;p58"/>
            <p:cNvSpPr/>
            <p:nvPr/>
          </p:nvSpPr>
          <p:spPr>
            <a:xfrm>
              <a:off x="2925360" y="2342160"/>
              <a:ext cx="41760" cy="20520"/>
            </a:xfrm>
            <a:custGeom>
              <a:avLst/>
              <a:gdLst>
                <a:gd name="textAreaLeft" fmla="*/ 0 w 41760"/>
                <a:gd name="textAreaRight" fmla="*/ 42120 w 41760"/>
                <a:gd name="textAreaTop" fmla="*/ 0 h 20520"/>
                <a:gd name="textAreaBottom" fmla="*/ 20880 h 20520"/>
              </a:gdLst>
              <a:ahLst/>
              <a:cxnLst/>
              <a:rect l="textAreaLeft" t="textAreaTop" r="textAreaRight" b="textAreaBottom"/>
              <a:pathLst>
                <a:path w="1387" h="694">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6" name="Google Shape;8521;p58"/>
            <p:cNvSpPr/>
            <p:nvPr/>
          </p:nvSpPr>
          <p:spPr>
            <a:xfrm>
              <a:off x="2766600" y="2495880"/>
              <a:ext cx="141120" cy="82800"/>
            </a:xfrm>
            <a:custGeom>
              <a:avLst/>
              <a:gdLst>
                <a:gd name="textAreaLeft" fmla="*/ 0 w 141120"/>
                <a:gd name="textAreaRight" fmla="*/ 141480 w 141120"/>
                <a:gd name="textAreaTop" fmla="*/ 0 h 82800"/>
                <a:gd name="textAreaBottom" fmla="*/ 83160 h 82800"/>
              </a:gdLst>
              <a:ahLst/>
              <a:cxnLst/>
              <a:rect l="textAreaLeft" t="textAreaTop" r="textAreaRight" b="textAreaBottom"/>
              <a:pathLst>
                <a:path w="4664" h="274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17" name="Google Shape;8522;p58"/>
          <p:cNvGrpSpPr/>
          <p:nvPr/>
        </p:nvGrpSpPr>
        <p:grpSpPr>
          <a:xfrm>
            <a:off x="1275480" y="2736360"/>
            <a:ext cx="353160" cy="341640"/>
            <a:chOff x="1275480" y="2736360"/>
            <a:chExt cx="353160" cy="341640"/>
          </a:xfrm>
        </p:grpSpPr>
        <p:sp>
          <p:nvSpPr>
            <p:cNvPr id="8318" name="Google Shape;8523;p58"/>
            <p:cNvSpPr/>
            <p:nvPr/>
          </p:nvSpPr>
          <p:spPr>
            <a:xfrm>
              <a:off x="1304280" y="2736360"/>
              <a:ext cx="295920" cy="298800"/>
            </a:xfrm>
            <a:custGeom>
              <a:avLst/>
              <a:gdLst>
                <a:gd name="textAreaLeft" fmla="*/ 0 w 295920"/>
                <a:gd name="textAreaRight" fmla="*/ 296280 w 295920"/>
                <a:gd name="textAreaTop" fmla="*/ 0 h 298800"/>
                <a:gd name="textAreaBottom" fmla="*/ 299160 h 298800"/>
              </a:gdLst>
              <a:ahLst/>
              <a:cxnLst/>
              <a:rect l="textAreaLeft" t="textAreaTop" r="textAreaRight" b="textAreaBottom"/>
              <a:pathLst>
                <a:path w="9767" h="9862">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19" name="Google Shape;8524;p58"/>
            <p:cNvSpPr/>
            <p:nvPr/>
          </p:nvSpPr>
          <p:spPr>
            <a:xfrm>
              <a:off x="1275480" y="2931120"/>
              <a:ext cx="353160" cy="146880"/>
            </a:xfrm>
            <a:custGeom>
              <a:avLst/>
              <a:gdLst>
                <a:gd name="textAreaLeft" fmla="*/ 0 w 353160"/>
                <a:gd name="textAreaRight" fmla="*/ 353520 w 353160"/>
                <a:gd name="textAreaTop" fmla="*/ 0 h 146880"/>
                <a:gd name="textAreaBottom" fmla="*/ 147240 h 146880"/>
              </a:gdLst>
              <a:ahLst/>
              <a:cxnLst/>
              <a:rect l="textAreaLeft" t="textAreaTop" r="textAreaRight" b="textAreaBottom"/>
              <a:pathLst>
                <a:path w="11658" h="4853">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20" name="Google Shape;8525;p58"/>
          <p:cNvGrpSpPr/>
          <p:nvPr/>
        </p:nvGrpSpPr>
        <p:grpSpPr>
          <a:xfrm>
            <a:off x="1275120" y="3201120"/>
            <a:ext cx="354240" cy="353520"/>
            <a:chOff x="1275120" y="3201120"/>
            <a:chExt cx="354240" cy="353520"/>
          </a:xfrm>
        </p:grpSpPr>
        <p:sp>
          <p:nvSpPr>
            <p:cNvPr id="8321" name="Google Shape;8526;p58"/>
            <p:cNvSpPr/>
            <p:nvPr/>
          </p:nvSpPr>
          <p:spPr>
            <a:xfrm>
              <a:off x="1275120" y="3305520"/>
              <a:ext cx="354240" cy="249120"/>
            </a:xfrm>
            <a:custGeom>
              <a:avLst/>
              <a:gdLst>
                <a:gd name="textAreaLeft" fmla="*/ 0 w 354240"/>
                <a:gd name="textAreaRight" fmla="*/ 354600 w 354240"/>
                <a:gd name="textAreaTop" fmla="*/ 0 h 249120"/>
                <a:gd name="textAreaBottom" fmla="*/ 249480 h 249120"/>
              </a:gdLst>
              <a:ahLst/>
              <a:cxnLst/>
              <a:rect l="textAreaLeft" t="textAreaTop" r="textAreaRight" b="textAreaBottom"/>
              <a:pathLst>
                <a:path w="11689" h="8224">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22" name="Google Shape;8527;p58"/>
            <p:cNvSpPr/>
            <p:nvPr/>
          </p:nvSpPr>
          <p:spPr>
            <a:xfrm>
              <a:off x="1411920" y="3201120"/>
              <a:ext cx="82800" cy="83880"/>
            </a:xfrm>
            <a:custGeom>
              <a:avLst/>
              <a:gdLst>
                <a:gd name="textAreaLeft" fmla="*/ 0 w 82800"/>
                <a:gd name="textAreaRight" fmla="*/ 83160 w 82800"/>
                <a:gd name="textAreaTop" fmla="*/ 0 h 83880"/>
                <a:gd name="textAreaBottom" fmla="*/ 84240 h 83880"/>
              </a:gdLst>
              <a:ahLst/>
              <a:cxnLst/>
              <a:rect l="textAreaLeft" t="textAreaTop" r="textAreaRight" b="textAreaBottom"/>
              <a:pathLst>
                <a:path w="2742" h="2774">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23" name="Google Shape;8528;p58"/>
          <p:cNvGrpSpPr/>
          <p:nvPr/>
        </p:nvGrpSpPr>
        <p:grpSpPr>
          <a:xfrm>
            <a:off x="1266120" y="3665880"/>
            <a:ext cx="372600" cy="353880"/>
            <a:chOff x="1266120" y="3665880"/>
            <a:chExt cx="372600" cy="353880"/>
          </a:xfrm>
        </p:grpSpPr>
        <p:sp>
          <p:nvSpPr>
            <p:cNvPr id="8324" name="Google Shape;8529;p58"/>
            <p:cNvSpPr/>
            <p:nvPr/>
          </p:nvSpPr>
          <p:spPr>
            <a:xfrm>
              <a:off x="1379880" y="3665880"/>
              <a:ext cx="258840" cy="259920"/>
            </a:xfrm>
            <a:custGeom>
              <a:avLst/>
              <a:gdLst>
                <a:gd name="textAreaLeft" fmla="*/ 0 w 258840"/>
                <a:gd name="textAreaRight" fmla="*/ 259200 w 258840"/>
                <a:gd name="textAreaTop" fmla="*/ 0 h 259920"/>
                <a:gd name="textAreaBottom" fmla="*/ 260280 h 259920"/>
              </a:gdLst>
              <a:ahLst/>
              <a:cxnLst/>
              <a:rect l="textAreaLeft" t="textAreaTop" r="textAreaRight" b="textAreaBottom"/>
              <a:pathLst>
                <a:path w="8539" h="8586">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25" name="Google Shape;8530;p58"/>
            <p:cNvSpPr/>
            <p:nvPr/>
          </p:nvSpPr>
          <p:spPr>
            <a:xfrm>
              <a:off x="1266120" y="3757680"/>
              <a:ext cx="261720" cy="262080"/>
            </a:xfrm>
            <a:custGeom>
              <a:avLst/>
              <a:gdLst>
                <a:gd name="textAreaLeft" fmla="*/ 0 w 261720"/>
                <a:gd name="textAreaRight" fmla="*/ 262080 w 261720"/>
                <a:gd name="textAreaTop" fmla="*/ 0 h 262080"/>
                <a:gd name="textAreaBottom" fmla="*/ 262440 h 262080"/>
              </a:gdLst>
              <a:ahLst/>
              <a:cxnLst/>
              <a:rect l="textAreaLeft" t="textAreaTop" r="textAreaRight" b="textAreaBottom"/>
              <a:pathLst>
                <a:path w="8634" h="8657">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26" name="Google Shape;8531;p58"/>
          <p:cNvGrpSpPr/>
          <p:nvPr/>
        </p:nvGrpSpPr>
        <p:grpSpPr>
          <a:xfrm>
            <a:off x="3511080" y="2730240"/>
            <a:ext cx="353880" cy="354240"/>
            <a:chOff x="3511080" y="2730240"/>
            <a:chExt cx="353880" cy="354240"/>
          </a:xfrm>
        </p:grpSpPr>
        <p:sp>
          <p:nvSpPr>
            <p:cNvPr id="8327" name="Google Shape;8532;p58"/>
            <p:cNvSpPr/>
            <p:nvPr/>
          </p:nvSpPr>
          <p:spPr>
            <a:xfrm>
              <a:off x="3596040" y="2730240"/>
              <a:ext cx="212760" cy="271080"/>
            </a:xfrm>
            <a:custGeom>
              <a:avLst/>
              <a:gdLst>
                <a:gd name="textAreaLeft" fmla="*/ 0 w 212760"/>
                <a:gd name="textAreaRight" fmla="*/ 213120 w 212760"/>
                <a:gd name="textAreaTop" fmla="*/ 0 h 271080"/>
                <a:gd name="textAreaBottom" fmla="*/ 271440 h 271080"/>
              </a:gdLst>
              <a:ahLst/>
              <a:cxnLst/>
              <a:rect l="textAreaLeft" t="textAreaTop" r="textAreaRight" b="textAreaBottom"/>
              <a:pathLst>
                <a:path w="7026" h="8948">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28" name="Google Shape;8533;p58"/>
            <p:cNvSpPr/>
            <p:nvPr/>
          </p:nvSpPr>
          <p:spPr>
            <a:xfrm>
              <a:off x="3656160" y="2834280"/>
              <a:ext cx="63720" cy="62640"/>
            </a:xfrm>
            <a:custGeom>
              <a:avLst/>
              <a:gdLst>
                <a:gd name="textAreaLeft" fmla="*/ 0 w 63720"/>
                <a:gd name="textAreaRight" fmla="*/ 64080 w 63720"/>
                <a:gd name="textAreaTop" fmla="*/ 0 h 62640"/>
                <a:gd name="textAreaBottom" fmla="*/ 63000 h 62640"/>
              </a:gdLst>
              <a:ahLst/>
              <a:cxnLst/>
              <a:rect l="textAreaLeft" t="textAreaTop" r="textAreaRight" b="textAreaBottom"/>
              <a:pathLst>
                <a:path w="2111" h="208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29" name="Google Shape;8534;p58"/>
            <p:cNvSpPr/>
            <p:nvPr/>
          </p:nvSpPr>
          <p:spPr>
            <a:xfrm>
              <a:off x="3761280" y="2856240"/>
              <a:ext cx="103680" cy="30240"/>
            </a:xfrm>
            <a:custGeom>
              <a:avLst/>
              <a:gdLst>
                <a:gd name="textAreaLeft" fmla="*/ 0 w 103680"/>
                <a:gd name="textAreaRight" fmla="*/ 104040 w 103680"/>
                <a:gd name="textAreaTop" fmla="*/ 0 h 30240"/>
                <a:gd name="textAreaBottom" fmla="*/ 30600 h 30240"/>
              </a:gdLst>
              <a:ahLst/>
              <a:cxnLst/>
              <a:rect l="textAreaLeft" t="textAreaTop" r="textAreaRight" b="textAreaBottom"/>
              <a:pathLst>
                <a:path w="3435" h="101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0" name="Google Shape;8535;p58"/>
            <p:cNvSpPr/>
            <p:nvPr/>
          </p:nvSpPr>
          <p:spPr>
            <a:xfrm>
              <a:off x="3740400" y="2907000"/>
              <a:ext cx="103680" cy="31320"/>
            </a:xfrm>
            <a:custGeom>
              <a:avLst/>
              <a:gdLst>
                <a:gd name="textAreaLeft" fmla="*/ 0 w 103680"/>
                <a:gd name="textAreaRight" fmla="*/ 104040 w 103680"/>
                <a:gd name="textAreaTop" fmla="*/ 0 h 31320"/>
                <a:gd name="textAreaBottom" fmla="*/ 31680 h 31320"/>
              </a:gdLst>
              <a:ahLst/>
              <a:cxnLst/>
              <a:rect l="textAreaLeft" t="textAreaTop" r="textAreaRight" b="textAreaBottom"/>
              <a:pathLst>
                <a:path w="3435" h="1041">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1" name="Google Shape;8536;p58"/>
            <p:cNvSpPr/>
            <p:nvPr/>
          </p:nvSpPr>
          <p:spPr>
            <a:xfrm>
              <a:off x="3740400" y="2959560"/>
              <a:ext cx="81720" cy="31320"/>
            </a:xfrm>
            <a:custGeom>
              <a:avLst/>
              <a:gdLst>
                <a:gd name="textAreaLeft" fmla="*/ 0 w 81720"/>
                <a:gd name="textAreaRight" fmla="*/ 82080 w 81720"/>
                <a:gd name="textAreaTop" fmla="*/ 0 h 31320"/>
                <a:gd name="textAreaBottom" fmla="*/ 31680 h 31320"/>
              </a:gdLst>
              <a:ahLst/>
              <a:cxnLst/>
              <a:rect l="textAreaLeft" t="textAreaTop" r="textAreaRight" b="textAreaBottom"/>
              <a:pathLst>
                <a:path w="2710" h="1041">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2" name="Google Shape;8537;p58"/>
            <p:cNvSpPr/>
            <p:nvPr/>
          </p:nvSpPr>
          <p:spPr>
            <a:xfrm>
              <a:off x="3740400" y="3011040"/>
              <a:ext cx="61920" cy="31320"/>
            </a:xfrm>
            <a:custGeom>
              <a:avLst/>
              <a:gdLst>
                <a:gd name="textAreaLeft" fmla="*/ 0 w 61920"/>
                <a:gd name="textAreaRight" fmla="*/ 62280 w 61920"/>
                <a:gd name="textAreaTop" fmla="*/ 0 h 31320"/>
                <a:gd name="textAreaBottom" fmla="*/ 31680 h 31320"/>
              </a:gdLst>
              <a:ahLst/>
              <a:cxnLst/>
              <a:rect l="textAreaLeft" t="textAreaTop" r="textAreaRight" b="textAreaBottom"/>
              <a:pathLst>
                <a:path w="2049" h="1041">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3" name="Google Shape;8538;p58"/>
            <p:cNvSpPr/>
            <p:nvPr/>
          </p:nvSpPr>
          <p:spPr>
            <a:xfrm>
              <a:off x="3511080" y="2750400"/>
              <a:ext cx="210960" cy="334080"/>
            </a:xfrm>
            <a:custGeom>
              <a:avLst/>
              <a:gdLst>
                <a:gd name="textAreaLeft" fmla="*/ 0 w 210960"/>
                <a:gd name="textAreaRight" fmla="*/ 211320 w 210960"/>
                <a:gd name="textAreaTop" fmla="*/ 0 h 334080"/>
                <a:gd name="textAreaBottom" fmla="*/ 334440 h 334080"/>
              </a:gdLst>
              <a:ahLst/>
              <a:cxnLst/>
              <a:rect l="textAreaLeft" t="textAreaTop" r="textAreaRight" b="textAreaBottom"/>
              <a:pathLst>
                <a:path w="6963" h="11021">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34" name="Google Shape;8539;p58"/>
          <p:cNvGrpSpPr/>
          <p:nvPr/>
        </p:nvGrpSpPr>
        <p:grpSpPr>
          <a:xfrm>
            <a:off x="3511080" y="3201480"/>
            <a:ext cx="354240" cy="352800"/>
            <a:chOff x="3511080" y="3201480"/>
            <a:chExt cx="354240" cy="352800"/>
          </a:xfrm>
        </p:grpSpPr>
        <p:sp>
          <p:nvSpPr>
            <p:cNvPr id="8335" name="Google Shape;8540;p58"/>
            <p:cNvSpPr/>
            <p:nvPr/>
          </p:nvSpPr>
          <p:spPr>
            <a:xfrm>
              <a:off x="3658320" y="3326760"/>
              <a:ext cx="207000" cy="227520"/>
            </a:xfrm>
            <a:custGeom>
              <a:avLst/>
              <a:gdLst>
                <a:gd name="textAreaLeft" fmla="*/ 0 w 207000"/>
                <a:gd name="textAreaRight" fmla="*/ 207360 w 207000"/>
                <a:gd name="textAreaTop" fmla="*/ 0 h 227520"/>
                <a:gd name="textAreaBottom" fmla="*/ 227880 h 227520"/>
              </a:gdLst>
              <a:ahLst/>
              <a:cxnLst/>
              <a:rect l="textAreaLeft" t="textAreaTop" r="textAreaRight" b="textAreaBottom"/>
              <a:pathLst>
                <a:path w="6837" h="7509">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6" name="Google Shape;8541;p58"/>
            <p:cNvSpPr/>
            <p:nvPr/>
          </p:nvSpPr>
          <p:spPr>
            <a:xfrm>
              <a:off x="3511080" y="3201480"/>
              <a:ext cx="228240" cy="248400"/>
            </a:xfrm>
            <a:custGeom>
              <a:avLst/>
              <a:gdLst>
                <a:gd name="textAreaLeft" fmla="*/ 0 w 228240"/>
                <a:gd name="textAreaRight" fmla="*/ 228600 w 228240"/>
                <a:gd name="textAreaTop" fmla="*/ 0 h 248400"/>
                <a:gd name="textAreaBottom" fmla="*/ 248760 h 248400"/>
              </a:gdLst>
              <a:ahLst/>
              <a:cxnLst/>
              <a:rect l="textAreaLeft" t="textAreaTop" r="textAreaRight" b="textAreaBottom"/>
              <a:pathLst>
                <a:path w="7531" h="8203">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37" name="Google Shape;8542;p58"/>
          <p:cNvGrpSpPr/>
          <p:nvPr/>
        </p:nvGrpSpPr>
        <p:grpSpPr>
          <a:xfrm>
            <a:off x="3511080" y="3666240"/>
            <a:ext cx="354240" cy="353160"/>
            <a:chOff x="3511080" y="3666240"/>
            <a:chExt cx="354240" cy="353160"/>
          </a:xfrm>
        </p:grpSpPr>
        <p:sp>
          <p:nvSpPr>
            <p:cNvPr id="8338" name="Google Shape;8543;p58"/>
            <p:cNvSpPr/>
            <p:nvPr/>
          </p:nvSpPr>
          <p:spPr>
            <a:xfrm>
              <a:off x="3574080" y="3729240"/>
              <a:ext cx="228240" cy="226080"/>
            </a:xfrm>
            <a:custGeom>
              <a:avLst/>
              <a:gdLst>
                <a:gd name="textAreaLeft" fmla="*/ 0 w 228240"/>
                <a:gd name="textAreaRight" fmla="*/ 228600 w 228240"/>
                <a:gd name="textAreaTop" fmla="*/ 0 h 226080"/>
                <a:gd name="textAreaBottom" fmla="*/ 226440 h 226080"/>
              </a:gdLst>
              <a:ahLst/>
              <a:cxnLst/>
              <a:rect l="textAreaLeft" t="textAreaTop" r="textAreaRight" b="textAreaBottom"/>
              <a:pathLst>
                <a:path w="7531" h="7468">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39" name="Google Shape;8544;p58"/>
            <p:cNvSpPr/>
            <p:nvPr/>
          </p:nvSpPr>
          <p:spPr>
            <a:xfrm>
              <a:off x="3511080" y="3666240"/>
              <a:ext cx="354240" cy="353160"/>
            </a:xfrm>
            <a:custGeom>
              <a:avLst/>
              <a:gdLst>
                <a:gd name="textAreaLeft" fmla="*/ 0 w 354240"/>
                <a:gd name="textAreaRight" fmla="*/ 354600 w 354240"/>
                <a:gd name="textAreaTop" fmla="*/ 0 h 353160"/>
                <a:gd name="textAreaBottom" fmla="*/ 353520 h 353160"/>
              </a:gdLst>
              <a:ahLst/>
              <a:cxnLst/>
              <a:rect l="textAreaLeft" t="textAreaTop" r="textAreaRight" b="textAreaBottom"/>
              <a:pathLst>
                <a:path w="11689" h="11658">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340" name="Google Shape;8545;p58"/>
          <p:cNvSpPr/>
          <p:nvPr/>
        </p:nvSpPr>
        <p:spPr>
          <a:xfrm>
            <a:off x="2614320" y="4123080"/>
            <a:ext cx="354240" cy="353160"/>
          </a:xfrm>
          <a:custGeom>
            <a:avLst/>
            <a:gdLst>
              <a:gd name="textAreaLeft" fmla="*/ 0 w 354240"/>
              <a:gd name="textAreaRight" fmla="*/ 354600 w 354240"/>
              <a:gd name="textAreaTop" fmla="*/ 0 h 353160"/>
              <a:gd name="textAreaBottom" fmla="*/ 353520 h 353160"/>
            </a:gdLst>
            <a:ahLst/>
            <a:cxnLst/>
            <a:rect l="textAreaLeft" t="textAreaTop" r="textAreaRight" b="textAreaBottom"/>
            <a:pathLst>
              <a:path w="11689" h="11658">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341" name="Google Shape;8546;p58"/>
          <p:cNvGrpSpPr/>
          <p:nvPr/>
        </p:nvGrpSpPr>
        <p:grpSpPr>
          <a:xfrm>
            <a:off x="4864680" y="1375920"/>
            <a:ext cx="358560" cy="358920"/>
            <a:chOff x="4864680" y="1375920"/>
            <a:chExt cx="358560" cy="358920"/>
          </a:xfrm>
        </p:grpSpPr>
        <p:sp>
          <p:nvSpPr>
            <p:cNvPr id="8342" name="Google Shape;8547;p58"/>
            <p:cNvSpPr/>
            <p:nvPr/>
          </p:nvSpPr>
          <p:spPr>
            <a:xfrm>
              <a:off x="4882320" y="1550520"/>
              <a:ext cx="20160" cy="73080"/>
            </a:xfrm>
            <a:custGeom>
              <a:avLst/>
              <a:gdLst>
                <a:gd name="textAreaLeft" fmla="*/ 0 w 20160"/>
                <a:gd name="textAreaRight" fmla="*/ 20520 w 20160"/>
                <a:gd name="textAreaTop" fmla="*/ 0 h 73080"/>
                <a:gd name="textAreaBottom" fmla="*/ 73440 h 73080"/>
              </a:gdLst>
              <a:ahLst/>
              <a:cxnLst/>
              <a:rect l="textAreaLeft" t="textAreaTop" r="textAreaRight" b="textAreaBottom"/>
              <a:pathLst>
                <a:path w="726" h="261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3" name="Google Shape;8548;p58"/>
            <p:cNvSpPr/>
            <p:nvPr/>
          </p:nvSpPr>
          <p:spPr>
            <a:xfrm>
              <a:off x="5175720" y="1550520"/>
              <a:ext cx="20880" cy="73080"/>
            </a:xfrm>
            <a:custGeom>
              <a:avLst/>
              <a:gdLst>
                <a:gd name="textAreaLeft" fmla="*/ 0 w 20880"/>
                <a:gd name="textAreaRight" fmla="*/ 21240 w 20880"/>
                <a:gd name="textAreaTop" fmla="*/ 0 h 73080"/>
                <a:gd name="textAreaBottom" fmla="*/ 73440 h 73080"/>
              </a:gdLst>
              <a:ahLst/>
              <a:cxnLst/>
              <a:rect l="textAreaLeft" t="textAreaTop" r="textAreaRight" b="textAreaBottom"/>
              <a:pathLst>
                <a:path w="757" h="2616">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4" name="Google Shape;8549;p58"/>
            <p:cNvSpPr/>
            <p:nvPr/>
          </p:nvSpPr>
          <p:spPr>
            <a:xfrm>
              <a:off x="4864680" y="1440720"/>
              <a:ext cx="358560" cy="61560"/>
            </a:xfrm>
            <a:custGeom>
              <a:avLst/>
              <a:gdLst>
                <a:gd name="textAreaLeft" fmla="*/ 0 w 358560"/>
                <a:gd name="textAreaRight" fmla="*/ 358920 w 358560"/>
                <a:gd name="textAreaTop" fmla="*/ 0 h 61560"/>
                <a:gd name="textAreaBottom" fmla="*/ 61920 h 61560"/>
              </a:gdLst>
              <a:ahLst/>
              <a:cxnLst/>
              <a:rect l="textAreaLeft" t="textAreaTop" r="textAreaRight" b="textAreaBottom"/>
              <a:pathLst>
                <a:path w="12760" h="2207">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5" name="Google Shape;8550;p58"/>
            <p:cNvSpPr/>
            <p:nvPr/>
          </p:nvSpPr>
          <p:spPr>
            <a:xfrm>
              <a:off x="4963680" y="1709280"/>
              <a:ext cx="20880" cy="25560"/>
            </a:xfrm>
            <a:custGeom>
              <a:avLst/>
              <a:gdLst>
                <a:gd name="textAreaLeft" fmla="*/ 0 w 20880"/>
                <a:gd name="textAreaRight" fmla="*/ 21240 w 20880"/>
                <a:gd name="textAreaTop" fmla="*/ 0 h 25560"/>
                <a:gd name="textAreaBottom" fmla="*/ 25920 h 25560"/>
              </a:gdLst>
              <a:ahLst/>
              <a:cxnLst/>
              <a:rect l="textAreaLeft" t="textAreaTop" r="textAreaRight" b="textAreaBottom"/>
              <a:pathLst>
                <a:path w="756" h="915">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6" name="Google Shape;8551;p58"/>
            <p:cNvSpPr/>
            <p:nvPr/>
          </p:nvSpPr>
          <p:spPr>
            <a:xfrm>
              <a:off x="5090400" y="1709280"/>
              <a:ext cx="20160" cy="25560"/>
            </a:xfrm>
            <a:custGeom>
              <a:avLst/>
              <a:gdLst>
                <a:gd name="textAreaLeft" fmla="*/ 0 w 20160"/>
                <a:gd name="textAreaRight" fmla="*/ 20520 w 20160"/>
                <a:gd name="textAreaTop" fmla="*/ 0 h 25560"/>
                <a:gd name="textAreaBottom" fmla="*/ 25920 h 25560"/>
              </a:gdLst>
              <a:ahLst/>
              <a:cxnLst/>
              <a:rect l="textAreaLeft" t="textAreaTop" r="textAreaRight" b="textAreaBottom"/>
              <a:pathLst>
                <a:path w="725" h="91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7" name="Google Shape;8552;p58"/>
            <p:cNvSpPr/>
            <p:nvPr/>
          </p:nvSpPr>
          <p:spPr>
            <a:xfrm>
              <a:off x="4924080" y="1524240"/>
              <a:ext cx="230040" cy="210600"/>
            </a:xfrm>
            <a:custGeom>
              <a:avLst/>
              <a:gdLst>
                <a:gd name="textAreaLeft" fmla="*/ 0 w 230040"/>
                <a:gd name="textAreaRight" fmla="*/ 230400 w 230040"/>
                <a:gd name="textAreaTop" fmla="*/ 0 h 210600"/>
                <a:gd name="textAreaBottom" fmla="*/ 210960 h 210600"/>
              </a:gdLst>
              <a:ahLst/>
              <a:cxnLst/>
              <a:rect l="textAreaLeft" t="textAreaTop" r="textAreaRight" b="textAreaBottom"/>
              <a:pathLst>
                <a:path w="8192" h="7499">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48" name="Google Shape;8553;p58"/>
            <p:cNvSpPr/>
            <p:nvPr/>
          </p:nvSpPr>
          <p:spPr>
            <a:xfrm>
              <a:off x="4971960" y="1375920"/>
              <a:ext cx="134280" cy="41400"/>
            </a:xfrm>
            <a:custGeom>
              <a:avLst/>
              <a:gdLst>
                <a:gd name="textAreaLeft" fmla="*/ 0 w 134280"/>
                <a:gd name="textAreaRight" fmla="*/ 134640 w 134280"/>
                <a:gd name="textAreaTop" fmla="*/ 0 h 41400"/>
                <a:gd name="textAreaBottom" fmla="*/ 41760 h 41400"/>
              </a:gdLst>
              <a:ahLst/>
              <a:cxnLst/>
              <a:rect l="textAreaLeft" t="textAreaTop" r="textAreaRight" b="textAreaBottom"/>
              <a:pathLst>
                <a:path w="4790" h="14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49" name="Google Shape;8554;p58"/>
          <p:cNvGrpSpPr/>
          <p:nvPr/>
        </p:nvGrpSpPr>
        <p:grpSpPr>
          <a:xfrm>
            <a:off x="4886640" y="1832400"/>
            <a:ext cx="314280" cy="358560"/>
            <a:chOff x="4886640" y="1832400"/>
            <a:chExt cx="314280" cy="358560"/>
          </a:xfrm>
        </p:grpSpPr>
        <p:sp>
          <p:nvSpPr>
            <p:cNvPr id="8350" name="Google Shape;8555;p58"/>
            <p:cNvSpPr/>
            <p:nvPr/>
          </p:nvSpPr>
          <p:spPr>
            <a:xfrm>
              <a:off x="4886640" y="1986480"/>
              <a:ext cx="20160" cy="71280"/>
            </a:xfrm>
            <a:custGeom>
              <a:avLst/>
              <a:gdLst>
                <a:gd name="textAreaLeft" fmla="*/ 0 w 20160"/>
                <a:gd name="textAreaRight" fmla="*/ 20520 w 20160"/>
                <a:gd name="textAreaTop" fmla="*/ 0 h 71280"/>
                <a:gd name="textAreaBottom" fmla="*/ 71640 h 71280"/>
              </a:gdLst>
              <a:ahLst/>
              <a:cxnLst/>
              <a:rect l="textAreaLeft" t="textAreaTop" r="textAreaRight" b="textAreaBottom"/>
              <a:pathLst>
                <a:path w="726" h="2552">
                  <a:moveTo>
                    <a:pt x="725" y="0"/>
                  </a:moveTo>
                  <a:cubicBezTo>
                    <a:pt x="253" y="252"/>
                    <a:pt x="1" y="725"/>
                    <a:pt x="1" y="1260"/>
                  </a:cubicBezTo>
                  <a:cubicBezTo>
                    <a:pt x="1" y="1827"/>
                    <a:pt x="316" y="2300"/>
                    <a:pt x="725" y="2552"/>
                  </a:cubicBezTo>
                  <a:lnTo>
                    <a:pt x="725" y="0"/>
                  </a:ln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1" name="Google Shape;8556;p58"/>
            <p:cNvSpPr/>
            <p:nvPr/>
          </p:nvSpPr>
          <p:spPr>
            <a:xfrm>
              <a:off x="4927320" y="1940400"/>
              <a:ext cx="231120" cy="124560"/>
            </a:xfrm>
            <a:custGeom>
              <a:avLst/>
              <a:gdLst>
                <a:gd name="textAreaLeft" fmla="*/ 0 w 231120"/>
                <a:gd name="textAreaRight" fmla="*/ 231480 w 231120"/>
                <a:gd name="textAreaTop" fmla="*/ 0 h 124560"/>
                <a:gd name="textAreaBottom" fmla="*/ 124920 h 124560"/>
              </a:gdLst>
              <a:ahLst/>
              <a:cxnLst/>
              <a:rect l="textAreaLeft" t="textAreaTop" r="textAreaRight" b="textAreaBottom"/>
              <a:pathLst>
                <a:path w="8224" h="4443">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2" name="Google Shape;8557;p58"/>
            <p:cNvSpPr/>
            <p:nvPr/>
          </p:nvSpPr>
          <p:spPr>
            <a:xfrm>
              <a:off x="4928400" y="1832400"/>
              <a:ext cx="231120" cy="131760"/>
            </a:xfrm>
            <a:custGeom>
              <a:avLst/>
              <a:gdLst>
                <a:gd name="textAreaLeft" fmla="*/ 0 w 231120"/>
                <a:gd name="textAreaRight" fmla="*/ 231480 w 231120"/>
                <a:gd name="textAreaTop" fmla="*/ 0 h 131760"/>
                <a:gd name="textAreaBottom" fmla="*/ 132120 h 131760"/>
              </a:gdLst>
              <a:ahLst/>
              <a:cxnLst/>
              <a:rect l="textAreaLeft" t="textAreaTop" r="textAreaRight" b="textAreaBottom"/>
              <a:pathLst>
                <a:path w="8223" h="4695">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3" name="Google Shape;8558;p58"/>
            <p:cNvSpPr/>
            <p:nvPr/>
          </p:nvSpPr>
          <p:spPr>
            <a:xfrm>
              <a:off x="4928400" y="2066760"/>
              <a:ext cx="230040" cy="124200"/>
            </a:xfrm>
            <a:custGeom>
              <a:avLst/>
              <a:gdLst>
                <a:gd name="textAreaLeft" fmla="*/ 0 w 230040"/>
                <a:gd name="textAreaRight" fmla="*/ 230400 w 230040"/>
                <a:gd name="textAreaTop" fmla="*/ 0 h 124200"/>
                <a:gd name="textAreaBottom" fmla="*/ 124560 h 124200"/>
              </a:gdLst>
              <a:ahLst/>
              <a:cxnLst/>
              <a:rect l="textAreaLeft" t="textAreaTop" r="textAreaRight" b="textAreaBottom"/>
              <a:pathLst>
                <a:path w="8192" h="4427">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4" name="Google Shape;8559;p58"/>
            <p:cNvSpPr/>
            <p:nvPr/>
          </p:nvSpPr>
          <p:spPr>
            <a:xfrm>
              <a:off x="5180040" y="198540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2"/>
                  </a:lnTo>
                  <a:cubicBezTo>
                    <a:pt x="442" y="2269"/>
                    <a:pt x="757" y="1796"/>
                    <a:pt x="757" y="1261"/>
                  </a:cubicBezTo>
                  <a:cubicBezTo>
                    <a:pt x="757" y="757"/>
                    <a:pt x="442" y="284"/>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55" name="Google Shape;8560;p58"/>
          <p:cNvGrpSpPr/>
          <p:nvPr/>
        </p:nvGrpSpPr>
        <p:grpSpPr>
          <a:xfrm>
            <a:off x="4857480" y="2273760"/>
            <a:ext cx="357840" cy="358560"/>
            <a:chOff x="4857480" y="2273760"/>
            <a:chExt cx="357840" cy="358560"/>
          </a:xfrm>
        </p:grpSpPr>
        <p:sp>
          <p:nvSpPr>
            <p:cNvPr id="8356" name="Google Shape;8561;p58"/>
            <p:cNvSpPr/>
            <p:nvPr/>
          </p:nvSpPr>
          <p:spPr>
            <a:xfrm>
              <a:off x="5068440" y="2462400"/>
              <a:ext cx="19080" cy="20160"/>
            </a:xfrm>
            <a:custGeom>
              <a:avLst/>
              <a:gdLst>
                <a:gd name="textAreaLeft" fmla="*/ 0 w 19080"/>
                <a:gd name="textAreaRight" fmla="*/ 19440 w 19080"/>
                <a:gd name="textAreaTop" fmla="*/ 0 h 20160"/>
                <a:gd name="textAreaBottom" fmla="*/ 20520 h 20160"/>
              </a:gdLst>
              <a:ahLst/>
              <a:cxnLst/>
              <a:rect l="textAreaLeft" t="textAreaTop" r="textAreaRight" b="textAreaBottom"/>
              <a:pathLst>
                <a:path w="694" h="725">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7" name="Google Shape;8562;p58"/>
            <p:cNvSpPr/>
            <p:nvPr/>
          </p:nvSpPr>
          <p:spPr>
            <a:xfrm>
              <a:off x="4857480" y="2273760"/>
              <a:ext cx="357840" cy="146880"/>
            </a:xfrm>
            <a:custGeom>
              <a:avLst/>
              <a:gdLst>
                <a:gd name="textAreaLeft" fmla="*/ 0 w 357840"/>
                <a:gd name="textAreaRight" fmla="*/ 358200 w 357840"/>
                <a:gd name="textAreaTop" fmla="*/ 0 h 146880"/>
                <a:gd name="textAreaBottom" fmla="*/ 147240 h 146880"/>
              </a:gdLst>
              <a:ahLst/>
              <a:cxnLst/>
              <a:rect l="textAreaLeft" t="textAreaTop" r="textAreaRight" b="textAreaBottom"/>
              <a:pathLst>
                <a:path w="12729" h="5231">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8" name="Google Shape;8563;p58"/>
            <p:cNvSpPr/>
            <p:nvPr/>
          </p:nvSpPr>
          <p:spPr>
            <a:xfrm>
              <a:off x="4920480" y="2435040"/>
              <a:ext cx="230040" cy="197280"/>
            </a:xfrm>
            <a:custGeom>
              <a:avLst/>
              <a:gdLst>
                <a:gd name="textAreaLeft" fmla="*/ 0 w 230040"/>
                <a:gd name="textAreaRight" fmla="*/ 230400 w 230040"/>
                <a:gd name="textAreaTop" fmla="*/ 0 h 197280"/>
                <a:gd name="textAreaBottom" fmla="*/ 197640 h 197280"/>
              </a:gdLst>
              <a:ahLst/>
              <a:cxnLst/>
              <a:rect l="textAreaLeft" t="textAreaTop" r="textAreaRight" b="textAreaBottom"/>
              <a:pathLst>
                <a:path w="8192" h="7027">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59" name="Google Shape;8564;p58"/>
            <p:cNvSpPr/>
            <p:nvPr/>
          </p:nvSpPr>
          <p:spPr>
            <a:xfrm>
              <a:off x="4996800" y="2420640"/>
              <a:ext cx="155520" cy="78480"/>
            </a:xfrm>
            <a:custGeom>
              <a:avLst/>
              <a:gdLst>
                <a:gd name="textAreaLeft" fmla="*/ 0 w 155520"/>
                <a:gd name="textAreaRight" fmla="*/ 155880 w 155520"/>
                <a:gd name="textAreaTop" fmla="*/ 0 h 78480"/>
                <a:gd name="textAreaBottom" fmla="*/ 78840 h 78480"/>
              </a:gdLst>
              <a:ahLst/>
              <a:cxnLst/>
              <a:rect l="textAreaLeft" t="textAreaTop" r="textAreaRight" b="textAreaBottom"/>
              <a:pathLst>
                <a:path w="5546" h="2805">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60" name="Google Shape;8565;p58"/>
          <p:cNvGrpSpPr/>
          <p:nvPr/>
        </p:nvGrpSpPr>
        <p:grpSpPr>
          <a:xfrm>
            <a:off x="7057800" y="1377000"/>
            <a:ext cx="357120" cy="356760"/>
            <a:chOff x="7057800" y="1377000"/>
            <a:chExt cx="357120" cy="356760"/>
          </a:xfrm>
        </p:grpSpPr>
        <p:sp>
          <p:nvSpPr>
            <p:cNvPr id="8361" name="Google Shape;8566;p58"/>
            <p:cNvSpPr/>
            <p:nvPr/>
          </p:nvSpPr>
          <p:spPr>
            <a:xfrm>
              <a:off x="7057800" y="1447920"/>
              <a:ext cx="194760" cy="222840"/>
            </a:xfrm>
            <a:custGeom>
              <a:avLst/>
              <a:gdLst>
                <a:gd name="textAreaLeft" fmla="*/ 0 w 194760"/>
                <a:gd name="textAreaRight" fmla="*/ 195120 w 194760"/>
                <a:gd name="textAreaTop" fmla="*/ 0 h 222840"/>
                <a:gd name="textAreaBottom" fmla="*/ 223200 h 222840"/>
              </a:gdLst>
              <a:ahLst/>
              <a:cxnLst/>
              <a:rect l="textAreaLeft" t="textAreaTop" r="textAreaRight" b="textAreaBottom"/>
              <a:pathLst>
                <a:path w="6932" h="794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2" name="Google Shape;8567;p58"/>
            <p:cNvSpPr/>
            <p:nvPr/>
          </p:nvSpPr>
          <p:spPr>
            <a:xfrm>
              <a:off x="7226280" y="1377000"/>
              <a:ext cx="188640" cy="335520"/>
            </a:xfrm>
            <a:custGeom>
              <a:avLst/>
              <a:gdLst>
                <a:gd name="textAreaLeft" fmla="*/ 0 w 188640"/>
                <a:gd name="textAreaRight" fmla="*/ 189000 w 188640"/>
                <a:gd name="textAreaTop" fmla="*/ 0 h 335520"/>
                <a:gd name="textAreaBottom" fmla="*/ 335880 h 335520"/>
              </a:gdLst>
              <a:ahLst/>
              <a:cxnLst/>
              <a:rect l="textAreaLeft" t="textAreaTop" r="textAreaRight" b="textAreaBottom"/>
              <a:pathLst>
                <a:path w="6712" h="11941">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3" name="Google Shape;8568;p58"/>
            <p:cNvSpPr/>
            <p:nvPr/>
          </p:nvSpPr>
          <p:spPr>
            <a:xfrm>
              <a:off x="7120800" y="1642680"/>
              <a:ext cx="218520" cy="91080"/>
            </a:xfrm>
            <a:custGeom>
              <a:avLst/>
              <a:gdLst>
                <a:gd name="textAreaLeft" fmla="*/ 0 w 218520"/>
                <a:gd name="textAreaRight" fmla="*/ 218880 w 218520"/>
                <a:gd name="textAreaTop" fmla="*/ 0 h 91080"/>
                <a:gd name="textAreaBottom" fmla="*/ 91440 h 91080"/>
              </a:gdLst>
              <a:ahLst/>
              <a:cxnLst/>
              <a:rect l="textAreaLeft" t="textAreaTop" r="textAreaRight" b="textAreaBottom"/>
              <a:pathLst>
                <a:path w="7783" h="3247">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4" name="Google Shape;8569;p58"/>
            <p:cNvSpPr/>
            <p:nvPr/>
          </p:nvSpPr>
          <p:spPr>
            <a:xfrm>
              <a:off x="7125120" y="1381320"/>
              <a:ext cx="79560" cy="79920"/>
            </a:xfrm>
            <a:custGeom>
              <a:avLst/>
              <a:gdLst>
                <a:gd name="textAreaLeft" fmla="*/ 0 w 79560"/>
                <a:gd name="textAreaRight" fmla="*/ 79920 w 79560"/>
                <a:gd name="textAreaTop" fmla="*/ 0 h 79920"/>
                <a:gd name="textAreaBottom" fmla="*/ 80280 h 79920"/>
              </a:gdLst>
              <a:ahLst/>
              <a:cxnLst/>
              <a:rect l="textAreaLeft" t="textAreaTop" r="textAreaRight" b="textAreaBottom"/>
              <a:pathLst>
                <a:path w="2836" h="2848">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65" name="Google Shape;8570;p58"/>
          <p:cNvGrpSpPr/>
          <p:nvPr/>
        </p:nvGrpSpPr>
        <p:grpSpPr>
          <a:xfrm>
            <a:off x="7057800" y="1833120"/>
            <a:ext cx="356760" cy="356760"/>
            <a:chOff x="7057800" y="1833120"/>
            <a:chExt cx="356760" cy="356760"/>
          </a:xfrm>
        </p:grpSpPr>
        <p:sp>
          <p:nvSpPr>
            <p:cNvPr id="8366" name="Google Shape;8571;p58"/>
            <p:cNvSpPr/>
            <p:nvPr/>
          </p:nvSpPr>
          <p:spPr>
            <a:xfrm>
              <a:off x="7099560" y="2000520"/>
              <a:ext cx="230040" cy="189360"/>
            </a:xfrm>
            <a:custGeom>
              <a:avLst/>
              <a:gdLst>
                <a:gd name="textAreaLeft" fmla="*/ 0 w 230040"/>
                <a:gd name="textAreaRight" fmla="*/ 230400 w 230040"/>
                <a:gd name="textAreaTop" fmla="*/ 0 h 189360"/>
                <a:gd name="textAreaBottom" fmla="*/ 189720 h 189360"/>
              </a:gdLst>
              <a:ahLst/>
              <a:cxnLst/>
              <a:rect l="textAreaLeft" t="textAreaTop" r="textAreaRight" b="textAreaBottom"/>
              <a:pathLst>
                <a:path w="8192" h="6743">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7" name="Google Shape;8572;p58"/>
            <p:cNvSpPr/>
            <p:nvPr/>
          </p:nvSpPr>
          <p:spPr>
            <a:xfrm>
              <a:off x="7079760" y="1833120"/>
              <a:ext cx="334800" cy="147960"/>
            </a:xfrm>
            <a:custGeom>
              <a:avLst/>
              <a:gdLst>
                <a:gd name="textAreaLeft" fmla="*/ 0 w 334800"/>
                <a:gd name="textAreaRight" fmla="*/ 335160 w 334800"/>
                <a:gd name="textAreaTop" fmla="*/ 0 h 147960"/>
                <a:gd name="textAreaBottom" fmla="*/ 148320 h 147960"/>
              </a:gdLst>
              <a:ahLst/>
              <a:cxnLst/>
              <a:rect l="textAreaLeft" t="textAreaTop" r="textAreaRight" b="textAreaBottom"/>
              <a:pathLst>
                <a:path w="11910" h="5268">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8" name="Google Shape;8573;p58"/>
            <p:cNvSpPr/>
            <p:nvPr/>
          </p:nvSpPr>
          <p:spPr>
            <a:xfrm>
              <a:off x="7183440" y="1959120"/>
              <a:ext cx="62640" cy="19080"/>
            </a:xfrm>
            <a:custGeom>
              <a:avLst/>
              <a:gdLst>
                <a:gd name="textAreaLeft" fmla="*/ 0 w 62640"/>
                <a:gd name="textAreaRight" fmla="*/ 63000 w 62640"/>
                <a:gd name="textAreaTop" fmla="*/ 0 h 19080"/>
                <a:gd name="textAreaBottom" fmla="*/ 19440 h 19080"/>
              </a:gdLst>
              <a:ahLst/>
              <a:cxnLst/>
              <a:rect l="textAreaLeft" t="textAreaTop" r="textAreaRight" b="textAreaBottom"/>
              <a:pathLst>
                <a:path w="2238" h="694">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69" name="Google Shape;8574;p58"/>
            <p:cNvSpPr/>
            <p:nvPr/>
          </p:nvSpPr>
          <p:spPr>
            <a:xfrm>
              <a:off x="7057800" y="2007720"/>
              <a:ext cx="20160" cy="71640"/>
            </a:xfrm>
            <a:custGeom>
              <a:avLst/>
              <a:gdLst>
                <a:gd name="textAreaLeft" fmla="*/ 0 w 20160"/>
                <a:gd name="textAreaRight" fmla="*/ 20520 w 20160"/>
                <a:gd name="textAreaTop" fmla="*/ 0 h 71640"/>
                <a:gd name="textAreaBottom" fmla="*/ 72000 h 71640"/>
              </a:gdLst>
              <a:ahLst/>
              <a:cxnLst/>
              <a:rect l="textAreaLeft" t="textAreaTop" r="textAreaRight" b="textAreaBottom"/>
              <a:pathLst>
                <a:path w="726" h="2553">
                  <a:moveTo>
                    <a:pt x="726" y="0"/>
                  </a:moveTo>
                  <a:cubicBezTo>
                    <a:pt x="253" y="221"/>
                    <a:pt x="1" y="693"/>
                    <a:pt x="1" y="1260"/>
                  </a:cubicBezTo>
                  <a:cubicBezTo>
                    <a:pt x="1" y="1796"/>
                    <a:pt x="316" y="2269"/>
                    <a:pt x="726" y="2552"/>
                  </a:cubicBezTo>
                  <a:lnTo>
                    <a:pt x="726"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0" name="Google Shape;8575;p58"/>
            <p:cNvSpPr/>
            <p:nvPr/>
          </p:nvSpPr>
          <p:spPr>
            <a:xfrm>
              <a:off x="7351920" y="200700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3"/>
                  </a:lnTo>
                  <a:cubicBezTo>
                    <a:pt x="442" y="2269"/>
                    <a:pt x="757" y="1796"/>
                    <a:pt x="757" y="1229"/>
                  </a:cubicBezTo>
                  <a:cubicBezTo>
                    <a:pt x="757" y="725"/>
                    <a:pt x="442" y="253"/>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71" name="Google Shape;8576;p58"/>
          <p:cNvGrpSpPr/>
          <p:nvPr/>
        </p:nvGrpSpPr>
        <p:grpSpPr>
          <a:xfrm>
            <a:off x="7071840" y="2273760"/>
            <a:ext cx="358560" cy="358560"/>
            <a:chOff x="7071840" y="2273760"/>
            <a:chExt cx="358560" cy="358560"/>
          </a:xfrm>
        </p:grpSpPr>
        <p:sp>
          <p:nvSpPr>
            <p:cNvPr id="8372" name="Google Shape;8577;p58"/>
            <p:cNvSpPr/>
            <p:nvPr/>
          </p:nvSpPr>
          <p:spPr>
            <a:xfrm>
              <a:off x="7293240" y="2273760"/>
              <a:ext cx="114840" cy="114840"/>
            </a:xfrm>
            <a:custGeom>
              <a:avLst/>
              <a:gdLst>
                <a:gd name="textAreaLeft" fmla="*/ 0 w 114840"/>
                <a:gd name="textAreaRight" fmla="*/ 115200 w 114840"/>
                <a:gd name="textAreaTop" fmla="*/ 0 h 114840"/>
                <a:gd name="textAreaBottom" fmla="*/ 115200 h 114840"/>
              </a:gdLst>
              <a:ahLst/>
              <a:cxnLst/>
              <a:rect l="textAreaLeft" t="textAreaTop" r="textAreaRight" b="textAreaBottom"/>
              <a:pathLst>
                <a:path w="4096" h="4097">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3" name="Google Shape;8578;p58"/>
            <p:cNvSpPr/>
            <p:nvPr/>
          </p:nvSpPr>
          <p:spPr>
            <a:xfrm>
              <a:off x="7093800" y="2273760"/>
              <a:ext cx="114840" cy="114840"/>
            </a:xfrm>
            <a:custGeom>
              <a:avLst/>
              <a:gdLst>
                <a:gd name="textAreaLeft" fmla="*/ 0 w 114840"/>
                <a:gd name="textAreaRight" fmla="*/ 115200 w 114840"/>
                <a:gd name="textAreaTop" fmla="*/ 0 h 114840"/>
                <a:gd name="textAreaBottom" fmla="*/ 115200 h 114840"/>
              </a:gdLst>
              <a:ahLst/>
              <a:cxnLst/>
              <a:rect l="textAreaLeft" t="textAreaTop" r="textAreaRight" b="textAreaBottom"/>
              <a:pathLst>
                <a:path w="4096" h="4097">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w="0">
              <a:noFill/>
            </a:ln>
          </p:spPr>
          <p:style>
            <a:lnRef idx="0"/>
            <a:fillRef idx="0"/>
            <a:effectRef idx="0"/>
            <a:fontRef idx="minor"/>
          </p:style>
          <p:txBody>
            <a:bodyPr tIns="57600" bIns="57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4" name="Google Shape;8579;p58"/>
            <p:cNvSpPr/>
            <p:nvPr/>
          </p:nvSpPr>
          <p:spPr>
            <a:xfrm>
              <a:off x="7262280" y="2316960"/>
              <a:ext cx="104400" cy="103320"/>
            </a:xfrm>
            <a:custGeom>
              <a:avLst/>
              <a:gdLst>
                <a:gd name="textAreaLeft" fmla="*/ 0 w 104400"/>
                <a:gd name="textAreaRight" fmla="*/ 104760 w 104400"/>
                <a:gd name="textAreaTop" fmla="*/ 0 h 103320"/>
                <a:gd name="textAreaBottom" fmla="*/ 103680 h 103320"/>
              </a:gdLst>
              <a:ahLst/>
              <a:cxnLst/>
              <a:rect l="textAreaLeft" t="textAreaTop" r="textAreaRight" b="textAreaBottom"/>
              <a:pathLst>
                <a:path w="3718" h="3687">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5" name="Google Shape;8580;p58"/>
            <p:cNvSpPr/>
            <p:nvPr/>
          </p:nvSpPr>
          <p:spPr>
            <a:xfrm>
              <a:off x="7137360" y="2316960"/>
              <a:ext cx="104400" cy="103320"/>
            </a:xfrm>
            <a:custGeom>
              <a:avLst/>
              <a:gdLst>
                <a:gd name="textAreaLeft" fmla="*/ 0 w 104400"/>
                <a:gd name="textAreaRight" fmla="*/ 104760 w 104400"/>
                <a:gd name="textAreaTop" fmla="*/ 0 h 103320"/>
                <a:gd name="textAreaBottom" fmla="*/ 103680 h 103320"/>
              </a:gdLst>
              <a:ahLst/>
              <a:cxnLst/>
              <a:rect l="textAreaLeft" t="textAreaTop" r="textAreaRight" b="textAreaBottom"/>
              <a:pathLst>
                <a:path w="3718" h="3687">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6" name="Google Shape;8581;p58"/>
            <p:cNvSpPr/>
            <p:nvPr/>
          </p:nvSpPr>
          <p:spPr>
            <a:xfrm>
              <a:off x="7071840" y="2390760"/>
              <a:ext cx="358560" cy="241560"/>
            </a:xfrm>
            <a:custGeom>
              <a:avLst/>
              <a:gdLst>
                <a:gd name="textAreaLeft" fmla="*/ 0 w 358560"/>
                <a:gd name="textAreaRight" fmla="*/ 358920 w 358560"/>
                <a:gd name="textAreaTop" fmla="*/ 0 h 241560"/>
                <a:gd name="textAreaBottom" fmla="*/ 241920 h 241560"/>
              </a:gdLst>
              <a:ahLst/>
              <a:cxnLst/>
              <a:rect l="textAreaLeft" t="textAreaTop" r="textAreaRight" b="textAreaBottom"/>
              <a:pathLst>
                <a:path w="12761" h="8602">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77" name="Google Shape;8582;p58"/>
          <p:cNvGrpSpPr/>
          <p:nvPr/>
        </p:nvGrpSpPr>
        <p:grpSpPr>
          <a:xfrm>
            <a:off x="5730120" y="2731680"/>
            <a:ext cx="356040" cy="358560"/>
            <a:chOff x="5730120" y="2731680"/>
            <a:chExt cx="356040" cy="358560"/>
          </a:xfrm>
        </p:grpSpPr>
        <p:sp>
          <p:nvSpPr>
            <p:cNvPr id="8378" name="Google Shape;8583;p58"/>
            <p:cNvSpPr/>
            <p:nvPr/>
          </p:nvSpPr>
          <p:spPr>
            <a:xfrm>
              <a:off x="5730120" y="2866320"/>
              <a:ext cx="20160" cy="71280"/>
            </a:xfrm>
            <a:custGeom>
              <a:avLst/>
              <a:gdLst>
                <a:gd name="textAreaLeft" fmla="*/ 0 w 20160"/>
                <a:gd name="textAreaRight" fmla="*/ 20520 w 20160"/>
                <a:gd name="textAreaTop" fmla="*/ 0 h 71280"/>
                <a:gd name="textAreaBottom" fmla="*/ 71640 h 71280"/>
              </a:gdLst>
              <a:ahLst/>
              <a:cxnLst/>
              <a:rect l="textAreaLeft" t="textAreaTop" r="textAreaRight" b="textAreaBottom"/>
              <a:pathLst>
                <a:path w="725" h="2552">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79" name="Google Shape;8584;p58"/>
            <p:cNvSpPr/>
            <p:nvPr/>
          </p:nvSpPr>
          <p:spPr>
            <a:xfrm>
              <a:off x="5882760" y="2731680"/>
              <a:ext cx="140760" cy="63360"/>
            </a:xfrm>
            <a:custGeom>
              <a:avLst/>
              <a:gdLst>
                <a:gd name="textAreaLeft" fmla="*/ 0 w 140760"/>
                <a:gd name="textAreaRight" fmla="*/ 141120 w 140760"/>
                <a:gd name="textAreaTop" fmla="*/ 0 h 63360"/>
                <a:gd name="textAreaBottom" fmla="*/ 63720 h 63360"/>
              </a:gdLst>
              <a:ahLst/>
              <a:cxnLst/>
              <a:rect l="textAreaLeft" t="textAreaTop" r="textAreaRight" b="textAreaBottom"/>
              <a:pathLst>
                <a:path w="5010" h="2269">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0" name="Google Shape;8585;p58"/>
            <p:cNvSpPr/>
            <p:nvPr/>
          </p:nvSpPr>
          <p:spPr>
            <a:xfrm>
              <a:off x="5940360" y="285912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7" h="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1" name="Google Shape;8586;p58"/>
            <p:cNvSpPr/>
            <p:nvPr/>
          </p:nvSpPr>
          <p:spPr>
            <a:xfrm>
              <a:off x="5815080" y="285912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7">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2" name="Google Shape;8587;p58"/>
            <p:cNvSpPr/>
            <p:nvPr/>
          </p:nvSpPr>
          <p:spPr>
            <a:xfrm>
              <a:off x="5776200" y="2966040"/>
              <a:ext cx="265680" cy="124200"/>
            </a:xfrm>
            <a:custGeom>
              <a:avLst/>
              <a:gdLst>
                <a:gd name="textAreaLeft" fmla="*/ 0 w 265680"/>
                <a:gd name="textAreaRight" fmla="*/ 266040 w 265680"/>
                <a:gd name="textAreaTop" fmla="*/ 0 h 124200"/>
                <a:gd name="textAreaBottom" fmla="*/ 124560 h 124200"/>
              </a:gdLst>
              <a:ahLst/>
              <a:cxnLst/>
              <a:rect l="textAreaLeft" t="textAreaTop" r="textAreaRight" b="textAreaBottom"/>
              <a:pathLst>
                <a:path w="9452" h="4427">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3" name="Google Shape;8588;p58"/>
            <p:cNvSpPr/>
            <p:nvPr/>
          </p:nvSpPr>
          <p:spPr>
            <a:xfrm>
              <a:off x="5774400" y="2899800"/>
              <a:ext cx="270720" cy="61560"/>
            </a:xfrm>
            <a:custGeom>
              <a:avLst/>
              <a:gdLst>
                <a:gd name="textAreaLeft" fmla="*/ 0 w 270720"/>
                <a:gd name="textAreaRight" fmla="*/ 271080 w 270720"/>
                <a:gd name="textAreaTop" fmla="*/ 0 h 61560"/>
                <a:gd name="textAreaBottom" fmla="*/ 61920 h 61560"/>
              </a:gdLst>
              <a:ahLst/>
              <a:cxnLst/>
              <a:rect l="textAreaLeft" t="textAreaTop" r="textAreaRight" b="textAreaBottom"/>
              <a:pathLst>
                <a:path w="9641" h="2206">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4" name="Google Shape;8589;p58"/>
            <p:cNvSpPr/>
            <p:nvPr/>
          </p:nvSpPr>
          <p:spPr>
            <a:xfrm>
              <a:off x="5771880" y="2739600"/>
              <a:ext cx="271800" cy="138960"/>
            </a:xfrm>
            <a:custGeom>
              <a:avLst/>
              <a:gdLst>
                <a:gd name="textAreaLeft" fmla="*/ 0 w 271800"/>
                <a:gd name="textAreaRight" fmla="*/ 272160 w 271800"/>
                <a:gd name="textAreaTop" fmla="*/ 0 h 138960"/>
                <a:gd name="textAreaBottom" fmla="*/ 139320 h 138960"/>
              </a:gdLst>
              <a:ahLst/>
              <a:cxnLst/>
              <a:rect l="textAreaLeft" t="textAreaTop" r="textAreaRight" b="textAreaBottom"/>
              <a:pathLst>
                <a:path w="9672" h="4948">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5" name="Google Shape;8590;p58"/>
            <p:cNvSpPr/>
            <p:nvPr/>
          </p:nvSpPr>
          <p:spPr>
            <a:xfrm>
              <a:off x="6065280" y="286452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4">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86" name="Google Shape;8591;p58"/>
          <p:cNvGrpSpPr/>
          <p:nvPr/>
        </p:nvGrpSpPr>
        <p:grpSpPr>
          <a:xfrm>
            <a:off x="5750280" y="3202560"/>
            <a:ext cx="315720" cy="357840"/>
            <a:chOff x="5750280" y="3202560"/>
            <a:chExt cx="315720" cy="357840"/>
          </a:xfrm>
        </p:grpSpPr>
        <p:sp>
          <p:nvSpPr>
            <p:cNvPr id="8387" name="Google Shape;8592;p58"/>
            <p:cNvSpPr/>
            <p:nvPr/>
          </p:nvSpPr>
          <p:spPr>
            <a:xfrm>
              <a:off x="5823000" y="3350520"/>
              <a:ext cx="169920" cy="20880"/>
            </a:xfrm>
            <a:custGeom>
              <a:avLst/>
              <a:gdLst>
                <a:gd name="textAreaLeft" fmla="*/ 0 w 169920"/>
                <a:gd name="textAreaRight" fmla="*/ 170280 w 169920"/>
                <a:gd name="textAreaTop" fmla="*/ 0 h 20880"/>
                <a:gd name="textAreaBottom" fmla="*/ 21240 h 20880"/>
              </a:gdLst>
              <a:ahLst/>
              <a:cxnLst/>
              <a:rect l="textAreaLeft" t="textAreaTop" r="textAreaRight" b="textAreaBottom"/>
              <a:pathLst>
                <a:path w="6050" h="758">
                  <a:moveTo>
                    <a:pt x="0" y="1"/>
                  </a:moveTo>
                  <a:cubicBezTo>
                    <a:pt x="441" y="474"/>
                    <a:pt x="1040" y="757"/>
                    <a:pt x="1702" y="757"/>
                  </a:cubicBezTo>
                  <a:lnTo>
                    <a:pt x="4348" y="757"/>
                  </a:lnTo>
                  <a:cubicBezTo>
                    <a:pt x="5041" y="757"/>
                    <a:pt x="5608" y="474"/>
                    <a:pt x="6049" y="1"/>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8" name="Google Shape;8593;p58"/>
            <p:cNvSpPr/>
            <p:nvPr/>
          </p:nvSpPr>
          <p:spPr>
            <a:xfrm>
              <a:off x="5792760" y="3308760"/>
              <a:ext cx="231120" cy="20160"/>
            </a:xfrm>
            <a:custGeom>
              <a:avLst/>
              <a:gdLst>
                <a:gd name="textAreaLeft" fmla="*/ 0 w 231120"/>
                <a:gd name="textAreaRight" fmla="*/ 231480 w 231120"/>
                <a:gd name="textAreaTop" fmla="*/ 0 h 20160"/>
                <a:gd name="textAreaBottom" fmla="*/ 20520 h 20160"/>
              </a:gdLst>
              <a:ahLst/>
              <a:cxnLst/>
              <a:rect l="textAreaLeft" t="textAreaTop" r="textAreaRight" b="textAreaBottom"/>
              <a:pathLst>
                <a:path w="8223" h="725">
                  <a:moveTo>
                    <a:pt x="0" y="0"/>
                  </a:moveTo>
                  <a:lnTo>
                    <a:pt x="0" y="725"/>
                  </a:lnTo>
                  <a:lnTo>
                    <a:pt x="8223" y="725"/>
                  </a:lnTo>
                  <a:lnTo>
                    <a:pt x="8223"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89" name="Google Shape;8594;p58"/>
            <p:cNvSpPr/>
            <p:nvPr/>
          </p:nvSpPr>
          <p:spPr>
            <a:xfrm>
              <a:off x="5792760" y="3349800"/>
              <a:ext cx="230040" cy="210600"/>
            </a:xfrm>
            <a:custGeom>
              <a:avLst/>
              <a:gdLst>
                <a:gd name="textAreaLeft" fmla="*/ 0 w 230040"/>
                <a:gd name="textAreaRight" fmla="*/ 230400 w 230040"/>
                <a:gd name="textAreaTop" fmla="*/ 0 h 210600"/>
                <a:gd name="textAreaBottom" fmla="*/ 210960 h 210600"/>
              </a:gdLst>
              <a:ahLst/>
              <a:cxnLst/>
              <a:rect l="textAreaLeft" t="textAreaTop" r="textAreaRight" b="textAreaBottom"/>
              <a:pathLst>
                <a:path w="8192" h="7499">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0" name="Google Shape;8595;p58"/>
            <p:cNvSpPr/>
            <p:nvPr/>
          </p:nvSpPr>
          <p:spPr>
            <a:xfrm>
              <a:off x="5751000" y="3202560"/>
              <a:ext cx="313560" cy="83880"/>
            </a:xfrm>
            <a:custGeom>
              <a:avLst/>
              <a:gdLst>
                <a:gd name="textAreaLeft" fmla="*/ 0 w 313560"/>
                <a:gd name="textAreaRight" fmla="*/ 313920 w 313560"/>
                <a:gd name="textAreaTop" fmla="*/ 0 h 83880"/>
                <a:gd name="textAreaBottom" fmla="*/ 84240 h 83880"/>
              </a:gdLst>
              <a:ahLst/>
              <a:cxnLst/>
              <a:rect l="textAreaLeft" t="textAreaTop" r="textAreaRight" b="textAreaBottom"/>
              <a:pathLst>
                <a:path w="11153" h="2994">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1" name="Google Shape;8596;p58"/>
            <p:cNvSpPr/>
            <p:nvPr/>
          </p:nvSpPr>
          <p:spPr>
            <a:xfrm>
              <a:off x="5750280" y="337716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4">
                  <a:moveTo>
                    <a:pt x="757" y="0"/>
                  </a:moveTo>
                  <a:cubicBezTo>
                    <a:pt x="316" y="252"/>
                    <a:pt x="1" y="725"/>
                    <a:pt x="1" y="1260"/>
                  </a:cubicBezTo>
                  <a:cubicBezTo>
                    <a:pt x="1" y="1827"/>
                    <a:pt x="316" y="2300"/>
                    <a:pt x="757" y="2584"/>
                  </a:cubicBezTo>
                  <a:lnTo>
                    <a:pt x="757"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2" name="Google Shape;8597;p58"/>
            <p:cNvSpPr/>
            <p:nvPr/>
          </p:nvSpPr>
          <p:spPr>
            <a:xfrm>
              <a:off x="6045120" y="337716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6" h="2584">
                  <a:moveTo>
                    <a:pt x="0" y="0"/>
                  </a:moveTo>
                  <a:lnTo>
                    <a:pt x="0" y="2584"/>
                  </a:lnTo>
                  <a:cubicBezTo>
                    <a:pt x="441" y="2300"/>
                    <a:pt x="756" y="1827"/>
                    <a:pt x="756" y="1260"/>
                  </a:cubicBezTo>
                  <a:cubicBezTo>
                    <a:pt x="693" y="725"/>
                    <a:pt x="441" y="252"/>
                    <a:pt x="0"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93" name="Google Shape;8598;p58"/>
          <p:cNvGrpSpPr/>
          <p:nvPr/>
        </p:nvGrpSpPr>
        <p:grpSpPr>
          <a:xfrm>
            <a:off x="5750280" y="3664440"/>
            <a:ext cx="315720" cy="358560"/>
            <a:chOff x="5750280" y="3664440"/>
            <a:chExt cx="315720" cy="358560"/>
          </a:xfrm>
        </p:grpSpPr>
        <p:sp>
          <p:nvSpPr>
            <p:cNvPr id="8394" name="Google Shape;8599;p58"/>
            <p:cNvSpPr/>
            <p:nvPr/>
          </p:nvSpPr>
          <p:spPr>
            <a:xfrm>
              <a:off x="5772240" y="3664440"/>
              <a:ext cx="274320" cy="160200"/>
            </a:xfrm>
            <a:custGeom>
              <a:avLst/>
              <a:gdLst>
                <a:gd name="textAreaLeft" fmla="*/ 0 w 274320"/>
                <a:gd name="textAreaRight" fmla="*/ 274680 w 274320"/>
                <a:gd name="textAreaTop" fmla="*/ 0 h 160200"/>
                <a:gd name="textAreaBottom" fmla="*/ 160560 h 160200"/>
              </a:gdLst>
              <a:ahLst/>
              <a:cxnLst/>
              <a:rect l="textAreaLeft" t="textAreaTop" r="textAreaRight" b="textAreaBottom"/>
              <a:pathLst>
                <a:path w="9767" h="5713">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5" name="Google Shape;8600;p58"/>
            <p:cNvSpPr/>
            <p:nvPr/>
          </p:nvSpPr>
          <p:spPr>
            <a:xfrm>
              <a:off x="5792760" y="3805200"/>
              <a:ext cx="230040" cy="217800"/>
            </a:xfrm>
            <a:custGeom>
              <a:avLst/>
              <a:gdLst>
                <a:gd name="textAreaLeft" fmla="*/ 0 w 230040"/>
                <a:gd name="textAreaRight" fmla="*/ 230400 w 230040"/>
                <a:gd name="textAreaTop" fmla="*/ 0 h 217800"/>
                <a:gd name="textAreaBottom" fmla="*/ 218160 h 217800"/>
              </a:gdLst>
              <a:ahLst/>
              <a:cxnLst/>
              <a:rect l="textAreaLeft" t="textAreaTop" r="textAreaRight" b="textAreaBottom"/>
              <a:pathLst>
                <a:path w="8192" h="7751">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6" name="Google Shape;8601;p58"/>
            <p:cNvSpPr/>
            <p:nvPr/>
          </p:nvSpPr>
          <p:spPr>
            <a:xfrm>
              <a:off x="604512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6" h="2553">
                  <a:moveTo>
                    <a:pt x="0" y="1"/>
                  </a:moveTo>
                  <a:lnTo>
                    <a:pt x="0" y="2552"/>
                  </a:lnTo>
                  <a:cubicBezTo>
                    <a:pt x="441" y="2269"/>
                    <a:pt x="756" y="1796"/>
                    <a:pt x="756" y="1261"/>
                  </a:cubicBezTo>
                  <a:cubicBezTo>
                    <a:pt x="693" y="694"/>
                    <a:pt x="441" y="221"/>
                    <a:pt x="0"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397" name="Google Shape;8602;p58"/>
            <p:cNvSpPr/>
            <p:nvPr/>
          </p:nvSpPr>
          <p:spPr>
            <a:xfrm>
              <a:off x="575028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1"/>
                  </a:moveTo>
                  <a:cubicBezTo>
                    <a:pt x="316" y="221"/>
                    <a:pt x="1" y="694"/>
                    <a:pt x="1" y="1261"/>
                  </a:cubicBezTo>
                  <a:cubicBezTo>
                    <a:pt x="1" y="1796"/>
                    <a:pt x="316" y="2269"/>
                    <a:pt x="757" y="2552"/>
                  </a:cubicBezTo>
                  <a:lnTo>
                    <a:pt x="757"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398" name="Google Shape;8603;p58"/>
          <p:cNvGrpSpPr/>
          <p:nvPr/>
        </p:nvGrpSpPr>
        <p:grpSpPr>
          <a:xfrm>
            <a:off x="7985160" y="2748960"/>
            <a:ext cx="274320" cy="357840"/>
            <a:chOff x="7985160" y="2748960"/>
            <a:chExt cx="274320" cy="357840"/>
          </a:xfrm>
        </p:grpSpPr>
        <p:sp>
          <p:nvSpPr>
            <p:cNvPr id="8399" name="Google Shape;8604;p58"/>
            <p:cNvSpPr/>
            <p:nvPr/>
          </p:nvSpPr>
          <p:spPr>
            <a:xfrm>
              <a:off x="8216280" y="3043440"/>
              <a:ext cx="43200" cy="63360"/>
            </a:xfrm>
            <a:custGeom>
              <a:avLst/>
              <a:gdLst>
                <a:gd name="textAreaLeft" fmla="*/ 0 w 43200"/>
                <a:gd name="textAreaRight" fmla="*/ 43560 w 43200"/>
                <a:gd name="textAreaTop" fmla="*/ 0 h 63360"/>
                <a:gd name="textAreaBottom" fmla="*/ 63720 h 63360"/>
              </a:gdLst>
              <a:ahLst/>
              <a:cxnLst/>
              <a:rect l="textAreaLeft" t="textAreaTop" r="textAreaRight" b="textAreaBottom"/>
              <a:pathLst>
                <a:path w="1544" h="227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0" name="Google Shape;8605;p58"/>
            <p:cNvSpPr/>
            <p:nvPr/>
          </p:nvSpPr>
          <p:spPr>
            <a:xfrm>
              <a:off x="7985160" y="2748960"/>
              <a:ext cx="125640" cy="147960"/>
            </a:xfrm>
            <a:custGeom>
              <a:avLst/>
              <a:gdLst>
                <a:gd name="textAreaLeft" fmla="*/ 0 w 125640"/>
                <a:gd name="textAreaRight" fmla="*/ 126000 w 125640"/>
                <a:gd name="textAreaTop" fmla="*/ 0 h 147960"/>
                <a:gd name="textAreaBottom" fmla="*/ 148320 h 147960"/>
              </a:gdLst>
              <a:ahLst/>
              <a:cxnLst/>
              <a:rect l="textAreaLeft" t="textAreaTop" r="textAreaRight" b="textAreaBottom"/>
              <a:pathLst>
                <a:path w="4475" h="5276">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1" name="Google Shape;8606;p58"/>
            <p:cNvSpPr/>
            <p:nvPr/>
          </p:nvSpPr>
          <p:spPr>
            <a:xfrm>
              <a:off x="8216280" y="2948760"/>
              <a:ext cx="41400" cy="42120"/>
            </a:xfrm>
            <a:custGeom>
              <a:avLst/>
              <a:gdLst>
                <a:gd name="textAreaLeft" fmla="*/ 0 w 41400"/>
                <a:gd name="textAreaRight" fmla="*/ 41760 w 41400"/>
                <a:gd name="textAreaTop" fmla="*/ 0 h 42120"/>
                <a:gd name="textAreaBottom" fmla="*/ 42480 h 42120"/>
              </a:gdLst>
              <a:ahLst/>
              <a:cxnLst/>
              <a:rect l="textAreaLeft" t="textAreaTop" r="textAreaRight" b="textAreaBottom"/>
              <a:pathLst>
                <a:path w="1481" h="1514">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2" name="Google Shape;8607;p58"/>
            <p:cNvSpPr/>
            <p:nvPr/>
          </p:nvSpPr>
          <p:spPr>
            <a:xfrm>
              <a:off x="8216280" y="290700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81" h="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3" name="Google Shape;8608;p58"/>
            <p:cNvSpPr/>
            <p:nvPr/>
          </p:nvSpPr>
          <p:spPr>
            <a:xfrm>
              <a:off x="8216280" y="299124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81" h="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4" name="Google Shape;8609;p58"/>
            <p:cNvSpPr/>
            <p:nvPr/>
          </p:nvSpPr>
          <p:spPr>
            <a:xfrm>
              <a:off x="8132040" y="2748960"/>
              <a:ext cx="125640" cy="147240"/>
            </a:xfrm>
            <a:custGeom>
              <a:avLst/>
              <a:gdLst>
                <a:gd name="textAreaLeft" fmla="*/ 0 w 125640"/>
                <a:gd name="textAreaRight" fmla="*/ 126000 w 125640"/>
                <a:gd name="textAreaTop" fmla="*/ 0 h 147240"/>
                <a:gd name="textAreaBottom" fmla="*/ 147600 h 147240"/>
              </a:gdLst>
              <a:ahLst/>
              <a:cxnLst/>
              <a:rect l="textAreaLeft" t="textAreaTop" r="textAreaRight" b="textAreaBottom"/>
              <a:pathLst>
                <a:path w="4474" h="5245">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5" name="Google Shape;8610;p58"/>
            <p:cNvSpPr/>
            <p:nvPr/>
          </p:nvSpPr>
          <p:spPr>
            <a:xfrm>
              <a:off x="7985880" y="3043440"/>
              <a:ext cx="43200" cy="63360"/>
            </a:xfrm>
            <a:custGeom>
              <a:avLst/>
              <a:gdLst>
                <a:gd name="textAreaLeft" fmla="*/ 0 w 43200"/>
                <a:gd name="textAreaRight" fmla="*/ 43560 w 43200"/>
                <a:gd name="textAreaTop" fmla="*/ 0 h 63360"/>
                <a:gd name="textAreaBottom" fmla="*/ 63720 h 63360"/>
              </a:gdLst>
              <a:ahLst/>
              <a:cxnLst/>
              <a:rect l="textAreaLeft" t="textAreaTop" r="textAreaRight" b="textAreaBottom"/>
              <a:pathLst>
                <a:path w="1545" h="227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6" name="Google Shape;8611;p58"/>
            <p:cNvSpPr/>
            <p:nvPr/>
          </p:nvSpPr>
          <p:spPr>
            <a:xfrm>
              <a:off x="7985880" y="299124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82" h="1481">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7" name="Google Shape;8612;p58"/>
            <p:cNvSpPr/>
            <p:nvPr/>
          </p:nvSpPr>
          <p:spPr>
            <a:xfrm>
              <a:off x="7985880" y="2948760"/>
              <a:ext cx="41400" cy="42120"/>
            </a:xfrm>
            <a:custGeom>
              <a:avLst/>
              <a:gdLst>
                <a:gd name="textAreaLeft" fmla="*/ 0 w 41400"/>
                <a:gd name="textAreaRight" fmla="*/ 41760 w 41400"/>
                <a:gd name="textAreaTop" fmla="*/ 0 h 42120"/>
                <a:gd name="textAreaBottom" fmla="*/ 42480 h 42120"/>
              </a:gdLst>
              <a:ahLst/>
              <a:cxnLst/>
              <a:rect l="textAreaLeft" t="textAreaTop" r="textAreaRight" b="textAreaBottom"/>
              <a:pathLst>
                <a:path w="1482" h="1514">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8" name="Google Shape;8613;p58"/>
            <p:cNvSpPr/>
            <p:nvPr/>
          </p:nvSpPr>
          <p:spPr>
            <a:xfrm>
              <a:off x="8039160" y="2850480"/>
              <a:ext cx="166320" cy="235440"/>
            </a:xfrm>
            <a:custGeom>
              <a:avLst/>
              <a:gdLst>
                <a:gd name="textAreaLeft" fmla="*/ 0 w 166320"/>
                <a:gd name="textAreaRight" fmla="*/ 166680 w 166320"/>
                <a:gd name="textAreaTop" fmla="*/ 0 h 235440"/>
                <a:gd name="textAreaBottom" fmla="*/ 235800 h 235440"/>
              </a:gdLst>
              <a:ahLst/>
              <a:cxnLst/>
              <a:rect l="textAreaLeft" t="textAreaTop" r="textAreaRight" b="textAreaBottom"/>
              <a:pathLst>
                <a:path w="5924" h="8382">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09" name="Google Shape;8614;p58"/>
            <p:cNvSpPr/>
            <p:nvPr/>
          </p:nvSpPr>
          <p:spPr>
            <a:xfrm>
              <a:off x="7985880" y="2907000"/>
              <a:ext cx="41400" cy="41400"/>
            </a:xfrm>
            <a:custGeom>
              <a:avLst/>
              <a:gdLst>
                <a:gd name="textAreaLeft" fmla="*/ 0 w 41400"/>
                <a:gd name="textAreaRight" fmla="*/ 41760 w 41400"/>
                <a:gd name="textAreaTop" fmla="*/ 0 h 41400"/>
                <a:gd name="textAreaBottom" fmla="*/ 41760 h 41400"/>
              </a:gdLst>
              <a:ahLst/>
              <a:cxnLst/>
              <a:rect l="textAreaLeft" t="textAreaTop" r="textAreaRight" b="textAreaBottom"/>
              <a:pathLst>
                <a:path w="1482" h="1481">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10" name="Google Shape;8615;p58"/>
          <p:cNvGrpSpPr/>
          <p:nvPr/>
        </p:nvGrpSpPr>
        <p:grpSpPr>
          <a:xfrm>
            <a:off x="5291640" y="1377000"/>
            <a:ext cx="357480" cy="357840"/>
            <a:chOff x="5291640" y="1377000"/>
            <a:chExt cx="357480" cy="357840"/>
          </a:xfrm>
        </p:grpSpPr>
        <p:sp>
          <p:nvSpPr>
            <p:cNvPr id="8411" name="Google Shape;8616;p58"/>
            <p:cNvSpPr/>
            <p:nvPr/>
          </p:nvSpPr>
          <p:spPr>
            <a:xfrm>
              <a:off x="5334120" y="1573560"/>
              <a:ext cx="20160" cy="72360"/>
            </a:xfrm>
            <a:custGeom>
              <a:avLst/>
              <a:gdLst>
                <a:gd name="textAreaLeft" fmla="*/ 0 w 20160"/>
                <a:gd name="textAreaRight" fmla="*/ 20520 w 20160"/>
                <a:gd name="textAreaTop" fmla="*/ 0 h 72360"/>
                <a:gd name="textAreaBottom" fmla="*/ 72720 h 72360"/>
              </a:gdLst>
              <a:ahLst/>
              <a:cxnLst/>
              <a:rect l="textAreaLeft" t="textAreaTop" r="textAreaRight" b="textAreaBottom"/>
              <a:pathLst>
                <a:path w="725" h="2584">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2" name="Google Shape;8617;p58"/>
            <p:cNvSpPr/>
            <p:nvPr/>
          </p:nvSpPr>
          <p:spPr>
            <a:xfrm>
              <a:off x="5291640" y="1611000"/>
              <a:ext cx="111240" cy="123840"/>
            </a:xfrm>
            <a:custGeom>
              <a:avLst/>
              <a:gdLst>
                <a:gd name="textAreaLeft" fmla="*/ 0 w 111240"/>
                <a:gd name="textAreaRight" fmla="*/ 111600 w 111240"/>
                <a:gd name="textAreaTop" fmla="*/ 0 h 123840"/>
                <a:gd name="textAreaBottom" fmla="*/ 124200 h 123840"/>
              </a:gdLst>
              <a:ahLst/>
              <a:cxnLst/>
              <a:rect l="textAreaLeft" t="textAreaTop" r="textAreaRight" b="textAreaBottom"/>
              <a:pathLst>
                <a:path w="3971" h="4412">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3" name="Google Shape;8618;p58"/>
            <p:cNvSpPr/>
            <p:nvPr/>
          </p:nvSpPr>
          <p:spPr>
            <a:xfrm>
              <a:off x="5374800" y="1440000"/>
              <a:ext cx="232920" cy="294840"/>
            </a:xfrm>
            <a:custGeom>
              <a:avLst/>
              <a:gdLst>
                <a:gd name="textAreaLeft" fmla="*/ 0 w 232920"/>
                <a:gd name="textAreaRight" fmla="*/ 233280 w 232920"/>
                <a:gd name="textAreaTop" fmla="*/ 0 h 294840"/>
                <a:gd name="textAreaBottom" fmla="*/ 295200 h 294840"/>
              </a:gdLst>
              <a:ahLst/>
              <a:cxnLst/>
              <a:rect l="textAreaLeft" t="textAreaTop" r="textAreaRight" b="textAreaBottom"/>
              <a:pathLst>
                <a:path w="8287" h="10492">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4" name="Google Shape;8619;p58"/>
            <p:cNvSpPr/>
            <p:nvPr/>
          </p:nvSpPr>
          <p:spPr>
            <a:xfrm>
              <a:off x="5628240" y="1572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3"/>
                  </a:lnTo>
                  <a:cubicBezTo>
                    <a:pt x="442" y="2301"/>
                    <a:pt x="757" y="1828"/>
                    <a:pt x="757" y="1261"/>
                  </a:cubicBezTo>
                  <a:cubicBezTo>
                    <a:pt x="757" y="757"/>
                    <a:pt x="473" y="284"/>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5" name="Google Shape;8620;p58"/>
            <p:cNvSpPr/>
            <p:nvPr/>
          </p:nvSpPr>
          <p:spPr>
            <a:xfrm>
              <a:off x="5440320" y="1377000"/>
              <a:ext cx="208800" cy="173520"/>
            </a:xfrm>
            <a:custGeom>
              <a:avLst/>
              <a:gdLst>
                <a:gd name="textAreaLeft" fmla="*/ 0 w 208800"/>
                <a:gd name="textAreaRight" fmla="*/ 209160 w 208800"/>
                <a:gd name="textAreaTop" fmla="*/ 0 h 173520"/>
                <a:gd name="textAreaBottom" fmla="*/ 173880 h 173520"/>
              </a:gdLst>
              <a:ahLst/>
              <a:cxnLst/>
              <a:rect l="textAreaLeft" t="textAreaTop" r="textAreaRight" b="textAreaBottom"/>
              <a:pathLst>
                <a:path w="7436" h="617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6" name="Google Shape;8621;p58"/>
            <p:cNvSpPr/>
            <p:nvPr/>
          </p:nvSpPr>
          <p:spPr>
            <a:xfrm>
              <a:off x="5332320" y="1395360"/>
              <a:ext cx="87480" cy="167040"/>
            </a:xfrm>
            <a:custGeom>
              <a:avLst/>
              <a:gdLst>
                <a:gd name="textAreaLeft" fmla="*/ 0 w 87480"/>
                <a:gd name="textAreaRight" fmla="*/ 87840 w 87480"/>
                <a:gd name="textAreaTop" fmla="*/ 0 h 167040"/>
                <a:gd name="textAreaBottom" fmla="*/ 167400 h 167040"/>
              </a:gdLst>
              <a:ahLst/>
              <a:cxnLst/>
              <a:rect l="textAreaLeft" t="textAreaTop" r="textAreaRight" b="textAreaBottom"/>
              <a:pathLst>
                <a:path w="3119" h="5956">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17" name="Google Shape;8622;p58"/>
          <p:cNvGrpSpPr/>
          <p:nvPr/>
        </p:nvGrpSpPr>
        <p:grpSpPr>
          <a:xfrm>
            <a:off x="5313240" y="1832400"/>
            <a:ext cx="314280" cy="357840"/>
            <a:chOff x="5313240" y="1832400"/>
            <a:chExt cx="314280" cy="357840"/>
          </a:xfrm>
        </p:grpSpPr>
        <p:sp>
          <p:nvSpPr>
            <p:cNvPr id="8418" name="Google Shape;8623;p58"/>
            <p:cNvSpPr/>
            <p:nvPr/>
          </p:nvSpPr>
          <p:spPr>
            <a:xfrm>
              <a:off x="5376240" y="2043000"/>
              <a:ext cx="187560" cy="83880"/>
            </a:xfrm>
            <a:custGeom>
              <a:avLst/>
              <a:gdLst>
                <a:gd name="textAreaLeft" fmla="*/ 0 w 187560"/>
                <a:gd name="textAreaRight" fmla="*/ 187920 w 187560"/>
                <a:gd name="textAreaTop" fmla="*/ 0 h 83880"/>
                <a:gd name="textAreaBottom" fmla="*/ 84240 h 83880"/>
              </a:gdLst>
              <a:ahLst/>
              <a:cxnLst/>
              <a:rect l="textAreaLeft" t="textAreaTop" r="textAreaRight" b="textAreaBottom"/>
              <a:pathLst>
                <a:path w="6680" h="2994">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19" name="Google Shape;8624;p58"/>
            <p:cNvSpPr/>
            <p:nvPr/>
          </p:nvSpPr>
          <p:spPr>
            <a:xfrm>
              <a:off x="5392080" y="1896120"/>
              <a:ext cx="156600" cy="41400"/>
            </a:xfrm>
            <a:custGeom>
              <a:avLst/>
              <a:gdLst>
                <a:gd name="textAreaLeft" fmla="*/ 0 w 156600"/>
                <a:gd name="textAreaRight" fmla="*/ 156960 w 156600"/>
                <a:gd name="textAreaTop" fmla="*/ 0 h 41400"/>
                <a:gd name="textAreaBottom" fmla="*/ 41760 h 41400"/>
              </a:gdLst>
              <a:ahLst/>
              <a:cxnLst/>
              <a:rect l="textAreaLeft" t="textAreaTop" r="textAreaRight" b="textAreaBottom"/>
              <a:pathLst>
                <a:path w="5577" h="1482">
                  <a:moveTo>
                    <a:pt x="2804" y="1"/>
                  </a:moveTo>
                  <a:cubicBezTo>
                    <a:pt x="1639" y="1"/>
                    <a:pt x="599" y="568"/>
                    <a:pt x="1" y="1481"/>
                  </a:cubicBezTo>
                  <a:lnTo>
                    <a:pt x="5577" y="1481"/>
                  </a:lnTo>
                  <a:cubicBezTo>
                    <a:pt x="4947" y="568"/>
                    <a:pt x="3939" y="1"/>
                    <a:pt x="2804"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0" name="Google Shape;8625;p58"/>
            <p:cNvSpPr/>
            <p:nvPr/>
          </p:nvSpPr>
          <p:spPr>
            <a:xfrm>
              <a:off x="5375160" y="1959840"/>
              <a:ext cx="189360" cy="61560"/>
            </a:xfrm>
            <a:custGeom>
              <a:avLst/>
              <a:gdLst>
                <a:gd name="textAreaLeft" fmla="*/ 0 w 189360"/>
                <a:gd name="textAreaRight" fmla="*/ 189720 w 189360"/>
                <a:gd name="textAreaTop" fmla="*/ 0 h 61560"/>
                <a:gd name="textAreaBottom" fmla="*/ 61920 h 61560"/>
              </a:gdLst>
              <a:ahLst/>
              <a:cxnLst/>
              <a:rect l="textAreaLeft" t="textAreaTop" r="textAreaRight" b="textAreaBottom"/>
              <a:pathLst>
                <a:path w="6743" h="2207">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1" name="Google Shape;8626;p58"/>
            <p:cNvSpPr/>
            <p:nvPr/>
          </p:nvSpPr>
          <p:spPr>
            <a:xfrm>
              <a:off x="5313240" y="1832400"/>
              <a:ext cx="314280" cy="357840"/>
            </a:xfrm>
            <a:custGeom>
              <a:avLst/>
              <a:gdLst>
                <a:gd name="textAreaLeft" fmla="*/ 0 w 314280"/>
                <a:gd name="textAreaRight" fmla="*/ 314640 w 314280"/>
                <a:gd name="textAreaTop" fmla="*/ 0 h 357840"/>
                <a:gd name="textAreaBottom" fmla="*/ 358200 h 357840"/>
              </a:gdLst>
              <a:ahLst/>
              <a:cxnLst/>
              <a:rect l="textAreaLeft" t="textAreaTop" r="textAreaRight" b="textAreaBottom"/>
              <a:pathLst>
                <a:path w="11185" h="12729">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22" name="Google Shape;8627;p58"/>
          <p:cNvGrpSpPr/>
          <p:nvPr/>
        </p:nvGrpSpPr>
        <p:grpSpPr>
          <a:xfrm>
            <a:off x="5305320" y="2273760"/>
            <a:ext cx="359640" cy="359280"/>
            <a:chOff x="5305320" y="2273760"/>
            <a:chExt cx="359640" cy="359280"/>
          </a:xfrm>
        </p:grpSpPr>
        <p:sp>
          <p:nvSpPr>
            <p:cNvPr id="8423" name="Google Shape;8628;p58"/>
            <p:cNvSpPr/>
            <p:nvPr/>
          </p:nvSpPr>
          <p:spPr>
            <a:xfrm>
              <a:off x="5305320" y="2330280"/>
              <a:ext cx="359640" cy="302760"/>
            </a:xfrm>
            <a:custGeom>
              <a:avLst/>
              <a:gdLst>
                <a:gd name="textAreaLeft" fmla="*/ 0 w 359640"/>
                <a:gd name="textAreaRight" fmla="*/ 360000 w 359640"/>
                <a:gd name="textAreaTop" fmla="*/ 0 h 302760"/>
                <a:gd name="textAreaBottom" fmla="*/ 303120 h 302760"/>
              </a:gdLst>
              <a:ahLst/>
              <a:cxnLst/>
              <a:rect l="textAreaLeft" t="textAreaTop" r="textAreaRight" b="textAreaBottom"/>
              <a:pathLst>
                <a:path w="12792" h="10776">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4" name="Google Shape;8629;p58"/>
            <p:cNvSpPr/>
            <p:nvPr/>
          </p:nvSpPr>
          <p:spPr>
            <a:xfrm>
              <a:off x="5392080" y="2463120"/>
              <a:ext cx="61560" cy="40320"/>
            </a:xfrm>
            <a:custGeom>
              <a:avLst/>
              <a:gdLst>
                <a:gd name="textAreaLeft" fmla="*/ 0 w 61560"/>
                <a:gd name="textAreaRight" fmla="*/ 61920 w 61560"/>
                <a:gd name="textAreaTop" fmla="*/ 0 h 40320"/>
                <a:gd name="textAreaBottom" fmla="*/ 40680 h 40320"/>
              </a:gdLst>
              <a:ahLst/>
              <a:cxnLst/>
              <a:rect l="textAreaLeft" t="textAreaTop" r="textAreaRight" b="textAreaBottom"/>
              <a:pathLst>
                <a:path w="2206" h="145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5" name="Google Shape;8630;p58"/>
            <p:cNvSpPr/>
            <p:nvPr/>
          </p:nvSpPr>
          <p:spPr>
            <a:xfrm>
              <a:off x="5518080" y="2463120"/>
              <a:ext cx="62640" cy="40320"/>
            </a:xfrm>
            <a:custGeom>
              <a:avLst/>
              <a:gdLst>
                <a:gd name="textAreaLeft" fmla="*/ 0 w 62640"/>
                <a:gd name="textAreaRight" fmla="*/ 63000 w 62640"/>
                <a:gd name="textAreaTop" fmla="*/ 0 h 40320"/>
                <a:gd name="textAreaBottom" fmla="*/ 40680 h 40320"/>
              </a:gdLst>
              <a:ahLst/>
              <a:cxnLst/>
              <a:rect l="textAreaLeft" t="textAreaTop" r="textAreaRight" b="textAreaBottom"/>
              <a:pathLst>
                <a:path w="2237" h="145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6" name="Google Shape;8631;p58"/>
            <p:cNvSpPr/>
            <p:nvPr/>
          </p:nvSpPr>
          <p:spPr>
            <a:xfrm>
              <a:off x="5448960" y="2273760"/>
              <a:ext cx="73080" cy="105120"/>
            </a:xfrm>
            <a:custGeom>
              <a:avLst/>
              <a:gdLst>
                <a:gd name="textAreaLeft" fmla="*/ 0 w 73080"/>
                <a:gd name="textAreaRight" fmla="*/ 73440 w 73080"/>
                <a:gd name="textAreaTop" fmla="*/ 0 h 105120"/>
                <a:gd name="textAreaBottom" fmla="*/ 105480 h 105120"/>
              </a:gdLst>
              <a:ahLst/>
              <a:cxnLst/>
              <a:rect l="textAreaLeft" t="textAreaTop" r="textAreaRight" b="textAreaBottom"/>
              <a:pathLst>
                <a:path w="2616" h="375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27" name="Google Shape;8632;p58"/>
          <p:cNvGrpSpPr/>
          <p:nvPr/>
        </p:nvGrpSpPr>
        <p:grpSpPr>
          <a:xfrm>
            <a:off x="7520400" y="1375920"/>
            <a:ext cx="314280" cy="358920"/>
            <a:chOff x="7520400" y="1375920"/>
            <a:chExt cx="314280" cy="358920"/>
          </a:xfrm>
        </p:grpSpPr>
        <p:sp>
          <p:nvSpPr>
            <p:cNvPr id="8428" name="Google Shape;8633;p58"/>
            <p:cNvSpPr/>
            <p:nvPr/>
          </p:nvSpPr>
          <p:spPr>
            <a:xfrm>
              <a:off x="7520400" y="1531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6" h="2553">
                  <a:moveTo>
                    <a:pt x="756" y="0"/>
                  </a:moveTo>
                  <a:cubicBezTo>
                    <a:pt x="315" y="221"/>
                    <a:pt x="0" y="693"/>
                    <a:pt x="0" y="1260"/>
                  </a:cubicBezTo>
                  <a:cubicBezTo>
                    <a:pt x="0" y="1796"/>
                    <a:pt x="315" y="2269"/>
                    <a:pt x="756" y="2552"/>
                  </a:cubicBezTo>
                  <a:lnTo>
                    <a:pt x="756"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29" name="Google Shape;8634;p58"/>
            <p:cNvSpPr/>
            <p:nvPr/>
          </p:nvSpPr>
          <p:spPr>
            <a:xfrm>
              <a:off x="7562160" y="1375920"/>
              <a:ext cx="231840" cy="111240"/>
            </a:xfrm>
            <a:custGeom>
              <a:avLst/>
              <a:gdLst>
                <a:gd name="textAreaLeft" fmla="*/ 0 w 231840"/>
                <a:gd name="textAreaRight" fmla="*/ 232200 w 231840"/>
                <a:gd name="textAreaTop" fmla="*/ 0 h 111240"/>
                <a:gd name="textAreaBottom" fmla="*/ 111600 h 111240"/>
              </a:gdLst>
              <a:ahLst/>
              <a:cxnLst/>
              <a:rect l="textAreaLeft" t="textAreaTop" r="textAreaRight" b="textAreaBottom"/>
              <a:pathLst>
                <a:path w="8255" h="3971">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w="0">
              <a:noFill/>
            </a:ln>
          </p:spPr>
          <p:style>
            <a:lnRef idx="0"/>
            <a:fillRef idx="0"/>
            <a:effectRef idx="0"/>
            <a:fontRef idx="minor"/>
          </p:style>
          <p:txBody>
            <a:bodyPr tIns="55800" bIns="55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0" name="Google Shape;8635;p58"/>
            <p:cNvSpPr/>
            <p:nvPr/>
          </p:nvSpPr>
          <p:spPr>
            <a:xfrm>
              <a:off x="7562160" y="1463040"/>
              <a:ext cx="230040" cy="271800"/>
            </a:xfrm>
            <a:custGeom>
              <a:avLst/>
              <a:gdLst>
                <a:gd name="textAreaLeft" fmla="*/ 0 w 230040"/>
                <a:gd name="textAreaRight" fmla="*/ 230400 w 230040"/>
                <a:gd name="textAreaTop" fmla="*/ 0 h 271800"/>
                <a:gd name="textAreaBottom" fmla="*/ 272160 h 271800"/>
              </a:gdLst>
              <a:ahLst/>
              <a:cxnLst/>
              <a:rect l="textAreaLeft" t="textAreaTop" r="textAreaRight" b="textAreaBottom"/>
              <a:pathLst>
                <a:path w="8192" h="9673">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1" name="Google Shape;8636;p58"/>
            <p:cNvSpPr/>
            <p:nvPr/>
          </p:nvSpPr>
          <p:spPr>
            <a:xfrm>
              <a:off x="7813800" y="1531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0" y="0"/>
                  </a:moveTo>
                  <a:lnTo>
                    <a:pt x="0" y="2552"/>
                  </a:lnTo>
                  <a:cubicBezTo>
                    <a:pt x="441" y="2269"/>
                    <a:pt x="756" y="1796"/>
                    <a:pt x="756" y="1260"/>
                  </a:cubicBezTo>
                  <a:cubicBezTo>
                    <a:pt x="756" y="693"/>
                    <a:pt x="473" y="221"/>
                    <a:pt x="0"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32" name="Google Shape;8637;p58"/>
          <p:cNvGrpSpPr/>
          <p:nvPr/>
        </p:nvGrpSpPr>
        <p:grpSpPr>
          <a:xfrm>
            <a:off x="7497720" y="1832040"/>
            <a:ext cx="359640" cy="358200"/>
            <a:chOff x="7497720" y="1832040"/>
            <a:chExt cx="359640" cy="358200"/>
          </a:xfrm>
        </p:grpSpPr>
        <p:sp>
          <p:nvSpPr>
            <p:cNvPr id="8433" name="Google Shape;8638;p58"/>
            <p:cNvSpPr/>
            <p:nvPr/>
          </p:nvSpPr>
          <p:spPr>
            <a:xfrm>
              <a:off x="7497720" y="1832040"/>
              <a:ext cx="359640" cy="126720"/>
            </a:xfrm>
            <a:custGeom>
              <a:avLst/>
              <a:gdLst>
                <a:gd name="textAreaLeft" fmla="*/ 0 w 359640"/>
                <a:gd name="textAreaRight" fmla="*/ 360000 w 359640"/>
                <a:gd name="textAreaTop" fmla="*/ 0 h 126720"/>
                <a:gd name="textAreaBottom" fmla="*/ 127080 h 126720"/>
              </a:gdLst>
              <a:ahLst/>
              <a:cxnLst/>
              <a:rect l="textAreaLeft" t="textAreaTop" r="textAreaRight" b="textAreaBottom"/>
              <a:pathLst>
                <a:path w="12792" h="4514">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4" name="Google Shape;8639;p58"/>
            <p:cNvSpPr/>
            <p:nvPr/>
          </p:nvSpPr>
          <p:spPr>
            <a:xfrm>
              <a:off x="7561440" y="1980360"/>
              <a:ext cx="230040" cy="209880"/>
            </a:xfrm>
            <a:custGeom>
              <a:avLst/>
              <a:gdLst>
                <a:gd name="textAreaLeft" fmla="*/ 0 w 230040"/>
                <a:gd name="textAreaRight" fmla="*/ 230400 w 230040"/>
                <a:gd name="textAreaTop" fmla="*/ 0 h 209880"/>
                <a:gd name="textAreaBottom" fmla="*/ 210240 h 209880"/>
              </a:gdLst>
              <a:ahLst/>
              <a:cxnLst/>
              <a:rect l="textAreaLeft" t="textAreaTop" r="textAreaRight" b="textAreaBottom"/>
              <a:pathLst>
                <a:path w="8192" h="7468">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5" name="Google Shape;8640;p58"/>
            <p:cNvSpPr/>
            <p:nvPr/>
          </p:nvSpPr>
          <p:spPr>
            <a:xfrm>
              <a:off x="7813440" y="198540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0" y="1"/>
                  </a:moveTo>
                  <a:lnTo>
                    <a:pt x="0" y="2552"/>
                  </a:lnTo>
                  <a:cubicBezTo>
                    <a:pt x="441" y="2269"/>
                    <a:pt x="756" y="1796"/>
                    <a:pt x="756" y="1261"/>
                  </a:cubicBezTo>
                  <a:cubicBezTo>
                    <a:pt x="756" y="757"/>
                    <a:pt x="473" y="284"/>
                    <a:pt x="0"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6" name="Google Shape;8641;p58"/>
            <p:cNvSpPr/>
            <p:nvPr/>
          </p:nvSpPr>
          <p:spPr>
            <a:xfrm>
              <a:off x="7520040" y="1986480"/>
              <a:ext cx="20880" cy="71280"/>
            </a:xfrm>
            <a:custGeom>
              <a:avLst/>
              <a:gdLst>
                <a:gd name="textAreaLeft" fmla="*/ 0 w 20880"/>
                <a:gd name="textAreaRight" fmla="*/ 21240 w 20880"/>
                <a:gd name="textAreaTop" fmla="*/ 0 h 71280"/>
                <a:gd name="textAreaBottom" fmla="*/ 71640 h 71280"/>
              </a:gdLst>
              <a:ahLst/>
              <a:cxnLst/>
              <a:rect l="textAreaLeft" t="textAreaTop" r="textAreaRight" b="textAreaBottom"/>
              <a:pathLst>
                <a:path w="756" h="2552">
                  <a:moveTo>
                    <a:pt x="756" y="0"/>
                  </a:moveTo>
                  <a:cubicBezTo>
                    <a:pt x="315" y="252"/>
                    <a:pt x="0" y="725"/>
                    <a:pt x="0" y="1260"/>
                  </a:cubicBezTo>
                  <a:cubicBezTo>
                    <a:pt x="0" y="1827"/>
                    <a:pt x="315" y="2300"/>
                    <a:pt x="756" y="2552"/>
                  </a:cubicBezTo>
                  <a:lnTo>
                    <a:pt x="756" y="0"/>
                  </a:ln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37" name="Google Shape;8642;p58"/>
          <p:cNvGrpSpPr/>
          <p:nvPr/>
        </p:nvGrpSpPr>
        <p:grpSpPr>
          <a:xfrm>
            <a:off x="7513200" y="2273400"/>
            <a:ext cx="358200" cy="358920"/>
            <a:chOff x="7513200" y="2273400"/>
            <a:chExt cx="358200" cy="358920"/>
          </a:xfrm>
        </p:grpSpPr>
        <p:sp>
          <p:nvSpPr>
            <p:cNvPr id="8438" name="Google Shape;8643;p58"/>
            <p:cNvSpPr/>
            <p:nvPr/>
          </p:nvSpPr>
          <p:spPr>
            <a:xfrm>
              <a:off x="7686720" y="2273400"/>
              <a:ext cx="140760" cy="163080"/>
            </a:xfrm>
            <a:custGeom>
              <a:avLst/>
              <a:gdLst>
                <a:gd name="textAreaLeft" fmla="*/ 0 w 140760"/>
                <a:gd name="textAreaRight" fmla="*/ 141120 w 140760"/>
                <a:gd name="textAreaTop" fmla="*/ 0 h 163080"/>
                <a:gd name="textAreaBottom" fmla="*/ 163440 h 163080"/>
              </a:gdLst>
              <a:ahLst/>
              <a:cxnLst/>
              <a:rect l="textAreaLeft" t="textAreaTop" r="textAreaRight" b="textAreaBottom"/>
              <a:pathLst>
                <a:path w="5010" h="5807">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39" name="Google Shape;8644;p58"/>
            <p:cNvSpPr/>
            <p:nvPr/>
          </p:nvSpPr>
          <p:spPr>
            <a:xfrm>
              <a:off x="7796520" y="2521800"/>
              <a:ext cx="74880" cy="45720"/>
            </a:xfrm>
            <a:custGeom>
              <a:avLst/>
              <a:gdLst>
                <a:gd name="textAreaLeft" fmla="*/ 0 w 74880"/>
                <a:gd name="textAreaRight" fmla="*/ 75240 w 74880"/>
                <a:gd name="textAreaTop" fmla="*/ 0 h 45720"/>
                <a:gd name="textAreaBottom" fmla="*/ 46080 h 45720"/>
              </a:gdLst>
              <a:ahLst/>
              <a:cxnLst/>
              <a:rect l="textAreaLeft" t="textAreaTop" r="textAreaRight" b="textAreaBottom"/>
              <a:pathLst>
                <a:path w="2679" h="164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0" name="Google Shape;8645;p58"/>
            <p:cNvSpPr/>
            <p:nvPr/>
          </p:nvSpPr>
          <p:spPr>
            <a:xfrm>
              <a:off x="7555680" y="2315160"/>
              <a:ext cx="165240" cy="105840"/>
            </a:xfrm>
            <a:custGeom>
              <a:avLst/>
              <a:gdLst>
                <a:gd name="textAreaLeft" fmla="*/ 0 w 165240"/>
                <a:gd name="textAreaRight" fmla="*/ 165600 w 165240"/>
                <a:gd name="textAreaTop" fmla="*/ 0 h 105840"/>
                <a:gd name="textAreaBottom" fmla="*/ 106200 h 105840"/>
              </a:gdLst>
              <a:ahLst/>
              <a:cxnLst/>
              <a:rect l="textAreaLeft" t="textAreaTop" r="textAreaRight" b="textAreaBottom"/>
              <a:pathLst>
                <a:path w="5892" h="3781">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1" name="Google Shape;8646;p58"/>
            <p:cNvSpPr/>
            <p:nvPr/>
          </p:nvSpPr>
          <p:spPr>
            <a:xfrm>
              <a:off x="7555680" y="2341080"/>
              <a:ext cx="231840" cy="291240"/>
            </a:xfrm>
            <a:custGeom>
              <a:avLst/>
              <a:gdLst>
                <a:gd name="textAreaLeft" fmla="*/ 0 w 231840"/>
                <a:gd name="textAreaRight" fmla="*/ 232200 w 231840"/>
                <a:gd name="textAreaTop" fmla="*/ 0 h 291240"/>
                <a:gd name="textAreaBottom" fmla="*/ 291600 h 291240"/>
              </a:gdLst>
              <a:ahLst/>
              <a:cxnLst/>
              <a:rect l="textAreaLeft" t="textAreaTop" r="textAreaRight" b="textAreaBottom"/>
              <a:pathLst>
                <a:path w="8255" h="10367">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2" name="Google Shape;8647;p58"/>
            <p:cNvSpPr/>
            <p:nvPr/>
          </p:nvSpPr>
          <p:spPr>
            <a:xfrm>
              <a:off x="7806600" y="244656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6" h="2584">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3" name="Google Shape;8648;p58"/>
            <p:cNvSpPr/>
            <p:nvPr/>
          </p:nvSpPr>
          <p:spPr>
            <a:xfrm>
              <a:off x="7513200" y="2447280"/>
              <a:ext cx="20880" cy="73080"/>
            </a:xfrm>
            <a:custGeom>
              <a:avLst/>
              <a:gdLst>
                <a:gd name="textAreaLeft" fmla="*/ 0 w 20880"/>
                <a:gd name="textAreaRight" fmla="*/ 21240 w 20880"/>
                <a:gd name="textAreaTop" fmla="*/ 0 h 73080"/>
                <a:gd name="textAreaBottom" fmla="*/ 73440 h 73080"/>
              </a:gdLst>
              <a:ahLst/>
              <a:cxnLst/>
              <a:rect l="textAreaLeft" t="textAreaTop" r="textAreaRight" b="textAreaBottom"/>
              <a:pathLst>
                <a:path w="757" h="2616">
                  <a:moveTo>
                    <a:pt x="757" y="1"/>
                  </a:moveTo>
                  <a:cubicBezTo>
                    <a:pt x="284" y="284"/>
                    <a:pt x="1" y="757"/>
                    <a:pt x="1" y="1292"/>
                  </a:cubicBezTo>
                  <a:cubicBezTo>
                    <a:pt x="1" y="1859"/>
                    <a:pt x="316" y="2332"/>
                    <a:pt x="757" y="2615"/>
                  </a:cubicBezTo>
                  <a:lnTo>
                    <a:pt x="757" y="1"/>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44" name="Google Shape;8649;p58"/>
          <p:cNvGrpSpPr/>
          <p:nvPr/>
        </p:nvGrpSpPr>
        <p:grpSpPr>
          <a:xfrm>
            <a:off x="6170400" y="2731680"/>
            <a:ext cx="358560" cy="357840"/>
            <a:chOff x="6170400" y="2731680"/>
            <a:chExt cx="358560" cy="357840"/>
          </a:xfrm>
        </p:grpSpPr>
        <p:sp>
          <p:nvSpPr>
            <p:cNvPr id="8445" name="Google Shape;8650;p58"/>
            <p:cNvSpPr/>
            <p:nvPr/>
          </p:nvSpPr>
          <p:spPr>
            <a:xfrm>
              <a:off x="6254280" y="2899800"/>
              <a:ext cx="187560" cy="169920"/>
            </a:xfrm>
            <a:custGeom>
              <a:avLst/>
              <a:gdLst>
                <a:gd name="textAreaLeft" fmla="*/ 0 w 187560"/>
                <a:gd name="textAreaRight" fmla="*/ 187920 w 187560"/>
                <a:gd name="textAreaTop" fmla="*/ 0 h 169920"/>
                <a:gd name="textAreaBottom" fmla="*/ 170280 h 169920"/>
              </a:gdLst>
              <a:ahLst/>
              <a:cxnLst/>
              <a:rect l="textAreaLeft" t="textAreaTop" r="textAreaRight" b="textAreaBottom"/>
              <a:pathLst>
                <a:path w="6680" h="605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6" name="Google Shape;8651;p58"/>
            <p:cNvSpPr/>
            <p:nvPr/>
          </p:nvSpPr>
          <p:spPr>
            <a:xfrm>
              <a:off x="6255360" y="2858400"/>
              <a:ext cx="189360" cy="20160"/>
            </a:xfrm>
            <a:custGeom>
              <a:avLst/>
              <a:gdLst>
                <a:gd name="textAreaLeft" fmla="*/ 0 w 189360"/>
                <a:gd name="textAreaRight" fmla="*/ 189720 w 189360"/>
                <a:gd name="textAreaTop" fmla="*/ 0 h 20160"/>
                <a:gd name="textAreaBottom" fmla="*/ 20520 h 20160"/>
              </a:gdLst>
              <a:ahLst/>
              <a:cxnLst/>
              <a:rect l="textAreaLeft" t="textAreaTop" r="textAreaRight" b="textAreaBottom"/>
              <a:pathLst>
                <a:path w="6743" h="726">
                  <a:moveTo>
                    <a:pt x="0" y="0"/>
                  </a:moveTo>
                  <a:lnTo>
                    <a:pt x="0" y="725"/>
                  </a:lnTo>
                  <a:lnTo>
                    <a:pt x="6742" y="725"/>
                  </a:lnTo>
                  <a:lnTo>
                    <a:pt x="6742"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47" name="Google Shape;8652;p58"/>
            <p:cNvSpPr/>
            <p:nvPr/>
          </p:nvSpPr>
          <p:spPr>
            <a:xfrm>
              <a:off x="6170400" y="2731680"/>
              <a:ext cx="358560" cy="357840"/>
            </a:xfrm>
            <a:custGeom>
              <a:avLst/>
              <a:gdLst>
                <a:gd name="textAreaLeft" fmla="*/ 0 w 358560"/>
                <a:gd name="textAreaRight" fmla="*/ 358920 w 358560"/>
                <a:gd name="textAreaTop" fmla="*/ 0 h 357840"/>
                <a:gd name="textAreaBottom" fmla="*/ 358200 h 357840"/>
              </a:gdLst>
              <a:ahLst/>
              <a:cxnLst/>
              <a:rect l="textAreaLeft" t="textAreaTop" r="textAreaRight" b="textAreaBottom"/>
              <a:pathLst>
                <a:path w="12761" h="12729">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48" name="Google Shape;8653;p58"/>
          <p:cNvGrpSpPr/>
          <p:nvPr/>
        </p:nvGrpSpPr>
        <p:grpSpPr>
          <a:xfrm>
            <a:off x="6192360" y="3202560"/>
            <a:ext cx="314280" cy="358560"/>
            <a:chOff x="6192360" y="3202560"/>
            <a:chExt cx="314280" cy="358560"/>
          </a:xfrm>
        </p:grpSpPr>
        <p:sp>
          <p:nvSpPr>
            <p:cNvPr id="8449" name="Google Shape;8654;p58"/>
            <p:cNvSpPr/>
            <p:nvPr/>
          </p:nvSpPr>
          <p:spPr>
            <a:xfrm>
              <a:off x="6235920" y="3202560"/>
              <a:ext cx="230040" cy="358560"/>
            </a:xfrm>
            <a:custGeom>
              <a:avLst/>
              <a:gdLst>
                <a:gd name="textAreaLeft" fmla="*/ 0 w 230040"/>
                <a:gd name="textAreaRight" fmla="*/ 230400 w 230040"/>
                <a:gd name="textAreaTop" fmla="*/ 0 h 358560"/>
                <a:gd name="textAreaBottom" fmla="*/ 358920 h 358560"/>
              </a:gdLst>
              <a:ahLst/>
              <a:cxnLst/>
              <a:rect l="textAreaLeft" t="textAreaTop" r="textAreaRight" b="textAreaBottom"/>
              <a:pathLst>
                <a:path w="8192" h="12761">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0" name="Google Shape;8655;p58"/>
            <p:cNvSpPr/>
            <p:nvPr/>
          </p:nvSpPr>
          <p:spPr>
            <a:xfrm>
              <a:off x="6192360" y="3376080"/>
              <a:ext cx="22680" cy="73080"/>
            </a:xfrm>
            <a:custGeom>
              <a:avLst/>
              <a:gdLst>
                <a:gd name="textAreaLeft" fmla="*/ 0 w 22680"/>
                <a:gd name="textAreaRight" fmla="*/ 23040 w 22680"/>
                <a:gd name="textAreaTop" fmla="*/ 0 h 73080"/>
                <a:gd name="textAreaBottom" fmla="*/ 73440 h 73080"/>
              </a:gdLst>
              <a:ahLst/>
              <a:cxnLst/>
              <a:rect l="textAreaLeft" t="textAreaTop" r="textAreaRight" b="textAreaBottom"/>
              <a:pathLst>
                <a:path w="820" h="2616">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1" name="Google Shape;8656;p58"/>
            <p:cNvSpPr/>
            <p:nvPr/>
          </p:nvSpPr>
          <p:spPr>
            <a:xfrm>
              <a:off x="6483960" y="3375360"/>
              <a:ext cx="22680" cy="72360"/>
            </a:xfrm>
            <a:custGeom>
              <a:avLst/>
              <a:gdLst>
                <a:gd name="textAreaLeft" fmla="*/ 0 w 22680"/>
                <a:gd name="textAreaRight" fmla="*/ 23040 w 22680"/>
                <a:gd name="textAreaTop" fmla="*/ 0 h 72360"/>
                <a:gd name="textAreaBottom" fmla="*/ 72720 h 72360"/>
              </a:gdLst>
              <a:ahLst/>
              <a:cxnLst/>
              <a:rect l="textAreaLeft" t="textAreaTop" r="textAreaRight" b="textAreaBottom"/>
              <a:pathLst>
                <a:path w="820" h="2584">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52" name="Google Shape;8657;p58"/>
          <p:cNvGrpSpPr/>
          <p:nvPr/>
        </p:nvGrpSpPr>
        <p:grpSpPr>
          <a:xfrm>
            <a:off x="6170400" y="3665520"/>
            <a:ext cx="358560" cy="357480"/>
            <a:chOff x="6170400" y="3665520"/>
            <a:chExt cx="358560" cy="357480"/>
          </a:xfrm>
        </p:grpSpPr>
        <p:sp>
          <p:nvSpPr>
            <p:cNvPr id="8453" name="Google Shape;8658;p58"/>
            <p:cNvSpPr/>
            <p:nvPr/>
          </p:nvSpPr>
          <p:spPr>
            <a:xfrm>
              <a:off x="6170400" y="3665520"/>
              <a:ext cx="358560" cy="104760"/>
            </a:xfrm>
            <a:custGeom>
              <a:avLst/>
              <a:gdLst>
                <a:gd name="textAreaLeft" fmla="*/ 0 w 358560"/>
                <a:gd name="textAreaRight" fmla="*/ 358920 w 358560"/>
                <a:gd name="textAreaTop" fmla="*/ 0 h 104760"/>
                <a:gd name="textAreaBottom" fmla="*/ 105120 h 104760"/>
              </a:gdLst>
              <a:ahLst/>
              <a:cxnLst/>
              <a:rect l="textAreaLeft" t="textAreaTop" r="textAreaRight" b="textAreaBottom"/>
              <a:pathLst>
                <a:path w="12760" h="3742">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4" name="Google Shape;8659;p58"/>
            <p:cNvSpPr/>
            <p:nvPr/>
          </p:nvSpPr>
          <p:spPr>
            <a:xfrm>
              <a:off x="6192360" y="3876120"/>
              <a:ext cx="157320" cy="146880"/>
            </a:xfrm>
            <a:custGeom>
              <a:avLst/>
              <a:gdLst>
                <a:gd name="textAreaLeft" fmla="*/ 0 w 157320"/>
                <a:gd name="textAreaRight" fmla="*/ 157680 w 157320"/>
                <a:gd name="textAreaTop" fmla="*/ 0 h 146880"/>
                <a:gd name="textAreaBottom" fmla="*/ 147240 h 146880"/>
              </a:gdLst>
              <a:ahLst/>
              <a:cxnLst/>
              <a:rect l="textAreaLeft" t="textAreaTop" r="textAreaRight" b="textAreaBottom"/>
              <a:pathLst>
                <a:path w="5609" h="5231">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5" name="Google Shape;8660;p58"/>
            <p:cNvSpPr/>
            <p:nvPr/>
          </p:nvSpPr>
          <p:spPr>
            <a:xfrm>
              <a:off x="6190560" y="3791880"/>
              <a:ext cx="141480" cy="83880"/>
            </a:xfrm>
            <a:custGeom>
              <a:avLst/>
              <a:gdLst>
                <a:gd name="textAreaLeft" fmla="*/ 0 w 141480"/>
                <a:gd name="textAreaRight" fmla="*/ 141840 w 141480"/>
                <a:gd name="textAreaTop" fmla="*/ 0 h 83880"/>
                <a:gd name="textAreaBottom" fmla="*/ 84240 h 83880"/>
              </a:gdLst>
              <a:ahLst/>
              <a:cxnLst/>
              <a:rect l="textAreaLeft" t="textAreaTop" r="textAreaRight" b="textAreaBottom"/>
              <a:pathLst>
                <a:path w="5042" h="2994">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6" name="Google Shape;8661;p58"/>
            <p:cNvSpPr/>
            <p:nvPr/>
          </p:nvSpPr>
          <p:spPr>
            <a:xfrm>
              <a:off x="6349320" y="3876120"/>
              <a:ext cx="156600" cy="146880"/>
            </a:xfrm>
            <a:custGeom>
              <a:avLst/>
              <a:gdLst>
                <a:gd name="textAreaLeft" fmla="*/ 0 w 156600"/>
                <a:gd name="textAreaRight" fmla="*/ 156960 w 156600"/>
                <a:gd name="textAreaTop" fmla="*/ 0 h 146880"/>
                <a:gd name="textAreaBottom" fmla="*/ 147240 h 146880"/>
              </a:gdLst>
              <a:ahLst/>
              <a:cxnLst/>
              <a:rect l="textAreaLeft" t="textAreaTop" r="textAreaRight" b="textAreaBottom"/>
              <a:pathLst>
                <a:path w="5577" h="5231">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7" name="Google Shape;8662;p58"/>
            <p:cNvSpPr/>
            <p:nvPr/>
          </p:nvSpPr>
          <p:spPr>
            <a:xfrm>
              <a:off x="6254280" y="3805200"/>
              <a:ext cx="188280" cy="196560"/>
            </a:xfrm>
            <a:custGeom>
              <a:avLst/>
              <a:gdLst>
                <a:gd name="textAreaLeft" fmla="*/ 0 w 188280"/>
                <a:gd name="textAreaRight" fmla="*/ 188640 w 188280"/>
                <a:gd name="textAreaTop" fmla="*/ 0 h 196560"/>
                <a:gd name="textAreaBottom" fmla="*/ 196920 h 196560"/>
              </a:gdLst>
              <a:ahLst/>
              <a:cxnLst/>
              <a:rect l="textAreaLeft" t="textAreaTop" r="textAreaRight" b="textAreaBottom"/>
              <a:pathLst>
                <a:path w="6711" h="6995">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8" name="Google Shape;8663;p58"/>
            <p:cNvSpPr/>
            <p:nvPr/>
          </p:nvSpPr>
          <p:spPr>
            <a:xfrm>
              <a:off x="6463440" y="3854880"/>
              <a:ext cx="20880" cy="42120"/>
            </a:xfrm>
            <a:custGeom>
              <a:avLst/>
              <a:gdLst>
                <a:gd name="textAreaLeft" fmla="*/ 0 w 20880"/>
                <a:gd name="textAreaRight" fmla="*/ 21240 w 20880"/>
                <a:gd name="textAreaTop" fmla="*/ 0 h 42120"/>
                <a:gd name="textAreaBottom" fmla="*/ 42480 h 42120"/>
              </a:gdLst>
              <a:ahLst/>
              <a:cxnLst/>
              <a:rect l="textAreaLeft" t="textAreaTop" r="textAreaRight" b="textAreaBottom"/>
              <a:pathLst>
                <a:path w="757" h="1513">
                  <a:moveTo>
                    <a:pt x="0" y="1"/>
                  </a:moveTo>
                  <a:lnTo>
                    <a:pt x="0" y="1513"/>
                  </a:lnTo>
                  <a:cubicBezTo>
                    <a:pt x="410" y="1513"/>
                    <a:pt x="757" y="1135"/>
                    <a:pt x="757" y="757"/>
                  </a:cubicBezTo>
                  <a:cubicBezTo>
                    <a:pt x="757" y="347"/>
                    <a:pt x="441" y="1"/>
                    <a:pt x="0"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59" name="Google Shape;8664;p58"/>
            <p:cNvSpPr/>
            <p:nvPr/>
          </p:nvSpPr>
          <p:spPr>
            <a:xfrm>
              <a:off x="6212880" y="3854880"/>
              <a:ext cx="20160" cy="42120"/>
            </a:xfrm>
            <a:custGeom>
              <a:avLst/>
              <a:gdLst>
                <a:gd name="textAreaLeft" fmla="*/ 0 w 20160"/>
                <a:gd name="textAreaRight" fmla="*/ 20520 w 20160"/>
                <a:gd name="textAreaTop" fmla="*/ 0 h 42120"/>
                <a:gd name="textAreaBottom" fmla="*/ 42480 h 42120"/>
              </a:gdLst>
              <a:ahLst/>
              <a:cxnLst/>
              <a:rect l="textAreaLeft" t="textAreaTop" r="textAreaRight" b="textAreaBottom"/>
              <a:pathLst>
                <a:path w="725" h="1513">
                  <a:moveTo>
                    <a:pt x="725" y="1"/>
                  </a:moveTo>
                  <a:cubicBezTo>
                    <a:pt x="347" y="1"/>
                    <a:pt x="1" y="347"/>
                    <a:pt x="1" y="757"/>
                  </a:cubicBezTo>
                  <a:cubicBezTo>
                    <a:pt x="1" y="1135"/>
                    <a:pt x="347" y="1513"/>
                    <a:pt x="725" y="1513"/>
                  </a:cubicBezTo>
                  <a:lnTo>
                    <a:pt x="725" y="1"/>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0" name="Google Shape;8665;p58"/>
            <p:cNvSpPr/>
            <p:nvPr/>
          </p:nvSpPr>
          <p:spPr>
            <a:xfrm>
              <a:off x="6365160" y="3791880"/>
              <a:ext cx="140760" cy="83880"/>
            </a:xfrm>
            <a:custGeom>
              <a:avLst/>
              <a:gdLst>
                <a:gd name="textAreaLeft" fmla="*/ 0 w 140760"/>
                <a:gd name="textAreaRight" fmla="*/ 141120 w 140760"/>
                <a:gd name="textAreaTop" fmla="*/ 0 h 83880"/>
                <a:gd name="textAreaBottom" fmla="*/ 84240 h 83880"/>
              </a:gdLst>
              <a:ahLst/>
              <a:cxnLst/>
              <a:rect l="textAreaLeft" t="textAreaTop" r="textAreaRight" b="textAreaBottom"/>
              <a:pathLst>
                <a:path w="5010" h="2994">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61" name="Google Shape;8666;p58"/>
          <p:cNvGrpSpPr/>
          <p:nvPr/>
        </p:nvGrpSpPr>
        <p:grpSpPr>
          <a:xfrm>
            <a:off x="7965000" y="3208320"/>
            <a:ext cx="314280" cy="358200"/>
            <a:chOff x="7965000" y="3208320"/>
            <a:chExt cx="314280" cy="358200"/>
          </a:xfrm>
        </p:grpSpPr>
        <p:sp>
          <p:nvSpPr>
            <p:cNvPr id="8462" name="Google Shape;8667;p58"/>
            <p:cNvSpPr/>
            <p:nvPr/>
          </p:nvSpPr>
          <p:spPr>
            <a:xfrm>
              <a:off x="7986240" y="3232800"/>
              <a:ext cx="103320" cy="103320"/>
            </a:xfrm>
            <a:custGeom>
              <a:avLst/>
              <a:gdLst>
                <a:gd name="textAreaLeft" fmla="*/ 0 w 103320"/>
                <a:gd name="textAreaRight" fmla="*/ 103680 w 103320"/>
                <a:gd name="textAreaTop" fmla="*/ 0 h 103320"/>
                <a:gd name="textAreaBottom" fmla="*/ 103680 h 103320"/>
              </a:gdLst>
              <a:ahLst/>
              <a:cxnLst/>
              <a:rect l="textAreaLeft" t="textAreaTop" r="textAreaRight" b="textAreaBottom"/>
              <a:pathLst>
                <a:path w="3687" h="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3" name="Google Shape;8668;p58"/>
            <p:cNvSpPr/>
            <p:nvPr/>
          </p:nvSpPr>
          <p:spPr>
            <a:xfrm>
              <a:off x="8110440" y="3235320"/>
              <a:ext cx="136080" cy="119160"/>
            </a:xfrm>
            <a:custGeom>
              <a:avLst/>
              <a:gdLst>
                <a:gd name="textAreaLeft" fmla="*/ 0 w 136080"/>
                <a:gd name="textAreaRight" fmla="*/ 136440 w 136080"/>
                <a:gd name="textAreaTop" fmla="*/ 0 h 119160"/>
                <a:gd name="textAreaBottom" fmla="*/ 119520 h 119160"/>
              </a:gdLst>
              <a:ahLst/>
              <a:cxnLst/>
              <a:rect l="textAreaLeft" t="textAreaTop" r="textAreaRight" b="textAreaBottom"/>
              <a:pathLst>
                <a:path w="4853" h="4254">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4" name="Google Shape;8669;p58"/>
            <p:cNvSpPr/>
            <p:nvPr/>
          </p:nvSpPr>
          <p:spPr>
            <a:xfrm>
              <a:off x="8174160" y="3208320"/>
              <a:ext cx="85680" cy="83160"/>
            </a:xfrm>
            <a:custGeom>
              <a:avLst/>
              <a:gdLst>
                <a:gd name="textAreaLeft" fmla="*/ 0 w 85680"/>
                <a:gd name="textAreaRight" fmla="*/ 86040 w 85680"/>
                <a:gd name="textAreaTop" fmla="*/ 0 h 83160"/>
                <a:gd name="textAreaBottom" fmla="*/ 83520 h 83160"/>
              </a:gdLst>
              <a:ahLst/>
              <a:cxnLst/>
              <a:rect l="textAreaLeft" t="textAreaTop" r="textAreaRight" b="textAreaBottom"/>
              <a:pathLst>
                <a:path w="3056" h="2974">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5" name="Google Shape;8670;p58"/>
            <p:cNvSpPr/>
            <p:nvPr/>
          </p:nvSpPr>
          <p:spPr>
            <a:xfrm>
              <a:off x="8004960" y="3294720"/>
              <a:ext cx="230040" cy="271800"/>
            </a:xfrm>
            <a:custGeom>
              <a:avLst/>
              <a:gdLst>
                <a:gd name="textAreaLeft" fmla="*/ 0 w 230040"/>
                <a:gd name="textAreaRight" fmla="*/ 230400 w 230040"/>
                <a:gd name="textAreaTop" fmla="*/ 0 h 271800"/>
                <a:gd name="textAreaBottom" fmla="*/ 272160 h 271800"/>
              </a:gdLst>
              <a:ahLst/>
              <a:cxnLst/>
              <a:rect l="textAreaLeft" t="textAreaTop" r="textAreaRight" b="textAreaBottom"/>
              <a:pathLst>
                <a:path w="8192" h="9673">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6" name="Google Shape;8671;p58"/>
            <p:cNvSpPr/>
            <p:nvPr/>
          </p:nvSpPr>
          <p:spPr>
            <a:xfrm>
              <a:off x="8112240" y="3441960"/>
              <a:ext cx="20160" cy="19080"/>
            </a:xfrm>
            <a:custGeom>
              <a:avLst/>
              <a:gdLst>
                <a:gd name="textAreaLeft" fmla="*/ 0 w 20160"/>
                <a:gd name="textAreaRight" fmla="*/ 20520 w 20160"/>
                <a:gd name="textAreaTop" fmla="*/ 0 h 19080"/>
                <a:gd name="textAreaBottom" fmla="*/ 19440 h 19080"/>
              </a:gdLst>
              <a:ahLst/>
              <a:cxnLst/>
              <a:rect l="textAreaLeft" t="textAreaTop" r="textAreaRight" b="textAreaBottom"/>
              <a:pathLst>
                <a:path w="726" h="695">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7" name="Google Shape;8672;p58"/>
            <p:cNvSpPr/>
            <p:nvPr/>
          </p:nvSpPr>
          <p:spPr>
            <a:xfrm>
              <a:off x="8258400" y="33832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3"/>
                  </a:lnTo>
                  <a:cubicBezTo>
                    <a:pt x="442" y="2269"/>
                    <a:pt x="757" y="1796"/>
                    <a:pt x="757" y="1229"/>
                  </a:cubicBezTo>
                  <a:cubicBezTo>
                    <a:pt x="757" y="725"/>
                    <a:pt x="442" y="253"/>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68" name="Google Shape;8673;p58"/>
            <p:cNvSpPr/>
            <p:nvPr/>
          </p:nvSpPr>
          <p:spPr>
            <a:xfrm>
              <a:off x="7965000" y="338436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0"/>
                  </a:moveTo>
                  <a:cubicBezTo>
                    <a:pt x="316" y="221"/>
                    <a:pt x="1" y="693"/>
                    <a:pt x="1" y="1260"/>
                  </a:cubicBezTo>
                  <a:cubicBezTo>
                    <a:pt x="1" y="1796"/>
                    <a:pt x="316" y="2269"/>
                    <a:pt x="757" y="2552"/>
                  </a:cubicBezTo>
                  <a:lnTo>
                    <a:pt x="757"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69" name="Google Shape;8674;p58"/>
          <p:cNvGrpSpPr/>
          <p:nvPr/>
        </p:nvGrpSpPr>
        <p:grpSpPr>
          <a:xfrm>
            <a:off x="5728320" y="1377000"/>
            <a:ext cx="358560" cy="358560"/>
            <a:chOff x="5728320" y="1377000"/>
            <a:chExt cx="358560" cy="358560"/>
          </a:xfrm>
        </p:grpSpPr>
        <p:sp>
          <p:nvSpPr>
            <p:cNvPr id="8470" name="Google Shape;8675;p58"/>
            <p:cNvSpPr/>
            <p:nvPr/>
          </p:nvSpPr>
          <p:spPr>
            <a:xfrm>
              <a:off x="5787720" y="1420200"/>
              <a:ext cx="230040" cy="104040"/>
            </a:xfrm>
            <a:custGeom>
              <a:avLst/>
              <a:gdLst>
                <a:gd name="textAreaLeft" fmla="*/ 0 w 230040"/>
                <a:gd name="textAreaRight" fmla="*/ 230400 w 230040"/>
                <a:gd name="textAreaTop" fmla="*/ 0 h 104040"/>
                <a:gd name="textAreaBottom" fmla="*/ 104400 h 104040"/>
              </a:gdLst>
              <a:ahLst/>
              <a:cxnLst/>
              <a:rect l="textAreaLeft" t="textAreaTop" r="textAreaRight" b="textAreaBottom"/>
              <a:pathLst>
                <a:path w="8192" h="3713">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1" name="Google Shape;8676;p58"/>
            <p:cNvSpPr/>
            <p:nvPr/>
          </p:nvSpPr>
          <p:spPr>
            <a:xfrm>
              <a:off x="5862960" y="1461240"/>
              <a:ext cx="78480" cy="83880"/>
            </a:xfrm>
            <a:custGeom>
              <a:avLst/>
              <a:gdLst>
                <a:gd name="textAreaLeft" fmla="*/ 0 w 78480"/>
                <a:gd name="textAreaRight" fmla="*/ 78840 w 78480"/>
                <a:gd name="textAreaTop" fmla="*/ 0 h 83880"/>
                <a:gd name="textAreaBottom" fmla="*/ 84240 h 83880"/>
              </a:gdLst>
              <a:ahLst/>
              <a:cxnLst/>
              <a:rect l="textAreaLeft" t="textAreaTop" r="textAreaRight" b="textAreaBottom"/>
              <a:pathLst>
                <a:path w="2804" h="299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2" name="Google Shape;8677;p58"/>
            <p:cNvSpPr/>
            <p:nvPr/>
          </p:nvSpPr>
          <p:spPr>
            <a:xfrm>
              <a:off x="5857560" y="1377000"/>
              <a:ext cx="92880" cy="29880"/>
            </a:xfrm>
            <a:custGeom>
              <a:avLst/>
              <a:gdLst>
                <a:gd name="textAreaLeft" fmla="*/ 0 w 92880"/>
                <a:gd name="textAreaRight" fmla="*/ 93240 w 92880"/>
                <a:gd name="textAreaTop" fmla="*/ 0 h 29880"/>
                <a:gd name="textAreaBottom" fmla="*/ 30240 h 29880"/>
              </a:gdLst>
              <a:ahLst/>
              <a:cxnLst/>
              <a:rect l="textAreaLeft" t="textAreaTop" r="textAreaRight" b="textAreaBottom"/>
              <a:pathLst>
                <a:path w="3308" h="1072">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3" name="Google Shape;8678;p58"/>
            <p:cNvSpPr/>
            <p:nvPr/>
          </p:nvSpPr>
          <p:spPr>
            <a:xfrm>
              <a:off x="5728320" y="1533960"/>
              <a:ext cx="358560" cy="201600"/>
            </a:xfrm>
            <a:custGeom>
              <a:avLst/>
              <a:gdLst>
                <a:gd name="textAreaLeft" fmla="*/ 0 w 358560"/>
                <a:gd name="textAreaRight" fmla="*/ 358920 w 358560"/>
                <a:gd name="textAreaTop" fmla="*/ 0 h 201600"/>
                <a:gd name="textAreaBottom" fmla="*/ 201960 h 201600"/>
              </a:gdLst>
              <a:ahLst/>
              <a:cxnLst/>
              <a:rect l="textAreaLeft" t="textAreaTop" r="textAreaRight" b="textAreaBottom"/>
              <a:pathLst>
                <a:path w="12760" h="7184">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74" name="Google Shape;8679;p58"/>
          <p:cNvGrpSpPr/>
          <p:nvPr/>
        </p:nvGrpSpPr>
        <p:grpSpPr>
          <a:xfrm>
            <a:off x="5729040" y="1854360"/>
            <a:ext cx="357120" cy="314280"/>
            <a:chOff x="5729040" y="1854360"/>
            <a:chExt cx="357120" cy="314280"/>
          </a:xfrm>
        </p:grpSpPr>
        <p:sp>
          <p:nvSpPr>
            <p:cNvPr id="8475" name="Google Shape;8680;p58"/>
            <p:cNvSpPr/>
            <p:nvPr/>
          </p:nvSpPr>
          <p:spPr>
            <a:xfrm>
              <a:off x="5804640" y="1854360"/>
              <a:ext cx="204480" cy="63360"/>
            </a:xfrm>
            <a:custGeom>
              <a:avLst/>
              <a:gdLst>
                <a:gd name="textAreaLeft" fmla="*/ 0 w 204480"/>
                <a:gd name="textAreaRight" fmla="*/ 204840 w 204480"/>
                <a:gd name="textAreaTop" fmla="*/ 0 h 63360"/>
                <a:gd name="textAreaBottom" fmla="*/ 63720 h 63360"/>
              </a:gdLst>
              <a:ahLst/>
              <a:cxnLst/>
              <a:rect l="textAreaLeft" t="textAreaTop" r="textAreaRight" b="textAreaBottom"/>
              <a:pathLst>
                <a:path w="7278" h="2270">
                  <a:moveTo>
                    <a:pt x="3655" y="1"/>
                  </a:moveTo>
                  <a:cubicBezTo>
                    <a:pt x="2080" y="1"/>
                    <a:pt x="693" y="914"/>
                    <a:pt x="0" y="2269"/>
                  </a:cubicBezTo>
                  <a:lnTo>
                    <a:pt x="7278" y="2269"/>
                  </a:lnTo>
                  <a:cubicBezTo>
                    <a:pt x="6648" y="914"/>
                    <a:pt x="5262" y="1"/>
                    <a:pt x="3655"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6" name="Google Shape;8681;p58"/>
            <p:cNvSpPr/>
            <p:nvPr/>
          </p:nvSpPr>
          <p:spPr>
            <a:xfrm>
              <a:off x="5792040" y="1937880"/>
              <a:ext cx="99000" cy="40680"/>
            </a:xfrm>
            <a:custGeom>
              <a:avLst/>
              <a:gdLst>
                <a:gd name="textAreaLeft" fmla="*/ 0 w 99000"/>
                <a:gd name="textAreaRight" fmla="*/ 99360 w 99000"/>
                <a:gd name="textAreaTop" fmla="*/ 0 h 40680"/>
                <a:gd name="textAreaBottom" fmla="*/ 41040 h 40680"/>
              </a:gdLst>
              <a:ahLst/>
              <a:cxnLst/>
              <a:rect l="textAreaLeft" t="textAreaTop" r="textAreaRight" b="textAreaBottom"/>
              <a:pathLst>
                <a:path w="3529" h="1455">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7" name="Google Shape;8682;p58"/>
            <p:cNvSpPr/>
            <p:nvPr/>
          </p:nvSpPr>
          <p:spPr>
            <a:xfrm>
              <a:off x="5729040" y="2008440"/>
              <a:ext cx="31680" cy="75960"/>
            </a:xfrm>
            <a:custGeom>
              <a:avLst/>
              <a:gdLst>
                <a:gd name="textAreaLeft" fmla="*/ 0 w 31680"/>
                <a:gd name="textAreaRight" fmla="*/ 32040 w 31680"/>
                <a:gd name="textAreaTop" fmla="*/ 0 h 75960"/>
                <a:gd name="textAreaBottom" fmla="*/ 76320 h 75960"/>
              </a:gdLst>
              <a:ahLst/>
              <a:cxnLst/>
              <a:rect l="textAreaLeft" t="textAreaTop" r="textAreaRight" b="textAreaBottom"/>
              <a:pathLst>
                <a:path w="1135" h="2711">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8" name="Google Shape;8683;p58"/>
            <p:cNvSpPr/>
            <p:nvPr/>
          </p:nvSpPr>
          <p:spPr>
            <a:xfrm>
              <a:off x="5770800" y="2004120"/>
              <a:ext cx="42120" cy="99720"/>
            </a:xfrm>
            <a:custGeom>
              <a:avLst/>
              <a:gdLst>
                <a:gd name="textAreaLeft" fmla="*/ 0 w 42120"/>
                <a:gd name="textAreaRight" fmla="*/ 42480 w 42120"/>
                <a:gd name="textAreaTop" fmla="*/ 0 h 99720"/>
                <a:gd name="textAreaBottom" fmla="*/ 100080 h 99720"/>
              </a:gdLst>
              <a:ahLst/>
              <a:cxnLst/>
              <a:rect l="textAreaLeft" t="textAreaTop" r="textAreaRight" b="textAreaBottom"/>
              <a:pathLst>
                <a:path w="1513" h="3561">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79" name="Google Shape;8684;p58"/>
            <p:cNvSpPr/>
            <p:nvPr/>
          </p:nvSpPr>
          <p:spPr>
            <a:xfrm>
              <a:off x="5810760" y="1938600"/>
              <a:ext cx="275400" cy="230040"/>
            </a:xfrm>
            <a:custGeom>
              <a:avLst/>
              <a:gdLst>
                <a:gd name="textAreaLeft" fmla="*/ 0 w 275400"/>
                <a:gd name="textAreaRight" fmla="*/ 275760 w 275400"/>
                <a:gd name="textAreaTop" fmla="*/ 0 h 230040"/>
                <a:gd name="textAreaBottom" fmla="*/ 230400 h 230040"/>
              </a:gdLst>
              <a:ahLst/>
              <a:cxnLst/>
              <a:rect l="textAreaLeft" t="textAreaTop" r="textAreaRight" b="textAreaBottom"/>
              <a:pathLst>
                <a:path w="9799" h="8193">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80" name="Google Shape;8685;p58"/>
          <p:cNvGrpSpPr/>
          <p:nvPr/>
        </p:nvGrpSpPr>
        <p:grpSpPr>
          <a:xfrm>
            <a:off x="7939800" y="1377000"/>
            <a:ext cx="357840" cy="356040"/>
            <a:chOff x="7939800" y="1377000"/>
            <a:chExt cx="357840" cy="356040"/>
          </a:xfrm>
        </p:grpSpPr>
        <p:sp>
          <p:nvSpPr>
            <p:cNvPr id="8481" name="Google Shape;8686;p58"/>
            <p:cNvSpPr/>
            <p:nvPr/>
          </p:nvSpPr>
          <p:spPr>
            <a:xfrm>
              <a:off x="8021160" y="1483200"/>
              <a:ext cx="188280" cy="189360"/>
            </a:xfrm>
            <a:custGeom>
              <a:avLst/>
              <a:gdLst>
                <a:gd name="textAreaLeft" fmla="*/ 0 w 188280"/>
                <a:gd name="textAreaRight" fmla="*/ 188640 w 188280"/>
                <a:gd name="textAreaTop" fmla="*/ 0 h 189360"/>
                <a:gd name="textAreaBottom" fmla="*/ 189720 h 189360"/>
              </a:gdLst>
              <a:ahLst/>
              <a:cxnLst/>
              <a:rect l="textAreaLeft" t="textAreaTop" r="textAreaRight" b="textAreaBottom"/>
              <a:pathLst>
                <a:path w="6711" h="6743">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82" name="Google Shape;8687;p58"/>
            <p:cNvSpPr/>
            <p:nvPr/>
          </p:nvSpPr>
          <p:spPr>
            <a:xfrm>
              <a:off x="7939800" y="1377000"/>
              <a:ext cx="357840" cy="356040"/>
            </a:xfrm>
            <a:custGeom>
              <a:avLst/>
              <a:gdLst>
                <a:gd name="textAreaLeft" fmla="*/ 0 w 357840"/>
                <a:gd name="textAreaRight" fmla="*/ 358200 w 357840"/>
                <a:gd name="textAreaTop" fmla="*/ 0 h 356040"/>
                <a:gd name="textAreaBottom" fmla="*/ 356400 h 356040"/>
              </a:gdLst>
              <a:ahLst/>
              <a:cxnLst/>
              <a:rect l="textAreaLeft" t="textAreaTop" r="textAreaRight" b="textAreaBottom"/>
              <a:pathLst>
                <a:path w="12729" h="12666">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83" name="Google Shape;8688;p58"/>
          <p:cNvGrpSpPr/>
          <p:nvPr/>
        </p:nvGrpSpPr>
        <p:grpSpPr>
          <a:xfrm>
            <a:off x="7950240" y="1832400"/>
            <a:ext cx="336600" cy="357480"/>
            <a:chOff x="7950240" y="1832400"/>
            <a:chExt cx="336600" cy="357480"/>
          </a:xfrm>
        </p:grpSpPr>
        <p:sp>
          <p:nvSpPr>
            <p:cNvPr id="8484" name="Google Shape;8689;p58"/>
            <p:cNvSpPr/>
            <p:nvPr/>
          </p:nvSpPr>
          <p:spPr>
            <a:xfrm>
              <a:off x="7950240" y="1919160"/>
              <a:ext cx="41400" cy="270720"/>
            </a:xfrm>
            <a:custGeom>
              <a:avLst/>
              <a:gdLst>
                <a:gd name="textAreaLeft" fmla="*/ 0 w 41400"/>
                <a:gd name="textAreaRight" fmla="*/ 41760 w 41400"/>
                <a:gd name="textAreaTop" fmla="*/ 0 h 270720"/>
                <a:gd name="textAreaBottom" fmla="*/ 271080 h 270720"/>
              </a:gdLst>
              <a:ahLst/>
              <a:cxnLst/>
              <a:rect l="textAreaLeft" t="textAreaTop" r="textAreaRight" b="textAreaBottom"/>
              <a:pathLst>
                <a:path w="1482" h="964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85" name="Google Shape;8690;p58"/>
            <p:cNvSpPr/>
            <p:nvPr/>
          </p:nvSpPr>
          <p:spPr>
            <a:xfrm>
              <a:off x="8095680" y="1892520"/>
              <a:ext cx="148680" cy="45000"/>
            </a:xfrm>
            <a:custGeom>
              <a:avLst/>
              <a:gdLst>
                <a:gd name="textAreaLeft" fmla="*/ 0 w 148680"/>
                <a:gd name="textAreaRight" fmla="*/ 149040 w 148680"/>
                <a:gd name="textAreaTop" fmla="*/ 0 h 45000"/>
                <a:gd name="textAreaBottom" fmla="*/ 45360 h 45000"/>
              </a:gdLst>
              <a:ahLst/>
              <a:cxnLst/>
              <a:rect l="textAreaLeft" t="textAreaTop" r="textAreaRight" b="textAreaBottom"/>
              <a:pathLst>
                <a:path w="5294" h="1608">
                  <a:moveTo>
                    <a:pt x="5294" y="1"/>
                  </a:moveTo>
                  <a:lnTo>
                    <a:pt x="1" y="1607"/>
                  </a:lnTo>
                  <a:lnTo>
                    <a:pt x="5294" y="1607"/>
                  </a:lnTo>
                  <a:lnTo>
                    <a:pt x="5294" y="1"/>
                  </a:lnTo>
                  <a:close/>
                </a:path>
              </a:pathLst>
            </a:custGeom>
            <a:solidFill>
              <a:schemeClr val="dk2"/>
            </a:solidFill>
            <a:ln w="0">
              <a:noFill/>
            </a:ln>
          </p:spPr>
          <p:style>
            <a:lnRef idx="0"/>
            <a:fillRef idx="0"/>
            <a:effectRef idx="0"/>
            <a:fontRef idx="minor"/>
          </p:style>
          <p:txBody>
            <a:bodyPr tIns="22680" bIns="22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86" name="Google Shape;8691;p58"/>
            <p:cNvSpPr/>
            <p:nvPr/>
          </p:nvSpPr>
          <p:spPr>
            <a:xfrm>
              <a:off x="8013240" y="1959120"/>
              <a:ext cx="230040" cy="189360"/>
            </a:xfrm>
            <a:custGeom>
              <a:avLst/>
              <a:gdLst>
                <a:gd name="textAreaLeft" fmla="*/ 0 w 230040"/>
                <a:gd name="textAreaRight" fmla="*/ 230400 w 230040"/>
                <a:gd name="textAreaTop" fmla="*/ 0 h 189360"/>
                <a:gd name="textAreaBottom" fmla="*/ 189720 h 189360"/>
              </a:gdLst>
              <a:ahLst/>
              <a:cxnLst/>
              <a:rect l="textAreaLeft" t="textAreaTop" r="textAreaRight" b="textAreaBottom"/>
              <a:pathLst>
                <a:path w="8192" h="6743">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87" name="Google Shape;8692;p58"/>
            <p:cNvSpPr/>
            <p:nvPr/>
          </p:nvSpPr>
          <p:spPr>
            <a:xfrm>
              <a:off x="8013240" y="1832400"/>
              <a:ext cx="229320" cy="104400"/>
            </a:xfrm>
            <a:custGeom>
              <a:avLst/>
              <a:gdLst>
                <a:gd name="textAreaLeft" fmla="*/ 0 w 229320"/>
                <a:gd name="textAreaRight" fmla="*/ 229680 w 229320"/>
                <a:gd name="textAreaTop" fmla="*/ 0 h 104400"/>
                <a:gd name="textAreaBottom" fmla="*/ 104760 h 104400"/>
              </a:gdLst>
              <a:ahLst/>
              <a:cxnLst/>
              <a:rect l="textAreaLeft" t="textAreaTop" r="textAreaRight" b="textAreaBottom"/>
              <a:pathLst>
                <a:path w="8161" h="3718">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88" name="Google Shape;8693;p58"/>
            <p:cNvSpPr/>
            <p:nvPr/>
          </p:nvSpPr>
          <p:spPr>
            <a:xfrm>
              <a:off x="8265960" y="194292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4">
                  <a:moveTo>
                    <a:pt x="1" y="0"/>
                  </a:moveTo>
                  <a:lnTo>
                    <a:pt x="1" y="2584"/>
                  </a:lnTo>
                  <a:cubicBezTo>
                    <a:pt x="442" y="2300"/>
                    <a:pt x="757" y="1828"/>
                    <a:pt x="757" y="1261"/>
                  </a:cubicBezTo>
                  <a:cubicBezTo>
                    <a:pt x="757" y="756"/>
                    <a:pt x="442" y="284"/>
                    <a:pt x="1"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89" name="Google Shape;8694;p58"/>
          <p:cNvGrpSpPr/>
          <p:nvPr/>
        </p:nvGrpSpPr>
        <p:grpSpPr>
          <a:xfrm>
            <a:off x="7954920" y="2274480"/>
            <a:ext cx="356760" cy="356760"/>
            <a:chOff x="7954920" y="2274480"/>
            <a:chExt cx="356760" cy="356760"/>
          </a:xfrm>
        </p:grpSpPr>
        <p:sp>
          <p:nvSpPr>
            <p:cNvPr id="8490" name="Google Shape;8695;p58"/>
            <p:cNvSpPr/>
            <p:nvPr/>
          </p:nvSpPr>
          <p:spPr>
            <a:xfrm>
              <a:off x="8017920" y="2399400"/>
              <a:ext cx="230040" cy="231840"/>
            </a:xfrm>
            <a:custGeom>
              <a:avLst/>
              <a:gdLst>
                <a:gd name="textAreaLeft" fmla="*/ 0 w 230040"/>
                <a:gd name="textAreaRight" fmla="*/ 230400 w 230040"/>
                <a:gd name="textAreaTop" fmla="*/ 0 h 231840"/>
                <a:gd name="textAreaBottom" fmla="*/ 232200 h 231840"/>
              </a:gdLst>
              <a:ahLst/>
              <a:cxnLst/>
              <a:rect l="textAreaLeft" t="textAreaTop" r="textAreaRight" b="textAreaBottom"/>
              <a:pathLst>
                <a:path w="8192" h="8255">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1" name="Google Shape;8696;p58"/>
            <p:cNvSpPr/>
            <p:nvPr/>
          </p:nvSpPr>
          <p:spPr>
            <a:xfrm>
              <a:off x="7954920" y="2324160"/>
              <a:ext cx="356760" cy="221400"/>
            </a:xfrm>
            <a:custGeom>
              <a:avLst/>
              <a:gdLst>
                <a:gd name="textAreaLeft" fmla="*/ 0 w 356760"/>
                <a:gd name="textAreaRight" fmla="*/ 357120 w 356760"/>
                <a:gd name="textAreaTop" fmla="*/ 0 h 221400"/>
                <a:gd name="textAreaBottom" fmla="*/ 221760 h 221400"/>
              </a:gdLst>
              <a:ahLst/>
              <a:cxnLst/>
              <a:rect l="textAreaLeft" t="textAreaTop" r="textAreaRight" b="textAreaBottom"/>
              <a:pathLst>
                <a:path w="12697" h="787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2" name="Google Shape;8697;p58"/>
            <p:cNvSpPr/>
            <p:nvPr/>
          </p:nvSpPr>
          <p:spPr>
            <a:xfrm>
              <a:off x="8039160" y="2274480"/>
              <a:ext cx="186840" cy="60840"/>
            </a:xfrm>
            <a:custGeom>
              <a:avLst/>
              <a:gdLst>
                <a:gd name="textAreaLeft" fmla="*/ 0 w 186840"/>
                <a:gd name="textAreaRight" fmla="*/ 187200 w 186840"/>
                <a:gd name="textAreaTop" fmla="*/ 0 h 60840"/>
                <a:gd name="textAreaBottom" fmla="*/ 61200 h 60840"/>
              </a:gdLst>
              <a:ahLst/>
              <a:cxnLst/>
              <a:rect l="textAreaLeft" t="textAreaTop" r="textAreaRight" b="textAreaBottom"/>
              <a:pathLst>
                <a:path w="6648" h="2174">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493" name="Google Shape;8698;p58"/>
          <p:cNvGrpSpPr/>
          <p:nvPr/>
        </p:nvGrpSpPr>
        <p:grpSpPr>
          <a:xfrm>
            <a:off x="6621480" y="2731680"/>
            <a:ext cx="335520" cy="358560"/>
            <a:chOff x="6621480" y="2731680"/>
            <a:chExt cx="335520" cy="358560"/>
          </a:xfrm>
        </p:grpSpPr>
        <p:sp>
          <p:nvSpPr>
            <p:cNvPr id="8494" name="Google Shape;8699;p58"/>
            <p:cNvSpPr/>
            <p:nvPr/>
          </p:nvSpPr>
          <p:spPr>
            <a:xfrm>
              <a:off x="6913800" y="2869920"/>
              <a:ext cx="42120" cy="62640"/>
            </a:xfrm>
            <a:custGeom>
              <a:avLst/>
              <a:gdLst>
                <a:gd name="textAreaLeft" fmla="*/ 0 w 42120"/>
                <a:gd name="textAreaRight" fmla="*/ 42480 w 42120"/>
                <a:gd name="textAreaTop" fmla="*/ 0 h 62640"/>
                <a:gd name="textAreaBottom" fmla="*/ 63000 h 62640"/>
              </a:gdLst>
              <a:ahLst/>
              <a:cxnLst/>
              <a:rect l="textAreaLeft" t="textAreaTop" r="textAreaRight" b="textAreaBottom"/>
              <a:pathLst>
                <a:path w="1513" h="2237">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5" name="Google Shape;8700;p58"/>
            <p:cNvSpPr/>
            <p:nvPr/>
          </p:nvSpPr>
          <p:spPr>
            <a:xfrm>
              <a:off x="6907680" y="2806920"/>
              <a:ext cx="49320" cy="62640"/>
            </a:xfrm>
            <a:custGeom>
              <a:avLst/>
              <a:gdLst>
                <a:gd name="textAreaLeft" fmla="*/ 0 w 49320"/>
                <a:gd name="textAreaRight" fmla="*/ 49680 w 49320"/>
                <a:gd name="textAreaTop" fmla="*/ 0 h 62640"/>
                <a:gd name="textAreaBottom" fmla="*/ 63000 h 62640"/>
              </a:gdLst>
              <a:ahLst/>
              <a:cxnLst/>
              <a:rect l="textAreaLeft" t="textAreaTop" r="textAreaRight" b="textAreaBottom"/>
              <a:pathLst>
                <a:path w="1765" h="2238">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6" name="Google Shape;8701;p58"/>
            <p:cNvSpPr/>
            <p:nvPr/>
          </p:nvSpPr>
          <p:spPr>
            <a:xfrm>
              <a:off x="6621480" y="2880360"/>
              <a:ext cx="272520" cy="62640"/>
            </a:xfrm>
            <a:custGeom>
              <a:avLst/>
              <a:gdLst>
                <a:gd name="textAreaLeft" fmla="*/ 0 w 272520"/>
                <a:gd name="textAreaRight" fmla="*/ 272880 w 272520"/>
                <a:gd name="textAreaTop" fmla="*/ 0 h 62640"/>
                <a:gd name="textAreaBottom" fmla="*/ 63000 h 62640"/>
              </a:gdLst>
              <a:ahLst/>
              <a:cxnLst/>
              <a:rect l="textAreaLeft" t="textAreaTop" r="textAreaRight" b="textAreaBottom"/>
              <a:pathLst>
                <a:path w="9705" h="2237">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7" name="Google Shape;8702;p58"/>
            <p:cNvSpPr/>
            <p:nvPr/>
          </p:nvSpPr>
          <p:spPr>
            <a:xfrm>
              <a:off x="6622200" y="2964600"/>
              <a:ext cx="271800" cy="125640"/>
            </a:xfrm>
            <a:custGeom>
              <a:avLst/>
              <a:gdLst>
                <a:gd name="textAreaLeft" fmla="*/ 0 w 271800"/>
                <a:gd name="textAreaRight" fmla="*/ 272160 w 271800"/>
                <a:gd name="textAreaTop" fmla="*/ 0 h 125640"/>
                <a:gd name="textAreaBottom" fmla="*/ 126000 h 125640"/>
              </a:gdLst>
              <a:ahLst/>
              <a:cxnLst/>
              <a:rect l="textAreaLeft" t="textAreaTop" r="textAreaRight" b="textAreaBottom"/>
              <a:pathLst>
                <a:path w="9673" h="4474">
                  <a:moveTo>
                    <a:pt x="0" y="0"/>
                  </a:moveTo>
                  <a:cubicBezTo>
                    <a:pt x="158" y="2457"/>
                    <a:pt x="2269" y="4474"/>
                    <a:pt x="4821" y="4474"/>
                  </a:cubicBezTo>
                  <a:cubicBezTo>
                    <a:pt x="7372" y="4474"/>
                    <a:pt x="9452" y="2457"/>
                    <a:pt x="9672" y="0"/>
                  </a:cubicBez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8" name="Google Shape;8703;p58"/>
            <p:cNvSpPr/>
            <p:nvPr/>
          </p:nvSpPr>
          <p:spPr>
            <a:xfrm>
              <a:off x="6732000" y="2837880"/>
              <a:ext cx="49320" cy="20880"/>
            </a:xfrm>
            <a:custGeom>
              <a:avLst/>
              <a:gdLst>
                <a:gd name="textAreaLeft" fmla="*/ 0 w 49320"/>
                <a:gd name="textAreaRight" fmla="*/ 49680 w 49320"/>
                <a:gd name="textAreaTop" fmla="*/ 0 h 20880"/>
                <a:gd name="textAreaBottom" fmla="*/ 21240 h 20880"/>
              </a:gdLst>
              <a:ahLst/>
              <a:cxnLst/>
              <a:rect l="textAreaLeft" t="textAreaTop" r="textAreaRight" b="textAreaBottom"/>
              <a:pathLst>
                <a:path w="1765" h="757">
                  <a:moveTo>
                    <a:pt x="1" y="1"/>
                  </a:moveTo>
                  <a:lnTo>
                    <a:pt x="410" y="757"/>
                  </a:lnTo>
                  <a:lnTo>
                    <a:pt x="1419" y="757"/>
                  </a:lnTo>
                  <a:lnTo>
                    <a:pt x="1765" y="1"/>
                  </a:ln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499" name="Google Shape;8704;p58"/>
            <p:cNvSpPr/>
            <p:nvPr/>
          </p:nvSpPr>
          <p:spPr>
            <a:xfrm>
              <a:off x="6621480" y="2837880"/>
              <a:ext cx="97200" cy="20880"/>
            </a:xfrm>
            <a:custGeom>
              <a:avLst/>
              <a:gdLst>
                <a:gd name="textAreaLeft" fmla="*/ 0 w 97200"/>
                <a:gd name="textAreaRight" fmla="*/ 97560 w 97200"/>
                <a:gd name="textAreaTop" fmla="*/ 0 h 20880"/>
                <a:gd name="textAreaBottom" fmla="*/ 21240 h 20880"/>
              </a:gdLst>
              <a:ahLst/>
              <a:cxnLst/>
              <a:rect l="textAreaLeft" t="textAreaTop" r="textAreaRight" b="textAreaBottom"/>
              <a:pathLst>
                <a:path w="3467" h="757">
                  <a:moveTo>
                    <a:pt x="127" y="1"/>
                  </a:moveTo>
                  <a:cubicBezTo>
                    <a:pt x="95" y="253"/>
                    <a:pt x="32" y="473"/>
                    <a:pt x="1" y="757"/>
                  </a:cubicBezTo>
                  <a:lnTo>
                    <a:pt x="3466" y="757"/>
                  </a:lnTo>
                  <a:lnTo>
                    <a:pt x="3120" y="1"/>
                  </a:ln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0" name="Google Shape;8705;p58"/>
            <p:cNvSpPr/>
            <p:nvPr/>
          </p:nvSpPr>
          <p:spPr>
            <a:xfrm>
              <a:off x="6795000" y="2837880"/>
              <a:ext cx="97200" cy="20880"/>
            </a:xfrm>
            <a:custGeom>
              <a:avLst/>
              <a:gdLst>
                <a:gd name="textAreaLeft" fmla="*/ 0 w 97200"/>
                <a:gd name="textAreaRight" fmla="*/ 97560 w 97200"/>
                <a:gd name="textAreaTop" fmla="*/ 0 h 20880"/>
                <a:gd name="textAreaBottom" fmla="*/ 21240 h 20880"/>
              </a:gdLst>
              <a:ahLst/>
              <a:cxnLst/>
              <a:rect l="textAreaLeft" t="textAreaTop" r="textAreaRight" b="textAreaBottom"/>
              <a:pathLst>
                <a:path w="3467" h="757">
                  <a:moveTo>
                    <a:pt x="379" y="1"/>
                  </a:moveTo>
                  <a:lnTo>
                    <a:pt x="1" y="757"/>
                  </a:lnTo>
                  <a:lnTo>
                    <a:pt x="3466" y="757"/>
                  </a:lnTo>
                  <a:cubicBezTo>
                    <a:pt x="3466" y="536"/>
                    <a:pt x="3435" y="253"/>
                    <a:pt x="3372" y="1"/>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1" name="Google Shape;8706;p58"/>
            <p:cNvSpPr/>
            <p:nvPr/>
          </p:nvSpPr>
          <p:spPr>
            <a:xfrm>
              <a:off x="6631200" y="2731680"/>
              <a:ext cx="251280" cy="83880"/>
            </a:xfrm>
            <a:custGeom>
              <a:avLst/>
              <a:gdLst>
                <a:gd name="textAreaLeft" fmla="*/ 0 w 251280"/>
                <a:gd name="textAreaRight" fmla="*/ 251640 w 251280"/>
                <a:gd name="textAreaTop" fmla="*/ 0 h 83880"/>
                <a:gd name="textAreaBottom" fmla="*/ 84240 h 83880"/>
              </a:gdLst>
              <a:ahLst/>
              <a:cxnLst/>
              <a:rect l="textAreaLeft" t="textAreaTop" r="textAreaRight" b="textAreaBottom"/>
              <a:pathLst>
                <a:path w="8948" h="2994">
                  <a:moveTo>
                    <a:pt x="4506" y="0"/>
                  </a:moveTo>
                  <a:cubicBezTo>
                    <a:pt x="2489" y="0"/>
                    <a:pt x="756" y="1260"/>
                    <a:pt x="0" y="2993"/>
                  </a:cubicBezTo>
                  <a:lnTo>
                    <a:pt x="8948" y="2993"/>
                  </a:lnTo>
                  <a:cubicBezTo>
                    <a:pt x="8255" y="1260"/>
                    <a:pt x="6522" y="0"/>
                    <a:pt x="4506"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02" name="Google Shape;8707;p58"/>
          <p:cNvGrpSpPr/>
          <p:nvPr/>
        </p:nvGrpSpPr>
        <p:grpSpPr>
          <a:xfrm>
            <a:off x="6610680" y="3202560"/>
            <a:ext cx="356760" cy="356040"/>
            <a:chOff x="6610680" y="3202560"/>
            <a:chExt cx="356760" cy="356040"/>
          </a:xfrm>
        </p:grpSpPr>
        <p:sp>
          <p:nvSpPr>
            <p:cNvPr id="8503" name="Google Shape;8708;p58"/>
            <p:cNvSpPr/>
            <p:nvPr/>
          </p:nvSpPr>
          <p:spPr>
            <a:xfrm>
              <a:off x="6654960" y="3202560"/>
              <a:ext cx="267480" cy="110520"/>
            </a:xfrm>
            <a:custGeom>
              <a:avLst/>
              <a:gdLst>
                <a:gd name="textAreaLeft" fmla="*/ 0 w 267480"/>
                <a:gd name="textAreaRight" fmla="*/ 267840 w 267480"/>
                <a:gd name="textAreaTop" fmla="*/ 0 h 110520"/>
                <a:gd name="textAreaBottom" fmla="*/ 110880 h 110520"/>
              </a:gdLst>
              <a:ahLst/>
              <a:cxnLst/>
              <a:rect l="textAreaLeft" t="textAreaTop" r="textAreaRight" b="textAreaBottom"/>
              <a:pathLst>
                <a:path w="9516" h="3939">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w="0">
              <a:noFill/>
            </a:ln>
          </p:spPr>
          <p:style>
            <a:lnRef idx="0"/>
            <a:fillRef idx="0"/>
            <a:effectRef idx="0"/>
            <a:fontRef idx="minor"/>
          </p:style>
          <p:txBody>
            <a:bodyPr tIns="55440" bIns="55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4" name="Google Shape;8709;p58"/>
            <p:cNvSpPr/>
            <p:nvPr/>
          </p:nvSpPr>
          <p:spPr>
            <a:xfrm>
              <a:off x="6610680" y="3345120"/>
              <a:ext cx="90000" cy="175320"/>
            </a:xfrm>
            <a:custGeom>
              <a:avLst/>
              <a:gdLst>
                <a:gd name="textAreaLeft" fmla="*/ 0 w 90000"/>
                <a:gd name="textAreaRight" fmla="*/ 90360 w 90000"/>
                <a:gd name="textAreaTop" fmla="*/ 0 h 175320"/>
                <a:gd name="textAreaBottom" fmla="*/ 175680 h 175320"/>
              </a:gdLst>
              <a:ahLst/>
              <a:cxnLst/>
              <a:rect l="textAreaLeft" t="textAreaTop" r="textAreaRight" b="textAreaBottom"/>
              <a:pathLst>
                <a:path w="3214" h="6239">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w="0">
              <a:noFill/>
            </a:ln>
          </p:spPr>
          <p:style>
            <a:lnRef idx="0"/>
            <a:fillRef idx="0"/>
            <a:effectRef idx="0"/>
            <a:fontRef idx="minor"/>
          </p:style>
          <p:txBody>
            <a:bodyPr tIns="87840" bIns="87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5" name="Google Shape;8710;p58"/>
            <p:cNvSpPr/>
            <p:nvPr/>
          </p:nvSpPr>
          <p:spPr>
            <a:xfrm>
              <a:off x="6651360" y="3317400"/>
              <a:ext cx="273600" cy="95040"/>
            </a:xfrm>
            <a:custGeom>
              <a:avLst/>
              <a:gdLst>
                <a:gd name="textAreaLeft" fmla="*/ 0 w 273600"/>
                <a:gd name="textAreaRight" fmla="*/ 273960 w 273600"/>
                <a:gd name="textAreaTop" fmla="*/ 0 h 95040"/>
                <a:gd name="textAreaBottom" fmla="*/ 95400 h 95040"/>
              </a:gdLst>
              <a:ahLst/>
              <a:cxnLst/>
              <a:rect l="textAreaLeft" t="textAreaTop" r="textAreaRight" b="textAreaBottom"/>
              <a:pathLst>
                <a:path w="9736" h="3388">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6" name="Google Shape;8711;p58"/>
            <p:cNvSpPr/>
            <p:nvPr/>
          </p:nvSpPr>
          <p:spPr>
            <a:xfrm>
              <a:off x="6673680" y="3417120"/>
              <a:ext cx="231120" cy="141480"/>
            </a:xfrm>
            <a:custGeom>
              <a:avLst/>
              <a:gdLst>
                <a:gd name="textAreaLeft" fmla="*/ 0 w 231120"/>
                <a:gd name="textAreaRight" fmla="*/ 231480 w 231120"/>
                <a:gd name="textAreaTop" fmla="*/ 0 h 141480"/>
                <a:gd name="textAreaBottom" fmla="*/ 141840 h 141480"/>
              </a:gdLst>
              <a:ahLst/>
              <a:cxnLst/>
              <a:rect l="textAreaLeft" t="textAreaTop" r="textAreaRight" b="textAreaBottom"/>
              <a:pathLst>
                <a:path w="8224" h="5042">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07" name="Google Shape;8712;p58"/>
            <p:cNvSpPr/>
            <p:nvPr/>
          </p:nvSpPr>
          <p:spPr>
            <a:xfrm>
              <a:off x="6925320" y="3344400"/>
              <a:ext cx="42120" cy="106920"/>
            </a:xfrm>
            <a:custGeom>
              <a:avLst/>
              <a:gdLst>
                <a:gd name="textAreaLeft" fmla="*/ 0 w 42120"/>
                <a:gd name="textAreaRight" fmla="*/ 42480 w 42120"/>
                <a:gd name="textAreaTop" fmla="*/ 0 h 106920"/>
                <a:gd name="textAreaBottom" fmla="*/ 107280 h 106920"/>
              </a:gdLst>
              <a:ahLst/>
              <a:cxnLst/>
              <a:rect l="textAreaLeft" t="textAreaTop" r="textAreaRight" b="textAreaBottom"/>
              <a:pathLst>
                <a:path w="1512" h="3813">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08" name="Google Shape;8713;p58"/>
          <p:cNvGrpSpPr/>
          <p:nvPr/>
        </p:nvGrpSpPr>
        <p:grpSpPr>
          <a:xfrm>
            <a:off x="6631920" y="3665160"/>
            <a:ext cx="314640" cy="358920"/>
            <a:chOff x="6631920" y="3665160"/>
            <a:chExt cx="314640" cy="358920"/>
          </a:xfrm>
        </p:grpSpPr>
        <p:sp>
          <p:nvSpPr>
            <p:cNvPr id="8509" name="Google Shape;8714;p58"/>
            <p:cNvSpPr/>
            <p:nvPr/>
          </p:nvSpPr>
          <p:spPr>
            <a:xfrm>
              <a:off x="663192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0" name="Google Shape;8715;p58"/>
            <p:cNvSpPr/>
            <p:nvPr/>
          </p:nvSpPr>
          <p:spPr>
            <a:xfrm>
              <a:off x="6675480" y="3708720"/>
              <a:ext cx="230040" cy="131760"/>
            </a:xfrm>
            <a:custGeom>
              <a:avLst/>
              <a:gdLst>
                <a:gd name="textAreaLeft" fmla="*/ 0 w 230040"/>
                <a:gd name="textAreaRight" fmla="*/ 230400 w 230040"/>
                <a:gd name="textAreaTop" fmla="*/ 0 h 131760"/>
                <a:gd name="textAreaBottom" fmla="*/ 132120 h 131760"/>
              </a:gdLst>
              <a:ahLst/>
              <a:cxnLst/>
              <a:rect l="textAreaLeft" t="textAreaTop" r="textAreaRight" b="textAreaBottom"/>
              <a:pathLst>
                <a:path w="8192" h="4695">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1" name="Google Shape;8716;p58"/>
            <p:cNvSpPr/>
            <p:nvPr/>
          </p:nvSpPr>
          <p:spPr>
            <a:xfrm>
              <a:off x="6673680" y="3816000"/>
              <a:ext cx="231120" cy="208080"/>
            </a:xfrm>
            <a:custGeom>
              <a:avLst/>
              <a:gdLst>
                <a:gd name="textAreaLeft" fmla="*/ 0 w 231120"/>
                <a:gd name="textAreaRight" fmla="*/ 231480 w 231120"/>
                <a:gd name="textAreaTop" fmla="*/ 0 h 208080"/>
                <a:gd name="textAreaBottom" fmla="*/ 208440 h 208080"/>
              </a:gdLst>
              <a:ahLst/>
              <a:cxnLst/>
              <a:rect l="textAreaLeft" t="textAreaTop" r="textAreaRight" b="textAreaBottom"/>
              <a:pathLst>
                <a:path w="8223" h="7405">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2" name="Google Shape;8717;p58"/>
            <p:cNvSpPr/>
            <p:nvPr/>
          </p:nvSpPr>
          <p:spPr>
            <a:xfrm>
              <a:off x="6861600" y="3930120"/>
              <a:ext cx="83880" cy="93600"/>
            </a:xfrm>
            <a:custGeom>
              <a:avLst/>
              <a:gdLst>
                <a:gd name="textAreaLeft" fmla="*/ 0 w 83880"/>
                <a:gd name="textAreaRight" fmla="*/ 84240 w 83880"/>
                <a:gd name="textAreaTop" fmla="*/ 0 h 93600"/>
                <a:gd name="textAreaBottom" fmla="*/ 93960 h 93600"/>
              </a:gdLst>
              <a:ahLst/>
              <a:cxnLst/>
              <a:rect l="textAreaLeft" t="textAreaTop" r="textAreaRight" b="textAreaBottom"/>
              <a:pathLst>
                <a:path w="2993" h="3341">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3" name="Google Shape;8718;p58"/>
            <p:cNvSpPr/>
            <p:nvPr/>
          </p:nvSpPr>
          <p:spPr>
            <a:xfrm>
              <a:off x="6631920" y="3929400"/>
              <a:ext cx="83880" cy="93600"/>
            </a:xfrm>
            <a:custGeom>
              <a:avLst/>
              <a:gdLst>
                <a:gd name="textAreaLeft" fmla="*/ 0 w 83880"/>
                <a:gd name="textAreaRight" fmla="*/ 84240 w 83880"/>
                <a:gd name="textAreaTop" fmla="*/ 0 h 93600"/>
                <a:gd name="textAreaBottom" fmla="*/ 93960 h 93600"/>
              </a:gdLst>
              <a:ahLst/>
              <a:cxnLst/>
              <a:rect l="textAreaLeft" t="textAreaTop" r="textAreaRight" b="textAreaBottom"/>
              <a:pathLst>
                <a:path w="2994" h="334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4" name="Google Shape;8719;p58"/>
            <p:cNvSpPr/>
            <p:nvPr/>
          </p:nvSpPr>
          <p:spPr>
            <a:xfrm>
              <a:off x="6926400" y="3839760"/>
              <a:ext cx="20160" cy="71280"/>
            </a:xfrm>
            <a:custGeom>
              <a:avLst/>
              <a:gdLst>
                <a:gd name="textAreaLeft" fmla="*/ 0 w 20160"/>
                <a:gd name="textAreaRight" fmla="*/ 20520 w 20160"/>
                <a:gd name="textAreaTop" fmla="*/ 0 h 71280"/>
                <a:gd name="textAreaBottom" fmla="*/ 71640 h 71280"/>
              </a:gdLst>
              <a:ahLst/>
              <a:cxnLst/>
              <a:rect l="textAreaLeft" t="textAreaTop" r="textAreaRight" b="textAreaBottom"/>
              <a:pathLst>
                <a:path w="725" h="2552">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5" name="Google Shape;8720;p58"/>
            <p:cNvSpPr/>
            <p:nvPr/>
          </p:nvSpPr>
          <p:spPr>
            <a:xfrm>
              <a:off x="6742800" y="3665160"/>
              <a:ext cx="92880" cy="29880"/>
            </a:xfrm>
            <a:custGeom>
              <a:avLst/>
              <a:gdLst>
                <a:gd name="textAreaLeft" fmla="*/ 0 w 92880"/>
                <a:gd name="textAreaRight" fmla="*/ 93240 w 92880"/>
                <a:gd name="textAreaTop" fmla="*/ 0 h 29880"/>
                <a:gd name="textAreaBottom" fmla="*/ 30240 h 29880"/>
              </a:gdLst>
              <a:ahLst/>
              <a:cxnLst/>
              <a:rect l="textAreaLeft" t="textAreaTop" r="textAreaRight" b="textAreaBottom"/>
              <a:pathLst>
                <a:path w="3309" h="1072">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16" name="Google Shape;8721;p58"/>
          <p:cNvGrpSpPr/>
          <p:nvPr/>
        </p:nvGrpSpPr>
        <p:grpSpPr>
          <a:xfrm>
            <a:off x="7943040" y="3673080"/>
            <a:ext cx="358560" cy="357840"/>
            <a:chOff x="7943040" y="3673080"/>
            <a:chExt cx="358560" cy="357840"/>
          </a:xfrm>
        </p:grpSpPr>
        <p:sp>
          <p:nvSpPr>
            <p:cNvPr id="8517" name="Google Shape;8722;p58"/>
            <p:cNvSpPr/>
            <p:nvPr/>
          </p:nvSpPr>
          <p:spPr>
            <a:xfrm>
              <a:off x="7943040" y="3673080"/>
              <a:ext cx="61560" cy="118800"/>
            </a:xfrm>
            <a:custGeom>
              <a:avLst/>
              <a:gdLst>
                <a:gd name="textAreaLeft" fmla="*/ 0 w 61560"/>
                <a:gd name="textAreaRight" fmla="*/ 61920 w 61560"/>
                <a:gd name="textAreaTop" fmla="*/ 0 h 118800"/>
                <a:gd name="textAreaBottom" fmla="*/ 119160 h 118800"/>
              </a:gdLst>
              <a:ahLst/>
              <a:cxnLst/>
              <a:rect l="textAreaLeft" t="textAreaTop" r="textAreaRight" b="textAreaBottom"/>
              <a:pathLst>
                <a:path w="2206" h="423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8" name="Google Shape;8723;p58"/>
            <p:cNvSpPr/>
            <p:nvPr/>
          </p:nvSpPr>
          <p:spPr>
            <a:xfrm>
              <a:off x="8008560" y="3673080"/>
              <a:ext cx="230040" cy="145800"/>
            </a:xfrm>
            <a:custGeom>
              <a:avLst/>
              <a:gdLst>
                <a:gd name="textAreaLeft" fmla="*/ 0 w 230040"/>
                <a:gd name="textAreaRight" fmla="*/ 230400 w 230040"/>
                <a:gd name="textAreaTop" fmla="*/ 0 h 145800"/>
                <a:gd name="textAreaBottom" fmla="*/ 146160 h 145800"/>
              </a:gdLst>
              <a:ahLst/>
              <a:cxnLst/>
              <a:rect l="textAreaLeft" t="textAreaTop" r="textAreaRight" b="textAreaBottom"/>
              <a:pathLst>
                <a:path w="8192" h="5199">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19" name="Google Shape;8724;p58"/>
            <p:cNvSpPr/>
            <p:nvPr/>
          </p:nvSpPr>
          <p:spPr>
            <a:xfrm>
              <a:off x="8154720" y="3677760"/>
              <a:ext cx="83160" cy="100800"/>
            </a:xfrm>
            <a:custGeom>
              <a:avLst/>
              <a:gdLst>
                <a:gd name="textAreaLeft" fmla="*/ 0 w 83160"/>
                <a:gd name="textAreaRight" fmla="*/ 83520 w 83160"/>
                <a:gd name="textAreaTop" fmla="*/ 0 h 100800"/>
                <a:gd name="textAreaBottom" fmla="*/ 101160 h 100800"/>
              </a:gdLst>
              <a:ahLst/>
              <a:cxnLst/>
              <a:rect l="textAreaLeft" t="textAreaTop" r="textAreaRight" b="textAreaBottom"/>
              <a:pathLst>
                <a:path w="2963" h="359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0" name="Google Shape;8725;p58"/>
            <p:cNvSpPr/>
            <p:nvPr/>
          </p:nvSpPr>
          <p:spPr>
            <a:xfrm>
              <a:off x="8008560" y="3677760"/>
              <a:ext cx="82800" cy="100800"/>
            </a:xfrm>
            <a:custGeom>
              <a:avLst/>
              <a:gdLst>
                <a:gd name="textAreaLeft" fmla="*/ 0 w 82800"/>
                <a:gd name="textAreaRight" fmla="*/ 83160 w 82800"/>
                <a:gd name="textAreaTop" fmla="*/ 0 h 100800"/>
                <a:gd name="textAreaBottom" fmla="*/ 101160 h 100800"/>
              </a:gdLst>
              <a:ahLst/>
              <a:cxnLst/>
              <a:rect l="textAreaLeft" t="textAreaTop" r="textAreaRight" b="textAreaBottom"/>
              <a:pathLst>
                <a:path w="2962" h="3593">
                  <a:moveTo>
                    <a:pt x="2962" y="1"/>
                  </a:moveTo>
                  <a:cubicBezTo>
                    <a:pt x="1324" y="473"/>
                    <a:pt x="158" y="1891"/>
                    <a:pt x="1" y="3592"/>
                  </a:cubicBezTo>
                  <a:lnTo>
                    <a:pt x="2962" y="3592"/>
                  </a:lnTo>
                  <a:lnTo>
                    <a:pt x="2962" y="1"/>
                  </a:ln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1" name="Google Shape;8726;p58"/>
            <p:cNvSpPr/>
            <p:nvPr/>
          </p:nvSpPr>
          <p:spPr>
            <a:xfrm>
              <a:off x="8008560" y="3906000"/>
              <a:ext cx="230040" cy="124920"/>
            </a:xfrm>
            <a:custGeom>
              <a:avLst/>
              <a:gdLst>
                <a:gd name="textAreaLeft" fmla="*/ 0 w 230040"/>
                <a:gd name="textAreaRight" fmla="*/ 230400 w 230040"/>
                <a:gd name="textAreaTop" fmla="*/ 0 h 124920"/>
                <a:gd name="textAreaBottom" fmla="*/ 125280 h 124920"/>
              </a:gdLst>
              <a:ahLst/>
              <a:cxnLst/>
              <a:rect l="textAreaLeft" t="textAreaTop" r="textAreaRight" b="textAreaBottom"/>
              <a:pathLst>
                <a:path w="8192" h="4451">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2" name="Google Shape;8727;p58"/>
            <p:cNvSpPr/>
            <p:nvPr/>
          </p:nvSpPr>
          <p:spPr>
            <a:xfrm>
              <a:off x="8008560" y="3841560"/>
              <a:ext cx="230040" cy="62640"/>
            </a:xfrm>
            <a:custGeom>
              <a:avLst/>
              <a:gdLst>
                <a:gd name="textAreaLeft" fmla="*/ 0 w 230040"/>
                <a:gd name="textAreaRight" fmla="*/ 230400 w 230040"/>
                <a:gd name="textAreaTop" fmla="*/ 0 h 62640"/>
                <a:gd name="textAreaBottom" fmla="*/ 63000 h 62640"/>
              </a:gdLst>
              <a:ahLst/>
              <a:cxnLst/>
              <a:rect l="textAreaLeft" t="textAreaTop" r="textAreaRight" b="textAreaBottom"/>
              <a:pathLst>
                <a:path w="8192" h="2237">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3" name="Google Shape;8728;p58"/>
            <p:cNvSpPr/>
            <p:nvPr/>
          </p:nvSpPr>
          <p:spPr>
            <a:xfrm>
              <a:off x="8238960" y="3673080"/>
              <a:ext cx="62640" cy="118800"/>
            </a:xfrm>
            <a:custGeom>
              <a:avLst/>
              <a:gdLst>
                <a:gd name="textAreaLeft" fmla="*/ 0 w 62640"/>
                <a:gd name="textAreaRight" fmla="*/ 63000 w 62640"/>
                <a:gd name="textAreaTop" fmla="*/ 0 h 118800"/>
                <a:gd name="textAreaBottom" fmla="*/ 119160 h 118800"/>
              </a:gdLst>
              <a:ahLst/>
              <a:cxnLst/>
              <a:rect l="textAreaLeft" t="textAreaTop" r="textAreaRight" b="textAreaBottom"/>
              <a:pathLst>
                <a:path w="2238" h="4233">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4" name="Google Shape;8729;p58"/>
            <p:cNvSpPr/>
            <p:nvPr/>
          </p:nvSpPr>
          <p:spPr>
            <a:xfrm>
              <a:off x="7965000" y="3848760"/>
              <a:ext cx="20880" cy="71280"/>
            </a:xfrm>
            <a:custGeom>
              <a:avLst/>
              <a:gdLst>
                <a:gd name="textAreaLeft" fmla="*/ 0 w 20880"/>
                <a:gd name="textAreaRight" fmla="*/ 21240 w 20880"/>
                <a:gd name="textAreaTop" fmla="*/ 0 h 71280"/>
                <a:gd name="textAreaBottom" fmla="*/ 71640 h 71280"/>
              </a:gdLst>
              <a:ahLst/>
              <a:cxnLst/>
              <a:rect l="textAreaLeft" t="textAreaTop" r="textAreaRight" b="textAreaBottom"/>
              <a:pathLst>
                <a:path w="757" h="2552">
                  <a:moveTo>
                    <a:pt x="757" y="0"/>
                  </a:moveTo>
                  <a:cubicBezTo>
                    <a:pt x="316" y="221"/>
                    <a:pt x="1" y="693"/>
                    <a:pt x="1" y="1260"/>
                  </a:cubicBezTo>
                  <a:cubicBezTo>
                    <a:pt x="1" y="1796"/>
                    <a:pt x="316" y="2268"/>
                    <a:pt x="757" y="2552"/>
                  </a:cubicBezTo>
                  <a:lnTo>
                    <a:pt x="757" y="0"/>
                  </a:ln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5" name="Google Shape;8730;p58"/>
            <p:cNvSpPr/>
            <p:nvPr/>
          </p:nvSpPr>
          <p:spPr>
            <a:xfrm>
              <a:off x="8258400" y="3848760"/>
              <a:ext cx="20880" cy="71280"/>
            </a:xfrm>
            <a:custGeom>
              <a:avLst/>
              <a:gdLst>
                <a:gd name="textAreaLeft" fmla="*/ 0 w 20880"/>
                <a:gd name="textAreaRight" fmla="*/ 21240 w 20880"/>
                <a:gd name="textAreaTop" fmla="*/ 0 h 71280"/>
                <a:gd name="textAreaBottom" fmla="*/ 71640 h 71280"/>
              </a:gdLst>
              <a:ahLst/>
              <a:cxnLst/>
              <a:rect l="textAreaLeft" t="textAreaTop" r="textAreaRight" b="textAreaBottom"/>
              <a:pathLst>
                <a:path w="757" h="2552">
                  <a:moveTo>
                    <a:pt x="1" y="0"/>
                  </a:moveTo>
                  <a:lnTo>
                    <a:pt x="1" y="2552"/>
                  </a:lnTo>
                  <a:cubicBezTo>
                    <a:pt x="442" y="2268"/>
                    <a:pt x="757" y="1796"/>
                    <a:pt x="757" y="1260"/>
                  </a:cubicBezTo>
                  <a:cubicBezTo>
                    <a:pt x="757" y="693"/>
                    <a:pt x="442" y="221"/>
                    <a:pt x="1" y="0"/>
                  </a:cubicBezTo>
                  <a:close/>
                </a:path>
              </a:pathLst>
            </a:custGeom>
            <a:solidFill>
              <a:schemeClr val="dk2"/>
            </a:solidFill>
            <a:ln w="0">
              <a:noFill/>
            </a:ln>
          </p:spPr>
          <p:style>
            <a:lnRef idx="0"/>
            <a:fillRef idx="0"/>
            <a:effectRef idx="0"/>
            <a:fontRef idx="minor"/>
          </p:style>
          <p:txBody>
            <a:bodyPr tIns="35640" bIns="356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26" name="Google Shape;8731;p58"/>
          <p:cNvGrpSpPr/>
          <p:nvPr/>
        </p:nvGrpSpPr>
        <p:grpSpPr>
          <a:xfrm>
            <a:off x="6196680" y="1377000"/>
            <a:ext cx="314280" cy="358560"/>
            <a:chOff x="6196680" y="1377000"/>
            <a:chExt cx="314280" cy="358560"/>
          </a:xfrm>
        </p:grpSpPr>
        <p:sp>
          <p:nvSpPr>
            <p:cNvPr id="8527" name="Google Shape;8732;p58"/>
            <p:cNvSpPr/>
            <p:nvPr/>
          </p:nvSpPr>
          <p:spPr>
            <a:xfrm>
              <a:off x="6196680" y="1531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8" name="Google Shape;8733;p58"/>
            <p:cNvSpPr/>
            <p:nvPr/>
          </p:nvSpPr>
          <p:spPr>
            <a:xfrm>
              <a:off x="6218280" y="1377000"/>
              <a:ext cx="250560" cy="105120"/>
            </a:xfrm>
            <a:custGeom>
              <a:avLst/>
              <a:gdLst>
                <a:gd name="textAreaLeft" fmla="*/ 0 w 250560"/>
                <a:gd name="textAreaRight" fmla="*/ 250920 w 250560"/>
                <a:gd name="textAreaTop" fmla="*/ 0 h 105120"/>
                <a:gd name="textAreaBottom" fmla="*/ 105480 h 105120"/>
              </a:gdLst>
              <a:ahLst/>
              <a:cxnLst/>
              <a:rect l="textAreaLeft" t="textAreaTop" r="textAreaRight" b="textAreaBottom"/>
              <a:pathLst>
                <a:path w="8917" h="375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29" name="Google Shape;8734;p58"/>
            <p:cNvSpPr/>
            <p:nvPr/>
          </p:nvSpPr>
          <p:spPr>
            <a:xfrm>
              <a:off x="6259680" y="154548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0" name="Google Shape;8735;p58"/>
            <p:cNvSpPr/>
            <p:nvPr/>
          </p:nvSpPr>
          <p:spPr>
            <a:xfrm>
              <a:off x="6386400" y="154620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1" name="Google Shape;8736;p58"/>
            <p:cNvSpPr/>
            <p:nvPr/>
          </p:nvSpPr>
          <p:spPr>
            <a:xfrm>
              <a:off x="6240240" y="1577160"/>
              <a:ext cx="230040" cy="158400"/>
            </a:xfrm>
            <a:custGeom>
              <a:avLst/>
              <a:gdLst>
                <a:gd name="textAreaLeft" fmla="*/ 0 w 230040"/>
                <a:gd name="textAreaRight" fmla="*/ 230400 w 230040"/>
                <a:gd name="textAreaTop" fmla="*/ 0 h 158400"/>
                <a:gd name="textAreaBottom" fmla="*/ 158760 h 158400"/>
              </a:gdLst>
              <a:ahLst/>
              <a:cxnLst/>
              <a:rect l="textAreaLeft" t="textAreaTop" r="textAreaRight" b="textAreaBottom"/>
              <a:pathLst>
                <a:path w="8192" h="564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2" name="Google Shape;8737;p58"/>
            <p:cNvSpPr/>
            <p:nvPr/>
          </p:nvSpPr>
          <p:spPr>
            <a:xfrm>
              <a:off x="6238440" y="1478880"/>
              <a:ext cx="229320" cy="97920"/>
            </a:xfrm>
            <a:custGeom>
              <a:avLst/>
              <a:gdLst>
                <a:gd name="textAreaLeft" fmla="*/ 0 w 229320"/>
                <a:gd name="textAreaRight" fmla="*/ 229680 w 229320"/>
                <a:gd name="textAreaTop" fmla="*/ 0 h 97920"/>
                <a:gd name="textAreaBottom" fmla="*/ 98280 h 97920"/>
              </a:gdLst>
              <a:ahLst/>
              <a:cxnLst/>
              <a:rect l="textAreaLeft" t="textAreaTop" r="textAreaRight" b="textAreaBottom"/>
              <a:pathLst>
                <a:path w="8160" h="3498">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3" name="Google Shape;8738;p58"/>
            <p:cNvSpPr/>
            <p:nvPr/>
          </p:nvSpPr>
          <p:spPr>
            <a:xfrm>
              <a:off x="6490080" y="1531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0"/>
                  </a:moveTo>
                  <a:lnTo>
                    <a:pt x="1" y="2552"/>
                  </a:lnTo>
                  <a:cubicBezTo>
                    <a:pt x="442" y="2269"/>
                    <a:pt x="757" y="1796"/>
                    <a:pt x="757" y="1260"/>
                  </a:cubicBezTo>
                  <a:cubicBezTo>
                    <a:pt x="757" y="693"/>
                    <a:pt x="473" y="221"/>
                    <a:pt x="1"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34" name="Google Shape;8739;p58"/>
          <p:cNvGrpSpPr/>
          <p:nvPr/>
        </p:nvGrpSpPr>
        <p:grpSpPr>
          <a:xfrm>
            <a:off x="6195960" y="1832400"/>
            <a:ext cx="316080" cy="357480"/>
            <a:chOff x="6195960" y="1832400"/>
            <a:chExt cx="316080" cy="357480"/>
          </a:xfrm>
        </p:grpSpPr>
        <p:sp>
          <p:nvSpPr>
            <p:cNvPr id="8535" name="Google Shape;8740;p58"/>
            <p:cNvSpPr/>
            <p:nvPr/>
          </p:nvSpPr>
          <p:spPr>
            <a:xfrm>
              <a:off x="6195960" y="1879920"/>
              <a:ext cx="316080" cy="309960"/>
            </a:xfrm>
            <a:custGeom>
              <a:avLst/>
              <a:gdLst>
                <a:gd name="textAreaLeft" fmla="*/ 0 w 316080"/>
                <a:gd name="textAreaRight" fmla="*/ 316440 w 316080"/>
                <a:gd name="textAreaTop" fmla="*/ 0 h 309960"/>
                <a:gd name="textAreaBottom" fmla="*/ 310320 h 309960"/>
              </a:gdLst>
              <a:ahLst/>
              <a:cxnLst/>
              <a:rect l="textAreaLeft" t="textAreaTop" r="textAreaRight" b="textAreaBottom"/>
              <a:pathLst>
                <a:path w="11248" h="1102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6" name="Google Shape;8741;p58"/>
            <p:cNvSpPr/>
            <p:nvPr/>
          </p:nvSpPr>
          <p:spPr>
            <a:xfrm>
              <a:off x="6259680" y="1981080"/>
              <a:ext cx="188640" cy="172440"/>
            </a:xfrm>
            <a:custGeom>
              <a:avLst/>
              <a:gdLst>
                <a:gd name="textAreaLeft" fmla="*/ 0 w 188640"/>
                <a:gd name="textAreaRight" fmla="*/ 189000 w 188640"/>
                <a:gd name="textAreaTop" fmla="*/ 0 h 172440"/>
                <a:gd name="textAreaBottom" fmla="*/ 172800 h 172440"/>
              </a:gdLst>
              <a:ahLst/>
              <a:cxnLst/>
              <a:rect l="textAreaLeft" t="textAreaTop" r="textAreaRight" b="textAreaBottom"/>
              <a:pathLst>
                <a:path w="6712" h="6144">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7" name="Google Shape;8742;p58"/>
            <p:cNvSpPr/>
            <p:nvPr/>
          </p:nvSpPr>
          <p:spPr>
            <a:xfrm>
              <a:off x="6321960" y="2106000"/>
              <a:ext cx="61560" cy="62640"/>
            </a:xfrm>
            <a:custGeom>
              <a:avLst/>
              <a:gdLst>
                <a:gd name="textAreaLeft" fmla="*/ 0 w 61560"/>
                <a:gd name="textAreaRight" fmla="*/ 61920 w 61560"/>
                <a:gd name="textAreaTop" fmla="*/ 0 h 62640"/>
                <a:gd name="textAreaBottom" fmla="*/ 63000 h 62640"/>
              </a:gdLst>
              <a:ahLst/>
              <a:cxnLst/>
              <a:rect l="textAreaLeft" t="textAreaTop" r="textAreaRight" b="textAreaBottom"/>
              <a:pathLst>
                <a:path w="2206" h="2238">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38" name="Google Shape;8743;p58"/>
            <p:cNvSpPr/>
            <p:nvPr/>
          </p:nvSpPr>
          <p:spPr>
            <a:xfrm>
              <a:off x="6258960" y="1832400"/>
              <a:ext cx="188280" cy="83880"/>
            </a:xfrm>
            <a:custGeom>
              <a:avLst/>
              <a:gdLst>
                <a:gd name="textAreaLeft" fmla="*/ 0 w 188280"/>
                <a:gd name="textAreaRight" fmla="*/ 188640 w 188280"/>
                <a:gd name="textAreaTop" fmla="*/ 0 h 83880"/>
                <a:gd name="textAreaBottom" fmla="*/ 84240 h 83880"/>
              </a:gdLst>
              <a:ahLst/>
              <a:cxnLst/>
              <a:rect l="textAreaLeft" t="textAreaTop" r="textAreaRight" b="textAreaBottom"/>
              <a:pathLst>
                <a:path w="6711" h="2994">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39" name="Google Shape;8744;p58"/>
          <p:cNvGrpSpPr/>
          <p:nvPr/>
        </p:nvGrpSpPr>
        <p:grpSpPr>
          <a:xfrm>
            <a:off x="6233040" y="2273760"/>
            <a:ext cx="271800" cy="357480"/>
            <a:chOff x="6233040" y="2273760"/>
            <a:chExt cx="271800" cy="357480"/>
          </a:xfrm>
        </p:grpSpPr>
        <p:sp>
          <p:nvSpPr>
            <p:cNvPr id="8540" name="Google Shape;8745;p58"/>
            <p:cNvSpPr/>
            <p:nvPr/>
          </p:nvSpPr>
          <p:spPr>
            <a:xfrm>
              <a:off x="6358680" y="2379240"/>
              <a:ext cx="20160" cy="41400"/>
            </a:xfrm>
            <a:custGeom>
              <a:avLst/>
              <a:gdLst>
                <a:gd name="textAreaLeft" fmla="*/ 0 w 20160"/>
                <a:gd name="textAreaRight" fmla="*/ 20520 w 20160"/>
                <a:gd name="textAreaTop" fmla="*/ 0 h 41400"/>
                <a:gd name="textAreaBottom" fmla="*/ 41760 h 41400"/>
              </a:gdLst>
              <a:ahLst/>
              <a:cxnLst/>
              <a:rect l="textAreaLeft" t="textAreaTop" r="textAreaRight" b="textAreaBottom"/>
              <a:pathLst>
                <a:path w="725" h="1482">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1" name="Google Shape;8746;p58"/>
            <p:cNvSpPr/>
            <p:nvPr/>
          </p:nvSpPr>
          <p:spPr>
            <a:xfrm>
              <a:off x="6377400" y="2283480"/>
              <a:ext cx="127440" cy="153000"/>
            </a:xfrm>
            <a:custGeom>
              <a:avLst/>
              <a:gdLst>
                <a:gd name="textAreaLeft" fmla="*/ 0 w 127440"/>
                <a:gd name="textAreaRight" fmla="*/ 127800 w 127440"/>
                <a:gd name="textAreaTop" fmla="*/ 0 h 153000"/>
                <a:gd name="textAreaBottom" fmla="*/ 153360 h 153000"/>
              </a:gdLst>
              <a:ahLst/>
              <a:cxnLst/>
              <a:rect l="textAreaLeft" t="textAreaTop" r="textAreaRight" b="textAreaBottom"/>
              <a:pathLst>
                <a:path w="4538" h="545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2" name="Google Shape;8747;p58"/>
            <p:cNvSpPr/>
            <p:nvPr/>
          </p:nvSpPr>
          <p:spPr>
            <a:xfrm>
              <a:off x="6396840" y="2399400"/>
              <a:ext cx="35280" cy="21960"/>
            </a:xfrm>
            <a:custGeom>
              <a:avLst/>
              <a:gdLst>
                <a:gd name="textAreaLeft" fmla="*/ 0 w 35280"/>
                <a:gd name="textAreaRight" fmla="*/ 35640 w 35280"/>
                <a:gd name="textAreaTop" fmla="*/ 0 h 21960"/>
                <a:gd name="textAreaBottom" fmla="*/ 22320 h 21960"/>
              </a:gdLst>
              <a:ahLst/>
              <a:cxnLst/>
              <a:rect l="textAreaLeft" t="textAreaTop" r="textAreaRight" b="textAreaBottom"/>
              <a:pathLst>
                <a:path w="1261" h="788">
                  <a:moveTo>
                    <a:pt x="158" y="0"/>
                  </a:moveTo>
                  <a:lnTo>
                    <a:pt x="158" y="63"/>
                  </a:lnTo>
                  <a:cubicBezTo>
                    <a:pt x="158" y="315"/>
                    <a:pt x="95" y="567"/>
                    <a:pt x="0" y="788"/>
                  </a:cubicBezTo>
                  <a:lnTo>
                    <a:pt x="1260" y="788"/>
                  </a:lnTo>
                  <a:lnTo>
                    <a:pt x="1260" y="756"/>
                  </a:lnTo>
                  <a:lnTo>
                    <a:pt x="158" y="0"/>
                  </a:ln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3" name="Google Shape;8748;p58"/>
            <p:cNvSpPr/>
            <p:nvPr/>
          </p:nvSpPr>
          <p:spPr>
            <a:xfrm>
              <a:off x="6299280" y="2389680"/>
              <a:ext cx="41400" cy="30600"/>
            </a:xfrm>
            <a:custGeom>
              <a:avLst/>
              <a:gdLst>
                <a:gd name="textAreaLeft" fmla="*/ 0 w 41400"/>
                <a:gd name="textAreaRight" fmla="*/ 41760 w 41400"/>
                <a:gd name="textAreaTop" fmla="*/ 0 h 30600"/>
                <a:gd name="textAreaBottom" fmla="*/ 30960 h 30600"/>
              </a:gdLst>
              <a:ahLst/>
              <a:cxnLst/>
              <a:rect l="textAreaLeft" t="textAreaTop" r="textAreaRight" b="textAreaBottom"/>
              <a:pathLst>
                <a:path w="1482" h="1104">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4" name="Google Shape;8749;p58"/>
            <p:cNvSpPr/>
            <p:nvPr/>
          </p:nvSpPr>
          <p:spPr>
            <a:xfrm>
              <a:off x="6233040" y="2273760"/>
              <a:ext cx="213120" cy="161640"/>
            </a:xfrm>
            <a:custGeom>
              <a:avLst/>
              <a:gdLst>
                <a:gd name="textAreaLeft" fmla="*/ 0 w 213120"/>
                <a:gd name="textAreaRight" fmla="*/ 213480 w 213120"/>
                <a:gd name="textAreaTop" fmla="*/ 0 h 161640"/>
                <a:gd name="textAreaBottom" fmla="*/ 162000 h 161640"/>
              </a:gdLst>
              <a:ahLst/>
              <a:cxnLst/>
              <a:rect l="textAreaLeft" t="textAreaTop" r="textAreaRight" b="textAreaBottom"/>
              <a:pathLst>
                <a:path w="7594" h="575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5" name="Google Shape;8750;p58"/>
            <p:cNvSpPr/>
            <p:nvPr/>
          </p:nvSpPr>
          <p:spPr>
            <a:xfrm>
              <a:off x="6337440" y="2538000"/>
              <a:ext cx="61560" cy="93240"/>
            </a:xfrm>
            <a:custGeom>
              <a:avLst/>
              <a:gdLst>
                <a:gd name="textAreaLeft" fmla="*/ 0 w 61560"/>
                <a:gd name="textAreaRight" fmla="*/ 61920 w 61560"/>
                <a:gd name="textAreaTop" fmla="*/ 0 h 93240"/>
                <a:gd name="textAreaBottom" fmla="*/ 93600 h 93240"/>
              </a:gdLst>
              <a:ahLst/>
              <a:cxnLst/>
              <a:rect l="textAreaLeft" t="textAreaTop" r="textAreaRight" b="textAreaBottom"/>
              <a:pathLst>
                <a:path w="2206" h="3333">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6" name="Google Shape;8751;p58"/>
            <p:cNvSpPr/>
            <p:nvPr/>
          </p:nvSpPr>
          <p:spPr>
            <a:xfrm>
              <a:off x="6253200" y="2441880"/>
              <a:ext cx="230040" cy="176760"/>
            </a:xfrm>
            <a:custGeom>
              <a:avLst/>
              <a:gdLst>
                <a:gd name="textAreaLeft" fmla="*/ 0 w 230040"/>
                <a:gd name="textAreaRight" fmla="*/ 230400 w 230040"/>
                <a:gd name="textAreaTop" fmla="*/ 0 h 176760"/>
                <a:gd name="textAreaBottom" fmla="*/ 177120 h 176760"/>
              </a:gdLst>
              <a:ahLst/>
              <a:cxnLst/>
              <a:rect l="textAreaLeft" t="textAreaTop" r="textAreaRight" b="textAreaBottom"/>
              <a:pathLst>
                <a:path w="8192" h="630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47" name="Google Shape;8752;p58"/>
          <p:cNvGrpSpPr/>
          <p:nvPr/>
        </p:nvGrpSpPr>
        <p:grpSpPr>
          <a:xfrm>
            <a:off x="4840560" y="3215880"/>
            <a:ext cx="358920" cy="342720"/>
            <a:chOff x="4840560" y="3215880"/>
            <a:chExt cx="358920" cy="342720"/>
          </a:xfrm>
        </p:grpSpPr>
        <p:sp>
          <p:nvSpPr>
            <p:cNvPr id="8548" name="Google Shape;8753;p58"/>
            <p:cNvSpPr/>
            <p:nvPr/>
          </p:nvSpPr>
          <p:spPr>
            <a:xfrm>
              <a:off x="4840560" y="3228120"/>
              <a:ext cx="83880" cy="330120"/>
            </a:xfrm>
            <a:custGeom>
              <a:avLst/>
              <a:gdLst>
                <a:gd name="textAreaLeft" fmla="*/ 0 w 83880"/>
                <a:gd name="textAreaRight" fmla="*/ 84240 w 83880"/>
                <a:gd name="textAreaTop" fmla="*/ 0 h 330120"/>
                <a:gd name="textAreaBottom" fmla="*/ 330480 h 330120"/>
              </a:gdLst>
              <a:ahLst/>
              <a:cxnLst/>
              <a:rect l="textAreaLeft" t="textAreaTop" r="textAreaRight" b="textAreaBottom"/>
              <a:pathLst>
                <a:path w="2994" h="11751">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49" name="Google Shape;8754;p58"/>
            <p:cNvSpPr/>
            <p:nvPr/>
          </p:nvSpPr>
          <p:spPr>
            <a:xfrm>
              <a:off x="5010120" y="3244320"/>
              <a:ext cx="20160" cy="68760"/>
            </a:xfrm>
            <a:custGeom>
              <a:avLst/>
              <a:gdLst>
                <a:gd name="textAreaLeft" fmla="*/ 0 w 20160"/>
                <a:gd name="textAreaRight" fmla="*/ 20520 w 20160"/>
                <a:gd name="textAreaTop" fmla="*/ 0 h 68760"/>
                <a:gd name="textAreaBottom" fmla="*/ 69120 h 68760"/>
              </a:gdLst>
              <a:ahLst/>
              <a:cxnLst/>
              <a:rect l="textAreaLeft" t="textAreaTop" r="textAreaRight" b="textAreaBottom"/>
              <a:pathLst>
                <a:path w="725" h="2458">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0" name="Google Shape;8755;p58"/>
            <p:cNvSpPr/>
            <p:nvPr/>
          </p:nvSpPr>
          <p:spPr>
            <a:xfrm>
              <a:off x="4925880" y="3278880"/>
              <a:ext cx="74160" cy="42120"/>
            </a:xfrm>
            <a:custGeom>
              <a:avLst/>
              <a:gdLst>
                <a:gd name="textAreaLeft" fmla="*/ 0 w 74160"/>
                <a:gd name="textAreaRight" fmla="*/ 74520 w 74160"/>
                <a:gd name="textAreaTop" fmla="*/ 0 h 42120"/>
                <a:gd name="textAreaBottom" fmla="*/ 42480 h 42120"/>
              </a:gdLst>
              <a:ahLst/>
              <a:cxnLst/>
              <a:rect l="textAreaLeft" t="textAreaTop" r="textAreaRight" b="textAreaBottom"/>
              <a:pathLst>
                <a:path w="2647" h="1513">
                  <a:moveTo>
                    <a:pt x="0" y="0"/>
                  </a:moveTo>
                  <a:lnTo>
                    <a:pt x="599" y="1512"/>
                  </a:lnTo>
                  <a:lnTo>
                    <a:pt x="2647" y="1512"/>
                  </a:lnTo>
                  <a:cubicBezTo>
                    <a:pt x="2458" y="1103"/>
                    <a:pt x="2206" y="599"/>
                    <a:pt x="2206" y="0"/>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1" name="Google Shape;8756;p58"/>
            <p:cNvSpPr/>
            <p:nvPr/>
          </p:nvSpPr>
          <p:spPr>
            <a:xfrm>
              <a:off x="5115600" y="3229200"/>
              <a:ext cx="83880" cy="329400"/>
            </a:xfrm>
            <a:custGeom>
              <a:avLst/>
              <a:gdLst>
                <a:gd name="textAreaLeft" fmla="*/ 0 w 83880"/>
                <a:gd name="textAreaRight" fmla="*/ 84240 w 83880"/>
                <a:gd name="textAreaTop" fmla="*/ 0 h 329400"/>
                <a:gd name="textAreaBottom" fmla="*/ 329760 h 329400"/>
              </a:gdLst>
              <a:ahLst/>
              <a:cxnLst/>
              <a:rect l="textAreaLeft" t="textAreaTop" r="textAreaRight" b="textAreaBottom"/>
              <a:pathLst>
                <a:path w="2994" h="1172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2" name="Google Shape;8757;p58"/>
            <p:cNvSpPr/>
            <p:nvPr/>
          </p:nvSpPr>
          <p:spPr>
            <a:xfrm>
              <a:off x="5039280" y="3278880"/>
              <a:ext cx="74880" cy="42120"/>
            </a:xfrm>
            <a:custGeom>
              <a:avLst/>
              <a:gdLst>
                <a:gd name="textAreaLeft" fmla="*/ 0 w 74880"/>
                <a:gd name="textAreaRight" fmla="*/ 75240 w 74880"/>
                <a:gd name="textAreaTop" fmla="*/ 0 h 42120"/>
                <a:gd name="textAreaBottom" fmla="*/ 42480 h 42120"/>
              </a:gdLst>
              <a:ahLst/>
              <a:cxnLst/>
              <a:rect l="textAreaLeft" t="textAreaTop" r="textAreaRight" b="textAreaBottom"/>
              <a:pathLst>
                <a:path w="2679" h="1513">
                  <a:moveTo>
                    <a:pt x="411" y="0"/>
                  </a:moveTo>
                  <a:cubicBezTo>
                    <a:pt x="411" y="599"/>
                    <a:pt x="221" y="1103"/>
                    <a:pt x="1" y="1512"/>
                  </a:cubicBezTo>
                  <a:lnTo>
                    <a:pt x="2080" y="1512"/>
                  </a:lnTo>
                  <a:lnTo>
                    <a:pt x="2679"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3" name="Google Shape;8758;p58"/>
            <p:cNvSpPr/>
            <p:nvPr/>
          </p:nvSpPr>
          <p:spPr>
            <a:xfrm>
              <a:off x="4899960" y="3215880"/>
              <a:ext cx="239040" cy="41400"/>
            </a:xfrm>
            <a:custGeom>
              <a:avLst/>
              <a:gdLst>
                <a:gd name="textAreaLeft" fmla="*/ 0 w 239040"/>
                <a:gd name="textAreaRight" fmla="*/ 239400 w 239040"/>
                <a:gd name="textAreaTop" fmla="*/ 0 h 41400"/>
                <a:gd name="textAreaBottom" fmla="*/ 41760 h 41400"/>
              </a:gdLst>
              <a:ahLst/>
              <a:cxnLst/>
              <a:rect l="textAreaLeft" t="textAreaTop" r="textAreaRight" b="textAreaBottom"/>
              <a:pathLst>
                <a:path w="8507" h="1481">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4" name="Google Shape;8759;p58"/>
            <p:cNvSpPr/>
            <p:nvPr/>
          </p:nvSpPr>
          <p:spPr>
            <a:xfrm>
              <a:off x="4924800" y="3341520"/>
              <a:ext cx="190080" cy="209880"/>
            </a:xfrm>
            <a:custGeom>
              <a:avLst/>
              <a:gdLst>
                <a:gd name="textAreaLeft" fmla="*/ 0 w 190080"/>
                <a:gd name="textAreaRight" fmla="*/ 190440 w 190080"/>
                <a:gd name="textAreaTop" fmla="*/ 0 h 209880"/>
                <a:gd name="textAreaBottom" fmla="*/ 210240 h 209880"/>
              </a:gdLst>
              <a:ahLst/>
              <a:cxnLst/>
              <a:rect l="textAreaLeft" t="textAreaTop" r="textAreaRight" b="textAreaBottom"/>
              <a:pathLst>
                <a:path w="6775" h="7468">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555" name="Google Shape;8760;p58"/>
          <p:cNvSpPr/>
          <p:nvPr/>
        </p:nvSpPr>
        <p:spPr>
          <a:xfrm>
            <a:off x="5015520" y="3590280"/>
            <a:ext cx="7560" cy="720"/>
          </a:xfrm>
          <a:custGeom>
            <a:avLst/>
            <a:gdLst>
              <a:gd name="textAreaLeft" fmla="*/ 0 w 7560"/>
              <a:gd name="textAreaRight" fmla="*/ 7920 w 7560"/>
              <a:gd name="textAreaTop" fmla="*/ 0 h 720"/>
              <a:gd name="textAreaBottom" fmla="*/ 1080 h 720"/>
            </a:gdLst>
            <a:ahLst/>
            <a:cxnLst/>
            <a:rect l="textAreaLeft" t="textAreaTop" r="textAreaRight" b="textAreaBottom"/>
            <a:pathLst>
              <a:path w="285" h="32">
                <a:moveTo>
                  <a:pt x="1" y="0"/>
                </a:moveTo>
                <a:cubicBezTo>
                  <a:pt x="95" y="32"/>
                  <a:pt x="158" y="32"/>
                  <a:pt x="284" y="32"/>
                </a:cubicBezTo>
                <a:cubicBezTo>
                  <a:pt x="221" y="32"/>
                  <a:pt x="127" y="0"/>
                  <a:pt x="1" y="0"/>
                </a:cubicBezTo>
                <a:close/>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6" name="Google Shape;8761;p58"/>
          <p:cNvSpPr/>
          <p:nvPr/>
        </p:nvSpPr>
        <p:spPr>
          <a:xfrm>
            <a:off x="5015880" y="3591000"/>
            <a:ext cx="6840" cy="720"/>
          </a:xfrm>
          <a:custGeom>
            <a:avLst/>
            <a:gdLst>
              <a:gd name="textAreaLeft" fmla="*/ 0 w 6840"/>
              <a:gd name="textAreaRight" fmla="*/ 7200 w 6840"/>
              <a:gd name="textAreaTop" fmla="*/ 0 h 720"/>
              <a:gd name="textAreaBottom" fmla="*/ 1080 h 720"/>
            </a:gdLst>
            <a:ahLst/>
            <a:cxnLst/>
            <a:rect l="textAreaLeft" t="textAreaTop" r="textAreaRight" b="textAreaBottom"/>
            <a:pathLst>
              <a:path w="253" h="33">
                <a:moveTo>
                  <a:pt x="253" y="1"/>
                </a:moveTo>
                <a:lnTo>
                  <a:pt x="253" y="1"/>
                </a:lnTo>
                <a:cubicBezTo>
                  <a:pt x="189" y="1"/>
                  <a:pt x="64" y="1"/>
                  <a:pt x="1" y="32"/>
                </a:cubicBezTo>
                <a:cubicBezTo>
                  <a:pt x="95" y="1"/>
                  <a:pt x="190" y="1"/>
                  <a:pt x="253" y="1"/>
                </a:cubicBezTo>
                <a:close/>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8557" name="Google Shape;8762;p58"/>
          <p:cNvGrpSpPr/>
          <p:nvPr/>
        </p:nvGrpSpPr>
        <p:grpSpPr>
          <a:xfrm>
            <a:off x="4862880" y="3672360"/>
            <a:ext cx="314280" cy="357840"/>
            <a:chOff x="4862880" y="3672360"/>
            <a:chExt cx="314280" cy="357840"/>
          </a:xfrm>
        </p:grpSpPr>
        <p:sp>
          <p:nvSpPr>
            <p:cNvPr id="8558" name="Google Shape;8763;p58"/>
            <p:cNvSpPr/>
            <p:nvPr/>
          </p:nvSpPr>
          <p:spPr>
            <a:xfrm>
              <a:off x="5027760" y="3672360"/>
              <a:ext cx="127440" cy="124560"/>
            </a:xfrm>
            <a:custGeom>
              <a:avLst/>
              <a:gdLst>
                <a:gd name="textAreaLeft" fmla="*/ 0 w 127440"/>
                <a:gd name="textAreaRight" fmla="*/ 127800 w 127440"/>
                <a:gd name="textAreaTop" fmla="*/ 0 h 124560"/>
                <a:gd name="textAreaBottom" fmla="*/ 124920 h 124560"/>
              </a:gdLst>
              <a:ahLst/>
              <a:cxnLst/>
              <a:rect l="textAreaLeft" t="textAreaTop" r="textAreaRight" b="textAreaBottom"/>
              <a:pathLst>
                <a:path w="4537" h="4443">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59" name="Google Shape;8764;p58"/>
            <p:cNvSpPr/>
            <p:nvPr/>
          </p:nvSpPr>
          <p:spPr>
            <a:xfrm>
              <a:off x="5030280" y="3695400"/>
              <a:ext cx="40320" cy="101520"/>
            </a:xfrm>
            <a:custGeom>
              <a:avLst/>
              <a:gdLst>
                <a:gd name="textAreaLeft" fmla="*/ 0 w 40320"/>
                <a:gd name="textAreaRight" fmla="*/ 40680 w 40320"/>
                <a:gd name="textAreaTop" fmla="*/ 0 h 101520"/>
                <a:gd name="textAreaBottom" fmla="*/ 101880 h 101520"/>
              </a:gdLst>
              <a:ahLst/>
              <a:cxnLst/>
              <a:rect l="textAreaLeft" t="textAreaTop" r="textAreaRight" b="textAreaBottom"/>
              <a:pathLst>
                <a:path w="1450" h="3624">
                  <a:moveTo>
                    <a:pt x="1" y="1"/>
                  </a:moveTo>
                  <a:lnTo>
                    <a:pt x="1" y="3624"/>
                  </a:lnTo>
                  <a:lnTo>
                    <a:pt x="1450" y="3624"/>
                  </a:lnTo>
                  <a:cubicBezTo>
                    <a:pt x="1419" y="1765"/>
                    <a:pt x="726" y="379"/>
                    <a:pt x="1" y="1"/>
                  </a:cubicBez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0" name="Google Shape;8765;p58"/>
            <p:cNvSpPr/>
            <p:nvPr/>
          </p:nvSpPr>
          <p:spPr>
            <a:xfrm>
              <a:off x="4884840" y="3673080"/>
              <a:ext cx="127440" cy="124560"/>
            </a:xfrm>
            <a:custGeom>
              <a:avLst/>
              <a:gdLst>
                <a:gd name="textAreaLeft" fmla="*/ 0 w 127440"/>
                <a:gd name="textAreaRight" fmla="*/ 127800 w 127440"/>
                <a:gd name="textAreaTop" fmla="*/ 0 h 124560"/>
                <a:gd name="textAreaBottom" fmla="*/ 124920 h 124560"/>
              </a:gdLst>
              <a:ahLst/>
              <a:cxnLst/>
              <a:rect l="textAreaLeft" t="textAreaTop" r="textAreaRight" b="textAreaBottom"/>
              <a:pathLst>
                <a:path w="4537" h="4443">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1" name="Google Shape;8766;p58"/>
            <p:cNvSpPr/>
            <p:nvPr/>
          </p:nvSpPr>
          <p:spPr>
            <a:xfrm>
              <a:off x="4968360" y="3695400"/>
              <a:ext cx="40320" cy="101520"/>
            </a:xfrm>
            <a:custGeom>
              <a:avLst/>
              <a:gdLst>
                <a:gd name="textAreaLeft" fmla="*/ 0 w 40320"/>
                <a:gd name="textAreaRight" fmla="*/ 40680 w 40320"/>
                <a:gd name="textAreaTop" fmla="*/ 0 h 101520"/>
                <a:gd name="textAreaBottom" fmla="*/ 101880 h 101520"/>
              </a:gdLst>
              <a:ahLst/>
              <a:cxnLst/>
              <a:rect l="textAreaLeft" t="textAreaTop" r="textAreaRight" b="textAreaBottom"/>
              <a:pathLst>
                <a:path w="1450" h="3624">
                  <a:moveTo>
                    <a:pt x="1450" y="1"/>
                  </a:moveTo>
                  <a:cubicBezTo>
                    <a:pt x="725" y="379"/>
                    <a:pt x="64" y="1765"/>
                    <a:pt x="1" y="3624"/>
                  </a:cubicBezTo>
                  <a:lnTo>
                    <a:pt x="1450" y="3624"/>
                  </a:lnTo>
                  <a:lnTo>
                    <a:pt x="1450" y="1"/>
                  </a:ln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2" name="Google Shape;8767;p58"/>
            <p:cNvSpPr/>
            <p:nvPr/>
          </p:nvSpPr>
          <p:spPr>
            <a:xfrm>
              <a:off x="4904640" y="3818520"/>
              <a:ext cx="230040" cy="211680"/>
            </a:xfrm>
            <a:custGeom>
              <a:avLst/>
              <a:gdLst>
                <a:gd name="textAreaLeft" fmla="*/ 0 w 230040"/>
                <a:gd name="textAreaRight" fmla="*/ 230400 w 230040"/>
                <a:gd name="textAreaTop" fmla="*/ 0 h 211680"/>
                <a:gd name="textAreaBottom" fmla="*/ 212040 h 211680"/>
              </a:gdLst>
              <a:ahLst/>
              <a:cxnLst/>
              <a:rect l="textAreaLeft" t="textAreaTop" r="textAreaRight" b="textAreaBottom"/>
              <a:pathLst>
                <a:path w="8192" h="7531">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3" name="Google Shape;8768;p58"/>
            <p:cNvSpPr/>
            <p:nvPr/>
          </p:nvSpPr>
          <p:spPr>
            <a:xfrm>
              <a:off x="5156280" y="38458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2"/>
                  </a:lnTo>
                  <a:cubicBezTo>
                    <a:pt x="442" y="2300"/>
                    <a:pt x="757" y="1828"/>
                    <a:pt x="757" y="1261"/>
                  </a:cubicBezTo>
                  <a:cubicBezTo>
                    <a:pt x="757" y="757"/>
                    <a:pt x="442" y="284"/>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4" name="Google Shape;8769;p58"/>
            <p:cNvSpPr/>
            <p:nvPr/>
          </p:nvSpPr>
          <p:spPr>
            <a:xfrm>
              <a:off x="4862880" y="3845880"/>
              <a:ext cx="20880" cy="73080"/>
            </a:xfrm>
            <a:custGeom>
              <a:avLst/>
              <a:gdLst>
                <a:gd name="textAreaLeft" fmla="*/ 0 w 20880"/>
                <a:gd name="textAreaRight" fmla="*/ 21240 w 20880"/>
                <a:gd name="textAreaTop" fmla="*/ 0 h 73080"/>
                <a:gd name="textAreaBottom" fmla="*/ 73440 h 73080"/>
              </a:gdLst>
              <a:ahLst/>
              <a:cxnLst/>
              <a:rect l="textAreaLeft" t="textAreaTop" r="textAreaRight" b="textAreaBottom"/>
              <a:pathLst>
                <a:path w="757" h="2616">
                  <a:moveTo>
                    <a:pt x="757" y="1"/>
                  </a:moveTo>
                  <a:cubicBezTo>
                    <a:pt x="316" y="284"/>
                    <a:pt x="0" y="757"/>
                    <a:pt x="0" y="1292"/>
                  </a:cubicBezTo>
                  <a:cubicBezTo>
                    <a:pt x="0" y="1859"/>
                    <a:pt x="316" y="2332"/>
                    <a:pt x="757" y="2615"/>
                  </a:cubicBezTo>
                  <a:lnTo>
                    <a:pt x="757" y="1"/>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65" name="Google Shape;8770;p58"/>
          <p:cNvGrpSpPr/>
          <p:nvPr/>
        </p:nvGrpSpPr>
        <p:grpSpPr>
          <a:xfrm>
            <a:off x="7074360" y="2731680"/>
            <a:ext cx="314280" cy="357840"/>
            <a:chOff x="7074360" y="2731680"/>
            <a:chExt cx="314280" cy="357840"/>
          </a:xfrm>
        </p:grpSpPr>
        <p:sp>
          <p:nvSpPr>
            <p:cNvPr id="8566" name="Google Shape;8771;p58"/>
            <p:cNvSpPr/>
            <p:nvPr/>
          </p:nvSpPr>
          <p:spPr>
            <a:xfrm>
              <a:off x="7364160" y="2859120"/>
              <a:ext cx="24480" cy="123840"/>
            </a:xfrm>
            <a:custGeom>
              <a:avLst/>
              <a:gdLst>
                <a:gd name="textAreaLeft" fmla="*/ 0 w 24480"/>
                <a:gd name="textAreaRight" fmla="*/ 24840 w 24480"/>
                <a:gd name="textAreaTop" fmla="*/ 0 h 123840"/>
                <a:gd name="textAreaBottom" fmla="*/ 124200 h 123840"/>
              </a:gdLst>
              <a:ahLst/>
              <a:cxnLst/>
              <a:rect l="textAreaLeft" t="textAreaTop" r="textAreaRight" b="textAreaBottom"/>
              <a:pathLst>
                <a:path w="883" h="4412">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7" name="Google Shape;8772;p58"/>
            <p:cNvSpPr/>
            <p:nvPr/>
          </p:nvSpPr>
          <p:spPr>
            <a:xfrm>
              <a:off x="7080480" y="2731680"/>
              <a:ext cx="300960" cy="112320"/>
            </a:xfrm>
            <a:custGeom>
              <a:avLst/>
              <a:gdLst>
                <a:gd name="textAreaLeft" fmla="*/ 0 w 300960"/>
                <a:gd name="textAreaRight" fmla="*/ 301320 w 300960"/>
                <a:gd name="textAreaTop" fmla="*/ 0 h 112320"/>
                <a:gd name="textAreaBottom" fmla="*/ 112680 h 112320"/>
              </a:gdLst>
              <a:ahLst/>
              <a:cxnLst/>
              <a:rect l="textAreaLeft" t="textAreaTop" r="textAreaRight" b="textAreaBottom"/>
              <a:pathLst>
                <a:path w="10712" h="400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8" name="Google Shape;8773;p58"/>
            <p:cNvSpPr/>
            <p:nvPr/>
          </p:nvSpPr>
          <p:spPr>
            <a:xfrm>
              <a:off x="7116120" y="2921400"/>
              <a:ext cx="230040" cy="168120"/>
            </a:xfrm>
            <a:custGeom>
              <a:avLst/>
              <a:gdLst>
                <a:gd name="textAreaLeft" fmla="*/ 0 w 230040"/>
                <a:gd name="textAreaRight" fmla="*/ 230400 w 230040"/>
                <a:gd name="textAreaTop" fmla="*/ 0 h 168120"/>
                <a:gd name="textAreaBottom" fmla="*/ 168480 h 168120"/>
              </a:gdLst>
              <a:ahLst/>
              <a:cxnLst/>
              <a:rect l="textAreaLeft" t="textAreaTop" r="textAreaRight" b="textAreaBottom"/>
              <a:pathLst>
                <a:path w="8192" h="5987">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w="0">
              <a:noFill/>
            </a:ln>
          </p:spPr>
          <p:style>
            <a:lnRef idx="0"/>
            <a:fillRef idx="0"/>
            <a:effectRef idx="0"/>
            <a:fontRef idx="minor"/>
          </p:style>
          <p:txBody>
            <a:bodyPr tIns="84240" bIns="84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69" name="Google Shape;8774;p58"/>
            <p:cNvSpPr/>
            <p:nvPr/>
          </p:nvSpPr>
          <p:spPr>
            <a:xfrm>
              <a:off x="7120440" y="2774880"/>
              <a:ext cx="154800" cy="83880"/>
            </a:xfrm>
            <a:custGeom>
              <a:avLst/>
              <a:gdLst>
                <a:gd name="textAreaLeft" fmla="*/ 0 w 154800"/>
                <a:gd name="textAreaRight" fmla="*/ 155160 w 154800"/>
                <a:gd name="textAreaTop" fmla="*/ 0 h 83880"/>
                <a:gd name="textAreaBottom" fmla="*/ 84240 h 83880"/>
              </a:gdLst>
              <a:ahLst/>
              <a:cxnLst/>
              <a:rect l="textAreaLeft" t="textAreaTop" r="textAreaRight" b="textAreaBottom"/>
              <a:pathLst>
                <a:path w="5514" h="2993">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0" name="Google Shape;8775;p58"/>
            <p:cNvSpPr/>
            <p:nvPr/>
          </p:nvSpPr>
          <p:spPr>
            <a:xfrm>
              <a:off x="7241760" y="2922120"/>
              <a:ext cx="83880" cy="42120"/>
            </a:xfrm>
            <a:custGeom>
              <a:avLst/>
              <a:gdLst>
                <a:gd name="textAreaLeft" fmla="*/ 0 w 83880"/>
                <a:gd name="textAreaRight" fmla="*/ 84240 w 83880"/>
                <a:gd name="textAreaTop" fmla="*/ 0 h 42120"/>
                <a:gd name="textAreaBottom" fmla="*/ 42480 h 42120"/>
              </a:gdLst>
              <a:ahLst/>
              <a:cxnLst/>
              <a:rect l="textAreaLeft" t="textAreaTop" r="textAreaRight" b="textAreaBottom"/>
              <a:pathLst>
                <a:path w="2993" h="1514">
                  <a:moveTo>
                    <a:pt x="0" y="1"/>
                  </a:moveTo>
                  <a:cubicBezTo>
                    <a:pt x="0" y="851"/>
                    <a:pt x="662" y="1513"/>
                    <a:pt x="1481" y="1513"/>
                  </a:cubicBezTo>
                  <a:cubicBezTo>
                    <a:pt x="2300" y="1513"/>
                    <a:pt x="2993" y="820"/>
                    <a:pt x="2993"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1" name="Google Shape;8776;p58"/>
            <p:cNvSpPr/>
            <p:nvPr/>
          </p:nvSpPr>
          <p:spPr>
            <a:xfrm>
              <a:off x="7116120" y="2793600"/>
              <a:ext cx="230040" cy="116640"/>
            </a:xfrm>
            <a:custGeom>
              <a:avLst/>
              <a:gdLst>
                <a:gd name="textAreaLeft" fmla="*/ 0 w 230040"/>
                <a:gd name="textAreaRight" fmla="*/ 230400 w 230040"/>
                <a:gd name="textAreaTop" fmla="*/ 0 h 116640"/>
                <a:gd name="textAreaBottom" fmla="*/ 117000 h 116640"/>
              </a:gdLst>
              <a:ahLst/>
              <a:cxnLst/>
              <a:rect l="textAreaLeft" t="textAreaTop" r="textAreaRight" b="textAreaBottom"/>
              <a:pathLst>
                <a:path w="8192" h="416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2" name="Google Shape;8777;p58"/>
            <p:cNvSpPr/>
            <p:nvPr/>
          </p:nvSpPr>
          <p:spPr>
            <a:xfrm>
              <a:off x="7136280" y="2922120"/>
              <a:ext cx="83880" cy="42120"/>
            </a:xfrm>
            <a:custGeom>
              <a:avLst/>
              <a:gdLst>
                <a:gd name="textAreaLeft" fmla="*/ 0 w 83880"/>
                <a:gd name="textAreaRight" fmla="*/ 84240 w 83880"/>
                <a:gd name="textAreaTop" fmla="*/ 0 h 42120"/>
                <a:gd name="textAreaBottom" fmla="*/ 42480 h 42120"/>
              </a:gdLst>
              <a:ahLst/>
              <a:cxnLst/>
              <a:rect l="textAreaLeft" t="textAreaTop" r="textAreaRight" b="textAreaBottom"/>
              <a:pathLst>
                <a:path w="2993" h="1514">
                  <a:moveTo>
                    <a:pt x="0" y="1"/>
                  </a:moveTo>
                  <a:cubicBezTo>
                    <a:pt x="0" y="851"/>
                    <a:pt x="662" y="1513"/>
                    <a:pt x="1481" y="1513"/>
                  </a:cubicBezTo>
                  <a:cubicBezTo>
                    <a:pt x="2332" y="1513"/>
                    <a:pt x="2993" y="820"/>
                    <a:pt x="2993"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3" name="Google Shape;8778;p58"/>
            <p:cNvSpPr/>
            <p:nvPr/>
          </p:nvSpPr>
          <p:spPr>
            <a:xfrm>
              <a:off x="7074360" y="2859120"/>
              <a:ext cx="23760" cy="123840"/>
            </a:xfrm>
            <a:custGeom>
              <a:avLst/>
              <a:gdLst>
                <a:gd name="textAreaLeft" fmla="*/ 0 w 23760"/>
                <a:gd name="textAreaRight" fmla="*/ 24120 w 23760"/>
                <a:gd name="textAreaTop" fmla="*/ 0 h 123840"/>
                <a:gd name="textAreaBottom" fmla="*/ 124200 h 123840"/>
              </a:gdLst>
              <a:ahLst/>
              <a:cxnLst/>
              <a:rect l="textAreaLeft" t="textAreaTop" r="textAreaRight" b="textAreaBottom"/>
              <a:pathLst>
                <a:path w="852" h="441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74" name="Google Shape;8779;p58"/>
          <p:cNvGrpSpPr/>
          <p:nvPr/>
        </p:nvGrpSpPr>
        <p:grpSpPr>
          <a:xfrm>
            <a:off x="5760720" y="2273040"/>
            <a:ext cx="323280" cy="358200"/>
            <a:chOff x="5760720" y="2273040"/>
            <a:chExt cx="323280" cy="358200"/>
          </a:xfrm>
        </p:grpSpPr>
        <p:sp>
          <p:nvSpPr>
            <p:cNvPr id="8575" name="Google Shape;8780;p58"/>
            <p:cNvSpPr/>
            <p:nvPr/>
          </p:nvSpPr>
          <p:spPr>
            <a:xfrm>
              <a:off x="5954760" y="246312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6" name="Google Shape;8781;p58"/>
            <p:cNvSpPr/>
            <p:nvPr/>
          </p:nvSpPr>
          <p:spPr>
            <a:xfrm>
              <a:off x="5760720" y="2273040"/>
              <a:ext cx="323280" cy="181080"/>
            </a:xfrm>
            <a:custGeom>
              <a:avLst/>
              <a:gdLst>
                <a:gd name="textAreaLeft" fmla="*/ 0 w 323280"/>
                <a:gd name="textAreaRight" fmla="*/ 323640 w 323280"/>
                <a:gd name="textAreaTop" fmla="*/ 0 h 181080"/>
                <a:gd name="textAreaBottom" fmla="*/ 181440 h 181080"/>
              </a:gdLst>
              <a:ahLst/>
              <a:cxnLst/>
              <a:rect l="textAreaLeft" t="textAreaTop" r="textAreaRight" b="textAreaBottom"/>
              <a:pathLst>
                <a:path w="11500" h="6452">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w="0">
              <a:noFill/>
            </a:ln>
          </p:spPr>
          <p:style>
            <a:lnRef idx="0"/>
            <a:fillRef idx="0"/>
            <a:effectRef idx="0"/>
            <a:fontRef idx="minor"/>
          </p:style>
          <p:txBody>
            <a:bodyPr tIns="90720" bIns="90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7" name="Google Shape;8782;p58"/>
            <p:cNvSpPr/>
            <p:nvPr/>
          </p:nvSpPr>
          <p:spPr>
            <a:xfrm>
              <a:off x="5808600" y="2368440"/>
              <a:ext cx="141480" cy="125640"/>
            </a:xfrm>
            <a:custGeom>
              <a:avLst/>
              <a:gdLst>
                <a:gd name="textAreaLeft" fmla="*/ 0 w 141480"/>
                <a:gd name="textAreaRight" fmla="*/ 141840 w 141480"/>
                <a:gd name="textAreaTop" fmla="*/ 0 h 125640"/>
                <a:gd name="textAreaBottom" fmla="*/ 126000 h 125640"/>
              </a:gdLst>
              <a:ahLst/>
              <a:cxnLst/>
              <a:rect l="textAreaLeft" t="textAreaTop" r="textAreaRight" b="textAreaBottom"/>
              <a:pathLst>
                <a:path w="5043" h="4475">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8" name="Google Shape;8783;p58"/>
            <p:cNvSpPr/>
            <p:nvPr/>
          </p:nvSpPr>
          <p:spPr>
            <a:xfrm>
              <a:off x="5829840" y="246312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7" h="2206">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79" name="Google Shape;8784;p58"/>
            <p:cNvSpPr/>
            <p:nvPr/>
          </p:nvSpPr>
          <p:spPr>
            <a:xfrm>
              <a:off x="5808600" y="2495160"/>
              <a:ext cx="230040" cy="136080"/>
            </a:xfrm>
            <a:custGeom>
              <a:avLst/>
              <a:gdLst>
                <a:gd name="textAreaLeft" fmla="*/ 0 w 230040"/>
                <a:gd name="textAreaRight" fmla="*/ 230400 w 230040"/>
                <a:gd name="textAreaTop" fmla="*/ 0 h 136080"/>
                <a:gd name="textAreaBottom" fmla="*/ 136440 h 136080"/>
              </a:gdLst>
              <a:ahLst/>
              <a:cxnLst/>
              <a:rect l="textAreaLeft" t="textAreaTop" r="textAreaRight" b="textAreaBottom"/>
              <a:pathLst>
                <a:path w="8192" h="4853">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0" name="Google Shape;8785;p58"/>
            <p:cNvSpPr/>
            <p:nvPr/>
          </p:nvSpPr>
          <p:spPr>
            <a:xfrm>
              <a:off x="5765400" y="246960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6" h="2553">
                  <a:moveTo>
                    <a:pt x="756" y="0"/>
                  </a:moveTo>
                  <a:cubicBezTo>
                    <a:pt x="315" y="252"/>
                    <a:pt x="0" y="725"/>
                    <a:pt x="0" y="1260"/>
                  </a:cubicBezTo>
                  <a:cubicBezTo>
                    <a:pt x="0" y="1827"/>
                    <a:pt x="315" y="2300"/>
                    <a:pt x="756" y="2552"/>
                  </a:cubicBezTo>
                  <a:lnTo>
                    <a:pt x="756"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1" name="Google Shape;8786;p58"/>
            <p:cNvSpPr/>
            <p:nvPr/>
          </p:nvSpPr>
          <p:spPr>
            <a:xfrm>
              <a:off x="6060240" y="246852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0" y="1"/>
                  </a:moveTo>
                  <a:lnTo>
                    <a:pt x="0" y="2553"/>
                  </a:lnTo>
                  <a:cubicBezTo>
                    <a:pt x="441" y="2269"/>
                    <a:pt x="756" y="1796"/>
                    <a:pt x="756" y="1261"/>
                  </a:cubicBezTo>
                  <a:cubicBezTo>
                    <a:pt x="756" y="757"/>
                    <a:pt x="441" y="284"/>
                    <a:pt x="0"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2" name="Google Shape;8787;p58"/>
            <p:cNvSpPr/>
            <p:nvPr/>
          </p:nvSpPr>
          <p:spPr>
            <a:xfrm>
              <a:off x="6028560" y="2461680"/>
              <a:ext cx="10440" cy="32400"/>
            </a:xfrm>
            <a:custGeom>
              <a:avLst/>
              <a:gdLst>
                <a:gd name="textAreaLeft" fmla="*/ 0 w 10440"/>
                <a:gd name="textAreaRight" fmla="*/ 10800 w 10440"/>
                <a:gd name="textAreaTop" fmla="*/ 0 h 32400"/>
                <a:gd name="textAreaBottom" fmla="*/ 32760 h 32400"/>
              </a:gdLst>
              <a:ahLst/>
              <a:cxnLst/>
              <a:rect l="textAreaLeft" t="textAreaTop" r="textAreaRight" b="textAreaBottom"/>
              <a:pathLst>
                <a:path w="378" h="1167">
                  <a:moveTo>
                    <a:pt x="0" y="1"/>
                  </a:moveTo>
                  <a:cubicBezTo>
                    <a:pt x="221" y="379"/>
                    <a:pt x="378" y="757"/>
                    <a:pt x="378" y="1166"/>
                  </a:cubicBezTo>
                  <a:lnTo>
                    <a:pt x="378" y="883"/>
                  </a:lnTo>
                  <a:lnTo>
                    <a:pt x="378" y="1"/>
                  </a:lnTo>
                  <a:close/>
                </a:path>
              </a:pathLst>
            </a:custGeom>
            <a:solidFill>
              <a:schemeClr val="dk2"/>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83" name="Google Shape;8788;p58"/>
          <p:cNvGrpSpPr/>
          <p:nvPr/>
        </p:nvGrpSpPr>
        <p:grpSpPr>
          <a:xfrm>
            <a:off x="7052040" y="3203280"/>
            <a:ext cx="358560" cy="357120"/>
            <a:chOff x="7052040" y="3203280"/>
            <a:chExt cx="358560" cy="357120"/>
          </a:xfrm>
        </p:grpSpPr>
        <p:sp>
          <p:nvSpPr>
            <p:cNvPr id="8584" name="Google Shape;8789;p58"/>
            <p:cNvSpPr/>
            <p:nvPr/>
          </p:nvSpPr>
          <p:spPr>
            <a:xfrm>
              <a:off x="7052040" y="3266280"/>
              <a:ext cx="358560" cy="119160"/>
            </a:xfrm>
            <a:custGeom>
              <a:avLst/>
              <a:gdLst>
                <a:gd name="textAreaLeft" fmla="*/ 0 w 358560"/>
                <a:gd name="textAreaRight" fmla="*/ 358920 w 358560"/>
                <a:gd name="textAreaTop" fmla="*/ 0 h 119160"/>
                <a:gd name="textAreaBottom" fmla="*/ 119520 h 119160"/>
              </a:gdLst>
              <a:ahLst/>
              <a:cxnLst/>
              <a:rect l="textAreaLeft" t="textAreaTop" r="textAreaRight" b="textAreaBottom"/>
              <a:pathLst>
                <a:path w="12760" h="4254">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5" name="Google Shape;8790;p58"/>
            <p:cNvSpPr/>
            <p:nvPr/>
          </p:nvSpPr>
          <p:spPr>
            <a:xfrm>
              <a:off x="7124760" y="3203280"/>
              <a:ext cx="212400" cy="58320"/>
            </a:xfrm>
            <a:custGeom>
              <a:avLst/>
              <a:gdLst>
                <a:gd name="textAreaLeft" fmla="*/ 0 w 212400"/>
                <a:gd name="textAreaRight" fmla="*/ 212760 w 212400"/>
                <a:gd name="textAreaTop" fmla="*/ 0 h 58320"/>
                <a:gd name="textAreaBottom" fmla="*/ 58680 h 58320"/>
              </a:gdLst>
              <a:ahLst/>
              <a:cxnLst/>
              <a:rect l="textAreaLeft" t="textAreaTop" r="textAreaRight" b="textAreaBottom"/>
              <a:pathLst>
                <a:path w="7562" h="208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6" name="Google Shape;8791;p58"/>
            <p:cNvSpPr/>
            <p:nvPr/>
          </p:nvSpPr>
          <p:spPr>
            <a:xfrm>
              <a:off x="7115760" y="3328560"/>
              <a:ext cx="143280" cy="83880"/>
            </a:xfrm>
            <a:custGeom>
              <a:avLst/>
              <a:gdLst>
                <a:gd name="textAreaLeft" fmla="*/ 0 w 143280"/>
                <a:gd name="textAreaRight" fmla="*/ 143640 w 143280"/>
                <a:gd name="textAreaTop" fmla="*/ 0 h 83880"/>
                <a:gd name="textAreaBottom" fmla="*/ 84240 h 83880"/>
              </a:gdLst>
              <a:ahLst/>
              <a:cxnLst/>
              <a:rect l="textAreaLeft" t="textAreaTop" r="textAreaRight" b="textAreaBottom"/>
              <a:pathLst>
                <a:path w="5105" h="2994">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7" name="Google Shape;8792;p58"/>
            <p:cNvSpPr/>
            <p:nvPr/>
          </p:nvSpPr>
          <p:spPr>
            <a:xfrm>
              <a:off x="7115040" y="3332880"/>
              <a:ext cx="230040" cy="227520"/>
            </a:xfrm>
            <a:custGeom>
              <a:avLst/>
              <a:gdLst>
                <a:gd name="textAreaLeft" fmla="*/ 0 w 230040"/>
                <a:gd name="textAreaRight" fmla="*/ 230400 w 230040"/>
                <a:gd name="textAreaTop" fmla="*/ 0 h 227520"/>
                <a:gd name="textAreaBottom" fmla="*/ 227880 h 227520"/>
              </a:gdLst>
              <a:ahLst/>
              <a:cxnLst/>
              <a:rect l="textAreaLeft" t="textAreaTop" r="textAreaRight" b="textAreaBottom"/>
              <a:pathLst>
                <a:path w="8192" h="8098">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8" name="Google Shape;8793;p58"/>
            <p:cNvSpPr/>
            <p:nvPr/>
          </p:nvSpPr>
          <p:spPr>
            <a:xfrm>
              <a:off x="7073280" y="3377160"/>
              <a:ext cx="20160" cy="72360"/>
            </a:xfrm>
            <a:custGeom>
              <a:avLst/>
              <a:gdLst>
                <a:gd name="textAreaLeft" fmla="*/ 0 w 20160"/>
                <a:gd name="textAreaRight" fmla="*/ 20520 w 20160"/>
                <a:gd name="textAreaTop" fmla="*/ 0 h 72360"/>
                <a:gd name="textAreaBottom" fmla="*/ 72720 h 72360"/>
              </a:gdLst>
              <a:ahLst/>
              <a:cxnLst/>
              <a:rect l="textAreaLeft" t="textAreaTop" r="textAreaRight" b="textAreaBottom"/>
              <a:pathLst>
                <a:path w="725" h="2584">
                  <a:moveTo>
                    <a:pt x="725" y="0"/>
                  </a:moveTo>
                  <a:cubicBezTo>
                    <a:pt x="315" y="252"/>
                    <a:pt x="0" y="725"/>
                    <a:pt x="0" y="1260"/>
                  </a:cubicBezTo>
                  <a:cubicBezTo>
                    <a:pt x="0" y="1827"/>
                    <a:pt x="315" y="2300"/>
                    <a:pt x="725" y="2584"/>
                  </a:cubicBezTo>
                  <a:lnTo>
                    <a:pt x="725"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89" name="Google Shape;8794;p58"/>
            <p:cNvSpPr/>
            <p:nvPr/>
          </p:nvSpPr>
          <p:spPr>
            <a:xfrm>
              <a:off x="7368480" y="337716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4">
                  <a:moveTo>
                    <a:pt x="0" y="0"/>
                  </a:moveTo>
                  <a:lnTo>
                    <a:pt x="0" y="2584"/>
                  </a:lnTo>
                  <a:cubicBezTo>
                    <a:pt x="442" y="2300"/>
                    <a:pt x="757" y="1827"/>
                    <a:pt x="757" y="1260"/>
                  </a:cubicBezTo>
                  <a:cubicBezTo>
                    <a:pt x="757" y="725"/>
                    <a:pt x="442" y="252"/>
                    <a:pt x="0"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90" name="Google Shape;8795;p58"/>
          <p:cNvGrpSpPr/>
          <p:nvPr/>
        </p:nvGrpSpPr>
        <p:grpSpPr>
          <a:xfrm>
            <a:off x="7074360" y="3665160"/>
            <a:ext cx="314280" cy="358560"/>
            <a:chOff x="7074360" y="3665160"/>
            <a:chExt cx="314280" cy="358560"/>
          </a:xfrm>
        </p:grpSpPr>
        <p:sp>
          <p:nvSpPr>
            <p:cNvPr id="8591" name="Google Shape;8796;p58"/>
            <p:cNvSpPr/>
            <p:nvPr/>
          </p:nvSpPr>
          <p:spPr>
            <a:xfrm>
              <a:off x="7116120" y="3665160"/>
              <a:ext cx="230040" cy="126360"/>
            </a:xfrm>
            <a:custGeom>
              <a:avLst/>
              <a:gdLst>
                <a:gd name="textAreaLeft" fmla="*/ 0 w 230040"/>
                <a:gd name="textAreaRight" fmla="*/ 230400 w 230040"/>
                <a:gd name="textAreaTop" fmla="*/ 0 h 126360"/>
                <a:gd name="textAreaBottom" fmla="*/ 126720 h 126360"/>
              </a:gdLst>
              <a:ahLst/>
              <a:cxnLst/>
              <a:rect l="textAreaLeft" t="textAreaTop" r="textAreaRight" b="textAreaBottom"/>
              <a:pathLst>
                <a:path w="8192" h="4506">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2" name="Google Shape;8797;p58"/>
            <p:cNvSpPr/>
            <p:nvPr/>
          </p:nvSpPr>
          <p:spPr>
            <a:xfrm>
              <a:off x="7158600" y="3749400"/>
              <a:ext cx="187560" cy="106200"/>
            </a:xfrm>
            <a:custGeom>
              <a:avLst/>
              <a:gdLst>
                <a:gd name="textAreaLeft" fmla="*/ 0 w 187560"/>
                <a:gd name="textAreaRight" fmla="*/ 187920 w 187560"/>
                <a:gd name="textAreaTop" fmla="*/ 0 h 106200"/>
                <a:gd name="textAreaBottom" fmla="*/ 106560 h 106200"/>
              </a:gdLst>
              <a:ahLst/>
              <a:cxnLst/>
              <a:rect l="textAreaLeft" t="textAreaTop" r="textAreaRight" b="textAreaBottom"/>
              <a:pathLst>
                <a:path w="6680" h="3782">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w="0">
              <a:noFill/>
            </a:ln>
          </p:spPr>
          <p:style>
            <a:lnRef idx="0"/>
            <a:fillRef idx="0"/>
            <a:effectRef idx="0"/>
            <a:fontRef idx="minor"/>
          </p:style>
          <p:txBody>
            <a:bodyPr tIns="53280" bIns="53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3" name="Google Shape;8798;p58"/>
            <p:cNvSpPr/>
            <p:nvPr/>
          </p:nvSpPr>
          <p:spPr>
            <a:xfrm>
              <a:off x="7116120" y="3791880"/>
              <a:ext cx="229320" cy="231840"/>
            </a:xfrm>
            <a:custGeom>
              <a:avLst/>
              <a:gdLst>
                <a:gd name="textAreaLeft" fmla="*/ 0 w 229320"/>
                <a:gd name="textAreaRight" fmla="*/ 229680 w 229320"/>
                <a:gd name="textAreaTop" fmla="*/ 0 h 231840"/>
                <a:gd name="textAreaBottom" fmla="*/ 232200 h 231840"/>
              </a:gdLst>
              <a:ahLst/>
              <a:cxnLst/>
              <a:rect l="textAreaLeft" t="textAreaTop" r="textAreaRight" b="textAreaBottom"/>
              <a:pathLst>
                <a:path w="8161" h="8256">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4" name="Google Shape;8799;p58"/>
            <p:cNvSpPr/>
            <p:nvPr/>
          </p:nvSpPr>
          <p:spPr>
            <a:xfrm>
              <a:off x="707436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1"/>
                  </a:moveTo>
                  <a:cubicBezTo>
                    <a:pt x="316" y="221"/>
                    <a:pt x="1" y="694"/>
                    <a:pt x="1" y="1261"/>
                  </a:cubicBezTo>
                  <a:cubicBezTo>
                    <a:pt x="1" y="1796"/>
                    <a:pt x="316" y="2269"/>
                    <a:pt x="757" y="2552"/>
                  </a:cubicBezTo>
                  <a:lnTo>
                    <a:pt x="757"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5" name="Google Shape;8800;p58"/>
            <p:cNvSpPr/>
            <p:nvPr/>
          </p:nvSpPr>
          <p:spPr>
            <a:xfrm>
              <a:off x="736776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1"/>
                  </a:moveTo>
                  <a:lnTo>
                    <a:pt x="1" y="2552"/>
                  </a:lnTo>
                  <a:cubicBezTo>
                    <a:pt x="442" y="2269"/>
                    <a:pt x="757" y="1796"/>
                    <a:pt x="757" y="1261"/>
                  </a:cubicBezTo>
                  <a:cubicBezTo>
                    <a:pt x="757" y="694"/>
                    <a:pt x="442" y="221"/>
                    <a:pt x="1"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596" name="Google Shape;8801;p58"/>
          <p:cNvGrpSpPr/>
          <p:nvPr/>
        </p:nvGrpSpPr>
        <p:grpSpPr>
          <a:xfrm>
            <a:off x="6191640" y="4119840"/>
            <a:ext cx="315720" cy="357840"/>
            <a:chOff x="6191640" y="4119840"/>
            <a:chExt cx="315720" cy="357840"/>
          </a:xfrm>
        </p:grpSpPr>
        <p:sp>
          <p:nvSpPr>
            <p:cNvPr id="8597" name="Google Shape;8802;p58"/>
            <p:cNvSpPr/>
            <p:nvPr/>
          </p:nvSpPr>
          <p:spPr>
            <a:xfrm>
              <a:off x="6191640" y="429372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6" y="0"/>
                  </a:moveTo>
                  <a:cubicBezTo>
                    <a:pt x="315" y="284"/>
                    <a:pt x="0" y="756"/>
                    <a:pt x="0" y="1292"/>
                  </a:cubicBezTo>
                  <a:cubicBezTo>
                    <a:pt x="0" y="1859"/>
                    <a:pt x="315" y="2332"/>
                    <a:pt x="756" y="2552"/>
                  </a:cubicBezTo>
                  <a:lnTo>
                    <a:pt x="756"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8" name="Google Shape;8803;p58"/>
            <p:cNvSpPr/>
            <p:nvPr/>
          </p:nvSpPr>
          <p:spPr>
            <a:xfrm>
              <a:off x="6234120" y="4288320"/>
              <a:ext cx="230040" cy="189360"/>
            </a:xfrm>
            <a:custGeom>
              <a:avLst/>
              <a:gdLst>
                <a:gd name="textAreaLeft" fmla="*/ 0 w 230040"/>
                <a:gd name="textAreaRight" fmla="*/ 230400 w 230040"/>
                <a:gd name="textAreaTop" fmla="*/ 0 h 189360"/>
                <a:gd name="textAreaBottom" fmla="*/ 189720 h 189360"/>
              </a:gdLst>
              <a:ahLst/>
              <a:cxnLst/>
              <a:rect l="textAreaLeft" t="textAreaTop" r="textAreaRight" b="textAreaBottom"/>
              <a:pathLst>
                <a:path w="8192" h="6743">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599" name="Google Shape;8804;p58"/>
            <p:cNvSpPr/>
            <p:nvPr/>
          </p:nvSpPr>
          <p:spPr>
            <a:xfrm>
              <a:off x="6191640" y="4225320"/>
              <a:ext cx="314280" cy="41400"/>
            </a:xfrm>
            <a:custGeom>
              <a:avLst/>
              <a:gdLst>
                <a:gd name="textAreaLeft" fmla="*/ 0 w 314280"/>
                <a:gd name="textAreaRight" fmla="*/ 314640 w 314280"/>
                <a:gd name="textAreaTop" fmla="*/ 0 h 41400"/>
                <a:gd name="textAreaBottom" fmla="*/ 41760 h 41400"/>
              </a:gdLst>
              <a:ahLst/>
              <a:cxnLst/>
              <a:rect l="textAreaLeft" t="textAreaTop" r="textAreaRight" b="textAreaBottom"/>
              <a:pathLst>
                <a:path w="11185" h="1482">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0" name="Google Shape;8805;p58"/>
            <p:cNvSpPr/>
            <p:nvPr/>
          </p:nvSpPr>
          <p:spPr>
            <a:xfrm>
              <a:off x="6350040" y="4119840"/>
              <a:ext cx="110520" cy="83880"/>
            </a:xfrm>
            <a:custGeom>
              <a:avLst/>
              <a:gdLst>
                <a:gd name="textAreaLeft" fmla="*/ 0 w 110520"/>
                <a:gd name="textAreaRight" fmla="*/ 110880 w 110520"/>
                <a:gd name="textAreaTop" fmla="*/ 0 h 83880"/>
                <a:gd name="textAreaBottom" fmla="*/ 84240 h 83880"/>
              </a:gdLst>
              <a:ahLst/>
              <a:cxnLst/>
              <a:rect l="textAreaLeft" t="textAreaTop" r="textAreaRight" b="textAreaBottom"/>
              <a:pathLst>
                <a:path w="3939" h="2994">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1" name="Google Shape;8806;p58"/>
            <p:cNvSpPr/>
            <p:nvPr/>
          </p:nvSpPr>
          <p:spPr>
            <a:xfrm>
              <a:off x="6239520" y="4119840"/>
              <a:ext cx="110520" cy="83880"/>
            </a:xfrm>
            <a:custGeom>
              <a:avLst/>
              <a:gdLst>
                <a:gd name="textAreaLeft" fmla="*/ 0 w 110520"/>
                <a:gd name="textAreaRight" fmla="*/ 110880 w 110520"/>
                <a:gd name="textAreaTop" fmla="*/ 0 h 83880"/>
                <a:gd name="textAreaBottom" fmla="*/ 84240 h 83880"/>
              </a:gdLst>
              <a:ahLst/>
              <a:cxnLst/>
              <a:rect l="textAreaLeft" t="textAreaTop" r="textAreaRight" b="textAreaBottom"/>
              <a:pathLst>
                <a:path w="3939" h="2994">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2" name="Google Shape;8807;p58"/>
            <p:cNvSpPr/>
            <p:nvPr/>
          </p:nvSpPr>
          <p:spPr>
            <a:xfrm>
              <a:off x="6321600" y="4142160"/>
              <a:ext cx="58320" cy="62640"/>
            </a:xfrm>
            <a:custGeom>
              <a:avLst/>
              <a:gdLst>
                <a:gd name="textAreaLeft" fmla="*/ 0 w 58320"/>
                <a:gd name="textAreaRight" fmla="*/ 58680 w 58320"/>
                <a:gd name="textAreaTop" fmla="*/ 0 h 62640"/>
                <a:gd name="textAreaBottom" fmla="*/ 63000 h 62640"/>
              </a:gdLst>
              <a:ahLst/>
              <a:cxnLst/>
              <a:rect l="textAreaLeft" t="textAreaTop" r="textAreaRight" b="textAreaBottom"/>
              <a:pathLst>
                <a:path w="2080" h="2238">
                  <a:moveTo>
                    <a:pt x="1009" y="1"/>
                  </a:moveTo>
                  <a:cubicBezTo>
                    <a:pt x="662" y="1"/>
                    <a:pt x="158" y="852"/>
                    <a:pt x="1" y="2238"/>
                  </a:cubicBezTo>
                  <a:lnTo>
                    <a:pt x="2080" y="2238"/>
                  </a:lnTo>
                  <a:cubicBezTo>
                    <a:pt x="1828" y="820"/>
                    <a:pt x="1355" y="1"/>
                    <a:pt x="1009"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3" name="Google Shape;8808;p58"/>
            <p:cNvSpPr/>
            <p:nvPr/>
          </p:nvSpPr>
          <p:spPr>
            <a:xfrm>
              <a:off x="6486480" y="429444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5">
                  <a:moveTo>
                    <a:pt x="0" y="1"/>
                  </a:moveTo>
                  <a:lnTo>
                    <a:pt x="0" y="2584"/>
                  </a:lnTo>
                  <a:cubicBezTo>
                    <a:pt x="442" y="2301"/>
                    <a:pt x="757" y="1828"/>
                    <a:pt x="757" y="1324"/>
                  </a:cubicBezTo>
                  <a:cubicBezTo>
                    <a:pt x="757" y="725"/>
                    <a:pt x="442" y="253"/>
                    <a:pt x="0" y="1"/>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04" name="Google Shape;8809;p58"/>
          <p:cNvGrpSpPr/>
          <p:nvPr/>
        </p:nvGrpSpPr>
        <p:grpSpPr>
          <a:xfrm>
            <a:off x="6610320" y="1377720"/>
            <a:ext cx="364680" cy="357120"/>
            <a:chOff x="6610320" y="1377720"/>
            <a:chExt cx="364680" cy="357120"/>
          </a:xfrm>
        </p:grpSpPr>
        <p:sp>
          <p:nvSpPr>
            <p:cNvPr id="8605" name="Google Shape;8810;p58"/>
            <p:cNvSpPr/>
            <p:nvPr/>
          </p:nvSpPr>
          <p:spPr>
            <a:xfrm>
              <a:off x="6635160" y="155052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0"/>
                  </a:moveTo>
                  <a:cubicBezTo>
                    <a:pt x="316" y="284"/>
                    <a:pt x="1" y="756"/>
                    <a:pt x="1" y="1292"/>
                  </a:cubicBezTo>
                  <a:cubicBezTo>
                    <a:pt x="1" y="1859"/>
                    <a:pt x="316" y="2332"/>
                    <a:pt x="757" y="2552"/>
                  </a:cubicBezTo>
                  <a:lnTo>
                    <a:pt x="757" y="0"/>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6" name="Google Shape;8811;p58"/>
            <p:cNvSpPr/>
            <p:nvPr/>
          </p:nvSpPr>
          <p:spPr>
            <a:xfrm>
              <a:off x="6681240" y="1377720"/>
              <a:ext cx="222840" cy="82080"/>
            </a:xfrm>
            <a:custGeom>
              <a:avLst/>
              <a:gdLst>
                <a:gd name="textAreaLeft" fmla="*/ 0 w 222840"/>
                <a:gd name="textAreaRight" fmla="*/ 223200 w 222840"/>
                <a:gd name="textAreaTop" fmla="*/ 0 h 82080"/>
                <a:gd name="textAreaBottom" fmla="*/ 82440 h 82080"/>
              </a:gdLst>
              <a:ahLst/>
              <a:cxnLst/>
              <a:rect l="textAreaLeft" t="textAreaTop" r="textAreaRight" b="textAreaBottom"/>
              <a:pathLst>
                <a:path w="7940" h="2931">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7" name="Google Shape;8812;p58"/>
            <p:cNvSpPr/>
            <p:nvPr/>
          </p:nvSpPr>
          <p:spPr>
            <a:xfrm>
              <a:off x="6610320" y="1460520"/>
              <a:ext cx="364680" cy="65880"/>
            </a:xfrm>
            <a:custGeom>
              <a:avLst/>
              <a:gdLst>
                <a:gd name="textAreaLeft" fmla="*/ 0 w 364680"/>
                <a:gd name="textAreaRight" fmla="*/ 365040 w 364680"/>
                <a:gd name="textAreaTop" fmla="*/ 0 h 65880"/>
                <a:gd name="textAreaBottom" fmla="*/ 66240 h 65880"/>
              </a:gdLst>
              <a:ahLst/>
              <a:cxnLst/>
              <a:rect l="textAreaLeft" t="textAreaTop" r="textAreaRight" b="textAreaBottom"/>
              <a:pathLst>
                <a:path w="12981" h="2349">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8" name="Google Shape;8813;p58"/>
            <p:cNvSpPr/>
            <p:nvPr/>
          </p:nvSpPr>
          <p:spPr>
            <a:xfrm>
              <a:off x="6677640" y="1542600"/>
              <a:ext cx="230040" cy="88200"/>
            </a:xfrm>
            <a:custGeom>
              <a:avLst/>
              <a:gdLst>
                <a:gd name="textAreaLeft" fmla="*/ 0 w 230040"/>
                <a:gd name="textAreaRight" fmla="*/ 230400 w 230040"/>
                <a:gd name="textAreaTop" fmla="*/ 0 h 88200"/>
                <a:gd name="textAreaBottom" fmla="*/ 88560 h 88200"/>
              </a:gdLst>
              <a:ahLst/>
              <a:cxnLst/>
              <a:rect l="textAreaLeft" t="textAreaTop" r="textAreaRight" b="textAreaBottom"/>
              <a:pathLst>
                <a:path w="8192" h="315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09" name="Google Shape;8814;p58"/>
            <p:cNvSpPr/>
            <p:nvPr/>
          </p:nvSpPr>
          <p:spPr>
            <a:xfrm>
              <a:off x="6683040" y="1611000"/>
              <a:ext cx="217800" cy="123840"/>
            </a:xfrm>
            <a:custGeom>
              <a:avLst/>
              <a:gdLst>
                <a:gd name="textAreaLeft" fmla="*/ 0 w 217800"/>
                <a:gd name="textAreaRight" fmla="*/ 218160 w 217800"/>
                <a:gd name="textAreaTop" fmla="*/ 0 h 123840"/>
                <a:gd name="textAreaBottom" fmla="*/ 124200 h 123840"/>
              </a:gdLst>
              <a:ahLst/>
              <a:cxnLst/>
              <a:rect l="textAreaLeft" t="textAreaTop" r="textAreaRight" b="textAreaBottom"/>
              <a:pathLst>
                <a:path w="7751" h="4412">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0" name="Google Shape;8815;p58"/>
            <p:cNvSpPr/>
            <p:nvPr/>
          </p:nvSpPr>
          <p:spPr>
            <a:xfrm>
              <a:off x="6929280" y="1551600"/>
              <a:ext cx="20160" cy="72360"/>
            </a:xfrm>
            <a:custGeom>
              <a:avLst/>
              <a:gdLst>
                <a:gd name="textAreaLeft" fmla="*/ 0 w 20160"/>
                <a:gd name="textAreaRight" fmla="*/ 20520 w 20160"/>
                <a:gd name="textAreaTop" fmla="*/ 0 h 72360"/>
                <a:gd name="textAreaBottom" fmla="*/ 72720 h 72360"/>
              </a:gdLst>
              <a:ahLst/>
              <a:cxnLst/>
              <a:rect l="textAreaLeft" t="textAreaTop" r="textAreaRight" b="textAreaBottom"/>
              <a:pathLst>
                <a:path w="725" h="2585">
                  <a:moveTo>
                    <a:pt x="0" y="1"/>
                  </a:moveTo>
                  <a:lnTo>
                    <a:pt x="0" y="2584"/>
                  </a:lnTo>
                  <a:cubicBezTo>
                    <a:pt x="410" y="2332"/>
                    <a:pt x="725" y="1828"/>
                    <a:pt x="725" y="1261"/>
                  </a:cubicBezTo>
                  <a:cubicBezTo>
                    <a:pt x="725" y="725"/>
                    <a:pt x="473" y="253"/>
                    <a:pt x="0" y="1"/>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11" name="Google Shape;8816;p58"/>
          <p:cNvGrpSpPr/>
          <p:nvPr/>
        </p:nvGrpSpPr>
        <p:grpSpPr>
          <a:xfrm>
            <a:off x="6613560" y="1843920"/>
            <a:ext cx="358560" cy="335160"/>
            <a:chOff x="6613560" y="1843920"/>
            <a:chExt cx="358560" cy="335160"/>
          </a:xfrm>
        </p:grpSpPr>
        <p:sp>
          <p:nvSpPr>
            <p:cNvPr id="8612" name="Google Shape;8817;p58"/>
            <p:cNvSpPr/>
            <p:nvPr/>
          </p:nvSpPr>
          <p:spPr>
            <a:xfrm>
              <a:off x="6750720" y="2136960"/>
              <a:ext cx="83880" cy="42120"/>
            </a:xfrm>
            <a:custGeom>
              <a:avLst/>
              <a:gdLst>
                <a:gd name="textAreaLeft" fmla="*/ 0 w 83880"/>
                <a:gd name="textAreaRight" fmla="*/ 84240 w 83880"/>
                <a:gd name="textAreaTop" fmla="*/ 0 h 42120"/>
                <a:gd name="textAreaBottom" fmla="*/ 42480 h 42120"/>
              </a:gdLst>
              <a:ahLst/>
              <a:cxnLst/>
              <a:rect l="textAreaLeft" t="textAreaTop" r="textAreaRight" b="textAreaBottom"/>
              <a:pathLst>
                <a:path w="2993" h="1514">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3" name="Google Shape;8818;p58"/>
            <p:cNvSpPr/>
            <p:nvPr/>
          </p:nvSpPr>
          <p:spPr>
            <a:xfrm>
              <a:off x="6722280" y="1843920"/>
              <a:ext cx="141480" cy="80280"/>
            </a:xfrm>
            <a:custGeom>
              <a:avLst/>
              <a:gdLst>
                <a:gd name="textAreaLeft" fmla="*/ 0 w 141480"/>
                <a:gd name="textAreaRight" fmla="*/ 141840 w 141480"/>
                <a:gd name="textAreaTop" fmla="*/ 0 h 80280"/>
                <a:gd name="textAreaBottom" fmla="*/ 80640 h 80280"/>
              </a:gdLst>
              <a:ahLst/>
              <a:cxnLst/>
              <a:rect l="textAreaLeft" t="textAreaTop" r="textAreaRight" b="textAreaBottom"/>
              <a:pathLst>
                <a:path w="5042" h="2868">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4" name="Google Shape;8819;p58"/>
            <p:cNvSpPr/>
            <p:nvPr/>
          </p:nvSpPr>
          <p:spPr>
            <a:xfrm>
              <a:off x="6613560" y="1882800"/>
              <a:ext cx="358560" cy="262800"/>
            </a:xfrm>
            <a:custGeom>
              <a:avLst/>
              <a:gdLst>
                <a:gd name="textAreaLeft" fmla="*/ 0 w 358560"/>
                <a:gd name="textAreaRight" fmla="*/ 358920 w 358560"/>
                <a:gd name="textAreaTop" fmla="*/ 0 h 262800"/>
                <a:gd name="textAreaBottom" fmla="*/ 263160 h 262800"/>
              </a:gdLst>
              <a:ahLst/>
              <a:cxnLst/>
              <a:rect l="textAreaLeft" t="textAreaTop" r="textAreaRight" b="textAreaBottom"/>
              <a:pathLst>
                <a:path w="12761" h="9357">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15" name="Google Shape;8820;p58"/>
          <p:cNvGrpSpPr/>
          <p:nvPr/>
        </p:nvGrpSpPr>
        <p:grpSpPr>
          <a:xfrm>
            <a:off x="6644160" y="2274480"/>
            <a:ext cx="326880" cy="357120"/>
            <a:chOff x="6644160" y="2274480"/>
            <a:chExt cx="326880" cy="357120"/>
          </a:xfrm>
        </p:grpSpPr>
        <p:sp>
          <p:nvSpPr>
            <p:cNvPr id="8616" name="Google Shape;8821;p58"/>
            <p:cNvSpPr/>
            <p:nvPr/>
          </p:nvSpPr>
          <p:spPr>
            <a:xfrm>
              <a:off x="6699240" y="2274480"/>
              <a:ext cx="271800" cy="124560"/>
            </a:xfrm>
            <a:custGeom>
              <a:avLst/>
              <a:gdLst>
                <a:gd name="textAreaLeft" fmla="*/ 0 w 271800"/>
                <a:gd name="textAreaRight" fmla="*/ 272160 w 271800"/>
                <a:gd name="textAreaTop" fmla="*/ 0 h 124560"/>
                <a:gd name="textAreaBottom" fmla="*/ 124920 h 124560"/>
              </a:gdLst>
              <a:ahLst/>
              <a:cxnLst/>
              <a:rect l="textAreaLeft" t="textAreaTop" r="textAreaRight" b="textAreaBottom"/>
              <a:pathLst>
                <a:path w="9673" h="444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7" name="Google Shape;8822;p58"/>
            <p:cNvSpPr/>
            <p:nvPr/>
          </p:nvSpPr>
          <p:spPr>
            <a:xfrm>
              <a:off x="6676920" y="2358720"/>
              <a:ext cx="209880" cy="61560"/>
            </a:xfrm>
            <a:custGeom>
              <a:avLst/>
              <a:gdLst>
                <a:gd name="textAreaLeft" fmla="*/ 0 w 209880"/>
                <a:gd name="textAreaRight" fmla="*/ 210240 w 209880"/>
                <a:gd name="textAreaTop" fmla="*/ 0 h 61560"/>
                <a:gd name="textAreaBottom" fmla="*/ 61920 h 61560"/>
              </a:gdLst>
              <a:ahLst/>
              <a:cxnLst/>
              <a:rect l="textAreaLeft" t="textAreaTop" r="textAreaRight" b="textAreaBottom"/>
              <a:pathLst>
                <a:path w="7467" h="2206">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8" name="Google Shape;8823;p58"/>
            <p:cNvSpPr/>
            <p:nvPr/>
          </p:nvSpPr>
          <p:spPr>
            <a:xfrm>
              <a:off x="6795000" y="2482560"/>
              <a:ext cx="87480" cy="29520"/>
            </a:xfrm>
            <a:custGeom>
              <a:avLst/>
              <a:gdLst>
                <a:gd name="textAreaLeft" fmla="*/ 0 w 87480"/>
                <a:gd name="textAreaRight" fmla="*/ 87840 w 87480"/>
                <a:gd name="textAreaTop" fmla="*/ 0 h 29520"/>
                <a:gd name="textAreaBottom" fmla="*/ 29880 h 29520"/>
              </a:gdLst>
              <a:ahLst/>
              <a:cxnLst/>
              <a:rect l="textAreaLeft" t="textAreaTop" r="textAreaRight" b="textAreaBottom"/>
              <a:pathLst>
                <a:path w="3120" h="1064">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19" name="Google Shape;8824;p58"/>
            <p:cNvSpPr/>
            <p:nvPr/>
          </p:nvSpPr>
          <p:spPr>
            <a:xfrm>
              <a:off x="6666480" y="2419920"/>
              <a:ext cx="230040" cy="59400"/>
            </a:xfrm>
            <a:custGeom>
              <a:avLst/>
              <a:gdLst>
                <a:gd name="textAreaLeft" fmla="*/ 0 w 230040"/>
                <a:gd name="textAreaRight" fmla="*/ 230400 w 230040"/>
                <a:gd name="textAreaTop" fmla="*/ 0 h 59400"/>
                <a:gd name="textAreaBottom" fmla="*/ 59760 h 59400"/>
              </a:gdLst>
              <a:ahLst/>
              <a:cxnLst/>
              <a:rect l="textAreaLeft" t="textAreaTop" r="textAreaRight" b="textAreaBottom"/>
              <a:pathLst>
                <a:path w="8192" h="2124">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0" name="Google Shape;8825;p58"/>
            <p:cNvSpPr/>
            <p:nvPr/>
          </p:nvSpPr>
          <p:spPr>
            <a:xfrm>
              <a:off x="6682320" y="2483280"/>
              <a:ext cx="86400" cy="29160"/>
            </a:xfrm>
            <a:custGeom>
              <a:avLst/>
              <a:gdLst>
                <a:gd name="textAreaLeft" fmla="*/ 0 w 86400"/>
                <a:gd name="textAreaRight" fmla="*/ 86760 w 86400"/>
                <a:gd name="textAreaTop" fmla="*/ 0 h 29160"/>
                <a:gd name="textAreaBottom" fmla="*/ 29520 h 29160"/>
              </a:gdLst>
              <a:ahLst/>
              <a:cxnLst/>
              <a:rect l="textAreaLeft" t="textAreaTop" r="textAreaRight" b="textAreaBottom"/>
              <a:pathLst>
                <a:path w="3088" h="1053">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1" name="Google Shape;8826;p58"/>
            <p:cNvSpPr/>
            <p:nvPr/>
          </p:nvSpPr>
          <p:spPr>
            <a:xfrm>
              <a:off x="6644160" y="2496240"/>
              <a:ext cx="272520" cy="135360"/>
            </a:xfrm>
            <a:custGeom>
              <a:avLst/>
              <a:gdLst>
                <a:gd name="textAreaLeft" fmla="*/ 0 w 272520"/>
                <a:gd name="textAreaRight" fmla="*/ 272880 w 272520"/>
                <a:gd name="textAreaTop" fmla="*/ 0 h 135360"/>
                <a:gd name="textAreaBottom" fmla="*/ 135720 h 135360"/>
              </a:gdLst>
              <a:ahLst/>
              <a:cxnLst/>
              <a:rect l="textAreaLeft" t="textAreaTop" r="textAreaRight" b="textAreaBottom"/>
              <a:pathLst>
                <a:path w="9704" h="4821">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2" name="Google Shape;8827;p58"/>
            <p:cNvSpPr/>
            <p:nvPr/>
          </p:nvSpPr>
          <p:spPr>
            <a:xfrm>
              <a:off x="6866640" y="2337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0" h="1">
                  <a:moveTo>
                    <a:pt x="0" y="1"/>
                  </a:moveTo>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3" name="Google Shape;8828;p58"/>
            <p:cNvSpPr/>
            <p:nvPr/>
          </p:nvSpPr>
          <p:spPr>
            <a:xfrm>
              <a:off x="6697440" y="2337480"/>
              <a:ext cx="360" cy="360"/>
            </a:xfrm>
            <a:custGeom>
              <a:avLst/>
              <a:gdLst>
                <a:gd name="textAreaLeft" fmla="*/ 0 w 360"/>
                <a:gd name="textAreaRight" fmla="*/ 720 w 360"/>
                <a:gd name="textAreaTop" fmla="*/ 0 h 360"/>
                <a:gd name="textAreaBottom" fmla="*/ 720 h 360"/>
              </a:gdLst>
              <a:ahLst/>
              <a:cxnLst/>
              <a:rect l="textAreaLeft" t="textAreaTop" r="textAreaRight" b="textAreaBottom"/>
              <a:pathLst>
                <a:path w="1" h="1">
                  <a:moveTo>
                    <a:pt x="1" y="1"/>
                  </a:moveTo>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24" name="Google Shape;8829;p58"/>
          <p:cNvGrpSpPr/>
          <p:nvPr/>
        </p:nvGrpSpPr>
        <p:grpSpPr>
          <a:xfrm>
            <a:off x="5307840" y="2738520"/>
            <a:ext cx="316080" cy="358920"/>
            <a:chOff x="5307840" y="2738520"/>
            <a:chExt cx="316080" cy="358920"/>
          </a:xfrm>
        </p:grpSpPr>
        <p:sp>
          <p:nvSpPr>
            <p:cNvPr id="8625" name="Google Shape;8830;p58"/>
            <p:cNvSpPr/>
            <p:nvPr/>
          </p:nvSpPr>
          <p:spPr>
            <a:xfrm>
              <a:off x="5580720" y="3039120"/>
              <a:ext cx="43200" cy="58320"/>
            </a:xfrm>
            <a:custGeom>
              <a:avLst/>
              <a:gdLst>
                <a:gd name="textAreaLeft" fmla="*/ 0 w 43200"/>
                <a:gd name="textAreaRight" fmla="*/ 43560 w 43200"/>
                <a:gd name="textAreaTop" fmla="*/ 0 h 58320"/>
                <a:gd name="textAreaBottom" fmla="*/ 58680 h 58320"/>
              </a:gdLst>
              <a:ahLst/>
              <a:cxnLst/>
              <a:rect l="textAreaLeft" t="textAreaTop" r="textAreaRight" b="textAreaBottom"/>
              <a:pathLst>
                <a:path w="1545" h="208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6" name="Google Shape;8831;p58"/>
            <p:cNvSpPr/>
            <p:nvPr/>
          </p:nvSpPr>
          <p:spPr>
            <a:xfrm>
              <a:off x="5307840" y="3039120"/>
              <a:ext cx="43200" cy="58320"/>
            </a:xfrm>
            <a:custGeom>
              <a:avLst/>
              <a:gdLst>
                <a:gd name="textAreaLeft" fmla="*/ 0 w 43200"/>
                <a:gd name="textAreaRight" fmla="*/ 43560 w 43200"/>
                <a:gd name="textAreaTop" fmla="*/ 0 h 58320"/>
                <a:gd name="textAreaBottom" fmla="*/ 58680 h 58320"/>
              </a:gdLst>
              <a:ahLst/>
              <a:cxnLst/>
              <a:rect l="textAreaLeft" t="textAreaTop" r="textAreaRight" b="textAreaBottom"/>
              <a:pathLst>
                <a:path w="1544" h="208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7" name="Google Shape;8832;p58"/>
            <p:cNvSpPr/>
            <p:nvPr/>
          </p:nvSpPr>
          <p:spPr>
            <a:xfrm>
              <a:off x="5561280" y="2766960"/>
              <a:ext cx="19080" cy="68760"/>
            </a:xfrm>
            <a:custGeom>
              <a:avLst/>
              <a:gdLst>
                <a:gd name="textAreaLeft" fmla="*/ 0 w 19080"/>
                <a:gd name="textAreaRight" fmla="*/ 19440 w 19080"/>
                <a:gd name="textAreaTop" fmla="*/ 0 h 68760"/>
                <a:gd name="textAreaBottom" fmla="*/ 69120 h 68760"/>
              </a:gdLst>
              <a:ahLst/>
              <a:cxnLst/>
              <a:rect l="textAreaLeft" t="textAreaTop" r="textAreaRight" b="textAreaBottom"/>
              <a:pathLst>
                <a:path w="694" h="2458">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8" name="Google Shape;8833;p58"/>
            <p:cNvSpPr/>
            <p:nvPr/>
          </p:nvSpPr>
          <p:spPr>
            <a:xfrm>
              <a:off x="5325480" y="2738520"/>
              <a:ext cx="222840" cy="83880"/>
            </a:xfrm>
            <a:custGeom>
              <a:avLst/>
              <a:gdLst>
                <a:gd name="textAreaLeft" fmla="*/ 0 w 222840"/>
                <a:gd name="textAreaRight" fmla="*/ 223200 w 222840"/>
                <a:gd name="textAreaTop" fmla="*/ 0 h 83880"/>
                <a:gd name="textAreaBottom" fmla="*/ 84240 h 83880"/>
              </a:gdLst>
              <a:ahLst/>
              <a:cxnLst/>
              <a:rect l="textAreaLeft" t="textAreaTop" r="textAreaRight" b="textAreaBottom"/>
              <a:pathLst>
                <a:path w="7940" h="2994">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29" name="Google Shape;8834;p58"/>
            <p:cNvSpPr/>
            <p:nvPr/>
          </p:nvSpPr>
          <p:spPr>
            <a:xfrm>
              <a:off x="5308920" y="2948760"/>
              <a:ext cx="41400" cy="21960"/>
            </a:xfrm>
            <a:custGeom>
              <a:avLst/>
              <a:gdLst>
                <a:gd name="textAreaLeft" fmla="*/ 0 w 41400"/>
                <a:gd name="textAreaRight" fmla="*/ 41760 w 41400"/>
                <a:gd name="textAreaTop" fmla="*/ 0 h 21960"/>
                <a:gd name="textAreaBottom" fmla="*/ 22320 h 21960"/>
              </a:gdLst>
              <a:ahLst/>
              <a:cxnLst/>
              <a:rect l="textAreaLeft" t="textAreaTop" r="textAreaRight" b="textAreaBottom"/>
              <a:pathLst>
                <a:path w="1482" h="789">
                  <a:moveTo>
                    <a:pt x="1" y="1"/>
                  </a:moveTo>
                  <a:lnTo>
                    <a:pt x="1" y="789"/>
                  </a:lnTo>
                  <a:lnTo>
                    <a:pt x="1482" y="789"/>
                  </a:lnTo>
                  <a:lnTo>
                    <a:pt x="1482" y="1"/>
                  </a:ln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0" name="Google Shape;8835;p58"/>
            <p:cNvSpPr/>
            <p:nvPr/>
          </p:nvSpPr>
          <p:spPr>
            <a:xfrm>
              <a:off x="5307840" y="2844000"/>
              <a:ext cx="144000" cy="83880"/>
            </a:xfrm>
            <a:custGeom>
              <a:avLst/>
              <a:gdLst>
                <a:gd name="textAreaLeft" fmla="*/ 0 w 144000"/>
                <a:gd name="textAreaRight" fmla="*/ 144360 w 144000"/>
                <a:gd name="textAreaTop" fmla="*/ 0 h 83880"/>
                <a:gd name="textAreaBottom" fmla="*/ 84240 h 83880"/>
              </a:gdLst>
              <a:ahLst/>
              <a:cxnLst/>
              <a:rect l="textAreaLeft" t="textAreaTop" r="textAreaRight" b="textAreaBottom"/>
              <a:pathLst>
                <a:path w="5136" h="2994">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1" name="Google Shape;8836;p58"/>
            <p:cNvSpPr/>
            <p:nvPr/>
          </p:nvSpPr>
          <p:spPr>
            <a:xfrm>
              <a:off x="5478120" y="2814840"/>
              <a:ext cx="144000" cy="111240"/>
            </a:xfrm>
            <a:custGeom>
              <a:avLst/>
              <a:gdLst>
                <a:gd name="textAreaLeft" fmla="*/ 0 w 144000"/>
                <a:gd name="textAreaRight" fmla="*/ 144360 w 144000"/>
                <a:gd name="textAreaTop" fmla="*/ 0 h 111240"/>
                <a:gd name="textAreaBottom" fmla="*/ 111600 h 111240"/>
              </a:gdLst>
              <a:ahLst/>
              <a:cxnLst/>
              <a:rect l="textAreaLeft" t="textAreaTop" r="textAreaRight" b="textAreaBottom"/>
              <a:pathLst>
                <a:path w="5136" h="3971">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w="0">
              <a:noFill/>
            </a:ln>
          </p:spPr>
          <p:style>
            <a:lnRef idx="0"/>
            <a:fillRef idx="0"/>
            <a:effectRef idx="0"/>
            <a:fontRef idx="minor"/>
          </p:style>
          <p:txBody>
            <a:bodyPr tIns="55800" bIns="55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2" name="Google Shape;8837;p58"/>
            <p:cNvSpPr/>
            <p:nvPr/>
          </p:nvSpPr>
          <p:spPr>
            <a:xfrm>
              <a:off x="5580720" y="2948760"/>
              <a:ext cx="41400" cy="21960"/>
            </a:xfrm>
            <a:custGeom>
              <a:avLst/>
              <a:gdLst>
                <a:gd name="textAreaLeft" fmla="*/ 0 w 41400"/>
                <a:gd name="textAreaRight" fmla="*/ 41760 w 41400"/>
                <a:gd name="textAreaTop" fmla="*/ 0 h 21960"/>
                <a:gd name="textAreaBottom" fmla="*/ 22320 h 21960"/>
              </a:gdLst>
              <a:ahLst/>
              <a:cxnLst/>
              <a:rect l="textAreaLeft" t="textAreaTop" r="textAreaRight" b="textAreaBottom"/>
              <a:pathLst>
                <a:path w="1482" h="789">
                  <a:moveTo>
                    <a:pt x="1" y="1"/>
                  </a:moveTo>
                  <a:lnTo>
                    <a:pt x="1" y="789"/>
                  </a:lnTo>
                  <a:lnTo>
                    <a:pt x="1482" y="789"/>
                  </a:lnTo>
                  <a:lnTo>
                    <a:pt x="1482" y="1"/>
                  </a:ln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3" name="Google Shape;8838;p58"/>
            <p:cNvSpPr/>
            <p:nvPr/>
          </p:nvSpPr>
          <p:spPr>
            <a:xfrm>
              <a:off x="5371560" y="2863440"/>
              <a:ext cx="187560" cy="232920"/>
            </a:xfrm>
            <a:custGeom>
              <a:avLst/>
              <a:gdLst>
                <a:gd name="textAreaLeft" fmla="*/ 0 w 187560"/>
                <a:gd name="textAreaRight" fmla="*/ 187920 w 187560"/>
                <a:gd name="textAreaTop" fmla="*/ 0 h 232920"/>
                <a:gd name="textAreaBottom" fmla="*/ 233280 h 232920"/>
              </a:gdLst>
              <a:ahLst/>
              <a:cxnLst/>
              <a:rect l="textAreaLeft" t="textAreaTop" r="textAreaRight" b="textAreaBottom"/>
              <a:pathLst>
                <a:path w="6680" h="8287">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4" name="Google Shape;8839;p58"/>
            <p:cNvSpPr/>
            <p:nvPr/>
          </p:nvSpPr>
          <p:spPr>
            <a:xfrm>
              <a:off x="5307840" y="2991960"/>
              <a:ext cx="42120" cy="45720"/>
            </a:xfrm>
            <a:custGeom>
              <a:avLst/>
              <a:gdLst>
                <a:gd name="textAreaLeft" fmla="*/ 0 w 42120"/>
                <a:gd name="textAreaRight" fmla="*/ 42480 w 42120"/>
                <a:gd name="textAreaTop" fmla="*/ 0 h 45720"/>
                <a:gd name="textAreaBottom" fmla="*/ 46080 h 45720"/>
              </a:gdLst>
              <a:ahLst/>
              <a:cxnLst/>
              <a:rect l="textAreaLeft" t="textAreaTop" r="textAreaRight" b="textAreaBottom"/>
              <a:pathLst>
                <a:path w="1513" h="1639">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5" name="Google Shape;8840;p58"/>
            <p:cNvSpPr/>
            <p:nvPr/>
          </p:nvSpPr>
          <p:spPr>
            <a:xfrm>
              <a:off x="5580720" y="2991960"/>
              <a:ext cx="41400" cy="45720"/>
            </a:xfrm>
            <a:custGeom>
              <a:avLst/>
              <a:gdLst>
                <a:gd name="textAreaLeft" fmla="*/ 0 w 41400"/>
                <a:gd name="textAreaRight" fmla="*/ 41760 w 41400"/>
                <a:gd name="textAreaTop" fmla="*/ 0 h 45720"/>
                <a:gd name="textAreaBottom" fmla="*/ 46080 h 45720"/>
              </a:gdLst>
              <a:ahLst/>
              <a:cxnLst/>
              <a:rect l="textAreaLeft" t="textAreaTop" r="textAreaRight" b="textAreaBottom"/>
              <a:pathLst>
                <a:path w="1482" h="1639">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36" name="Google Shape;8841;p58"/>
          <p:cNvGrpSpPr/>
          <p:nvPr/>
        </p:nvGrpSpPr>
        <p:grpSpPr>
          <a:xfrm>
            <a:off x="5308920" y="3208680"/>
            <a:ext cx="314280" cy="357840"/>
            <a:chOff x="5308920" y="3208680"/>
            <a:chExt cx="314280" cy="357840"/>
          </a:xfrm>
        </p:grpSpPr>
        <p:sp>
          <p:nvSpPr>
            <p:cNvPr id="8637" name="Google Shape;8842;p58"/>
            <p:cNvSpPr/>
            <p:nvPr/>
          </p:nvSpPr>
          <p:spPr>
            <a:xfrm>
              <a:off x="5541840" y="3356640"/>
              <a:ext cx="39600" cy="21960"/>
            </a:xfrm>
            <a:custGeom>
              <a:avLst/>
              <a:gdLst>
                <a:gd name="textAreaLeft" fmla="*/ 0 w 39600"/>
                <a:gd name="textAreaRight" fmla="*/ 39960 w 39600"/>
                <a:gd name="textAreaTop" fmla="*/ 0 h 21960"/>
                <a:gd name="textAreaBottom" fmla="*/ 22320 h 21960"/>
              </a:gdLst>
              <a:ahLst/>
              <a:cxnLst/>
              <a:rect l="textAreaLeft" t="textAreaTop" r="textAreaRight" b="textAreaBottom"/>
              <a:pathLst>
                <a:path w="1418" h="789">
                  <a:moveTo>
                    <a:pt x="0" y="1"/>
                  </a:moveTo>
                  <a:cubicBezTo>
                    <a:pt x="158" y="410"/>
                    <a:pt x="536" y="788"/>
                    <a:pt x="1071" y="788"/>
                  </a:cubicBezTo>
                  <a:lnTo>
                    <a:pt x="1418" y="788"/>
                  </a:lnTo>
                  <a:lnTo>
                    <a:pt x="1418" y="1"/>
                  </a:ln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8" name="Google Shape;8843;p58"/>
            <p:cNvSpPr/>
            <p:nvPr/>
          </p:nvSpPr>
          <p:spPr>
            <a:xfrm>
              <a:off x="5332680" y="3208680"/>
              <a:ext cx="266400" cy="126360"/>
            </a:xfrm>
            <a:custGeom>
              <a:avLst/>
              <a:gdLst>
                <a:gd name="textAreaLeft" fmla="*/ 0 w 266400"/>
                <a:gd name="textAreaRight" fmla="*/ 266760 w 266400"/>
                <a:gd name="textAreaTop" fmla="*/ 0 h 126360"/>
                <a:gd name="textAreaBottom" fmla="*/ 126720 h 126360"/>
              </a:gdLst>
              <a:ahLst/>
              <a:cxnLst/>
              <a:rect l="textAreaLeft" t="textAreaTop" r="textAreaRight" b="textAreaBottom"/>
              <a:pathLst>
                <a:path w="9483" h="4506">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w="0">
              <a:noFill/>
            </a:ln>
          </p:spPr>
          <p:style>
            <a:lnRef idx="0"/>
            <a:fillRef idx="0"/>
            <a:effectRef idx="0"/>
            <a:fontRef idx="minor"/>
          </p:style>
          <p:txBody>
            <a:bodyPr tIns="63360" bIns="63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39" name="Google Shape;8844;p58"/>
            <p:cNvSpPr/>
            <p:nvPr/>
          </p:nvSpPr>
          <p:spPr>
            <a:xfrm>
              <a:off x="5351400" y="3356640"/>
              <a:ext cx="39600" cy="21960"/>
            </a:xfrm>
            <a:custGeom>
              <a:avLst/>
              <a:gdLst>
                <a:gd name="textAreaLeft" fmla="*/ 0 w 39600"/>
                <a:gd name="textAreaRight" fmla="*/ 39960 w 39600"/>
                <a:gd name="textAreaTop" fmla="*/ 0 h 21960"/>
                <a:gd name="textAreaBottom" fmla="*/ 22320 h 21960"/>
              </a:gdLst>
              <a:ahLst/>
              <a:cxnLst/>
              <a:rect l="textAreaLeft" t="textAreaTop" r="textAreaRight" b="textAreaBottom"/>
              <a:pathLst>
                <a:path w="1419" h="789">
                  <a:moveTo>
                    <a:pt x="1" y="1"/>
                  </a:moveTo>
                  <a:lnTo>
                    <a:pt x="1" y="788"/>
                  </a:lnTo>
                  <a:lnTo>
                    <a:pt x="347" y="788"/>
                  </a:lnTo>
                  <a:cubicBezTo>
                    <a:pt x="820" y="788"/>
                    <a:pt x="1261" y="410"/>
                    <a:pt x="1418" y="1"/>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0" name="Google Shape;8845;p58"/>
            <p:cNvSpPr/>
            <p:nvPr/>
          </p:nvSpPr>
          <p:spPr>
            <a:xfrm>
              <a:off x="5351400" y="3356640"/>
              <a:ext cx="230040" cy="209880"/>
            </a:xfrm>
            <a:custGeom>
              <a:avLst/>
              <a:gdLst>
                <a:gd name="textAreaLeft" fmla="*/ 0 w 230040"/>
                <a:gd name="textAreaRight" fmla="*/ 230400 w 230040"/>
                <a:gd name="textAreaTop" fmla="*/ 0 h 209880"/>
                <a:gd name="textAreaBottom" fmla="*/ 210240 h 209880"/>
              </a:gdLst>
              <a:ahLst/>
              <a:cxnLst/>
              <a:rect l="textAreaLeft" t="textAreaTop" r="textAreaRight" b="textAreaBottom"/>
              <a:pathLst>
                <a:path w="8192" h="7468">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1" name="Google Shape;8846;p58"/>
            <p:cNvSpPr/>
            <p:nvPr/>
          </p:nvSpPr>
          <p:spPr>
            <a:xfrm>
              <a:off x="5308920" y="3385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1"/>
                  </a:moveTo>
                  <a:cubicBezTo>
                    <a:pt x="284" y="253"/>
                    <a:pt x="0" y="725"/>
                    <a:pt x="0" y="1261"/>
                  </a:cubicBezTo>
                  <a:cubicBezTo>
                    <a:pt x="0" y="1828"/>
                    <a:pt x="315" y="2301"/>
                    <a:pt x="757" y="2553"/>
                  </a:cubicBezTo>
                  <a:lnTo>
                    <a:pt x="757"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2" name="Google Shape;8847;p58"/>
            <p:cNvSpPr/>
            <p:nvPr/>
          </p:nvSpPr>
          <p:spPr>
            <a:xfrm>
              <a:off x="5603040" y="3384360"/>
              <a:ext cx="20160" cy="71640"/>
            </a:xfrm>
            <a:custGeom>
              <a:avLst/>
              <a:gdLst>
                <a:gd name="textAreaLeft" fmla="*/ 0 w 20160"/>
                <a:gd name="textAreaRight" fmla="*/ 20520 w 20160"/>
                <a:gd name="textAreaTop" fmla="*/ 0 h 71640"/>
                <a:gd name="textAreaBottom" fmla="*/ 72000 h 71640"/>
              </a:gdLst>
              <a:ahLst/>
              <a:cxnLst/>
              <a:rect l="textAreaLeft" t="textAreaTop" r="textAreaRight" b="textAreaBottom"/>
              <a:pathLst>
                <a:path w="725" h="2553">
                  <a:moveTo>
                    <a:pt x="0" y="0"/>
                  </a:moveTo>
                  <a:lnTo>
                    <a:pt x="0" y="2552"/>
                  </a:lnTo>
                  <a:cubicBezTo>
                    <a:pt x="410" y="2269"/>
                    <a:pt x="725" y="1796"/>
                    <a:pt x="725" y="1260"/>
                  </a:cubicBezTo>
                  <a:cubicBezTo>
                    <a:pt x="725" y="756"/>
                    <a:pt x="410" y="284"/>
                    <a:pt x="0"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43" name="Google Shape;8848;p58"/>
          <p:cNvGrpSpPr/>
          <p:nvPr/>
        </p:nvGrpSpPr>
        <p:grpSpPr>
          <a:xfrm>
            <a:off x="5306400" y="3672360"/>
            <a:ext cx="318960" cy="357840"/>
            <a:chOff x="5306400" y="3672360"/>
            <a:chExt cx="318960" cy="357840"/>
          </a:xfrm>
        </p:grpSpPr>
        <p:sp>
          <p:nvSpPr>
            <p:cNvPr id="8644" name="Google Shape;8849;p58"/>
            <p:cNvSpPr/>
            <p:nvPr/>
          </p:nvSpPr>
          <p:spPr>
            <a:xfrm>
              <a:off x="5452920" y="3733560"/>
              <a:ext cx="30600" cy="30600"/>
            </a:xfrm>
            <a:custGeom>
              <a:avLst/>
              <a:gdLst>
                <a:gd name="textAreaLeft" fmla="*/ 0 w 30600"/>
                <a:gd name="textAreaRight" fmla="*/ 30960 w 30600"/>
                <a:gd name="textAreaTop" fmla="*/ 0 h 30600"/>
                <a:gd name="textAreaBottom" fmla="*/ 30960 h 30600"/>
              </a:gdLst>
              <a:ahLst/>
              <a:cxnLst/>
              <a:rect l="textAreaLeft" t="textAreaTop" r="textAreaRight" b="textAreaBottom"/>
              <a:pathLst>
                <a:path w="1104" h="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5" name="Google Shape;8850;p58"/>
            <p:cNvSpPr/>
            <p:nvPr/>
          </p:nvSpPr>
          <p:spPr>
            <a:xfrm>
              <a:off x="5328720" y="3672360"/>
              <a:ext cx="271800" cy="146880"/>
            </a:xfrm>
            <a:custGeom>
              <a:avLst/>
              <a:gdLst>
                <a:gd name="textAreaLeft" fmla="*/ 0 w 271800"/>
                <a:gd name="textAreaRight" fmla="*/ 272160 w 271800"/>
                <a:gd name="textAreaTop" fmla="*/ 0 h 146880"/>
                <a:gd name="textAreaBottom" fmla="*/ 147240 h 146880"/>
              </a:gdLst>
              <a:ahLst/>
              <a:cxnLst/>
              <a:rect l="textAreaLeft" t="textAreaTop" r="textAreaRight" b="textAreaBottom"/>
              <a:pathLst>
                <a:path w="9672" h="5231">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6" name="Google Shape;8851;p58"/>
            <p:cNvSpPr/>
            <p:nvPr/>
          </p:nvSpPr>
          <p:spPr>
            <a:xfrm>
              <a:off x="5306400" y="3829320"/>
              <a:ext cx="65160" cy="157320"/>
            </a:xfrm>
            <a:custGeom>
              <a:avLst/>
              <a:gdLst>
                <a:gd name="textAreaLeft" fmla="*/ 0 w 65160"/>
                <a:gd name="textAreaRight" fmla="*/ 65520 w 65160"/>
                <a:gd name="textAreaTop" fmla="*/ 0 h 157320"/>
                <a:gd name="textAreaBottom" fmla="*/ 157680 h 157320"/>
              </a:gdLst>
              <a:ahLst/>
              <a:cxnLst/>
              <a:rect l="textAreaLeft" t="textAreaTop" r="textAreaRight" b="textAreaBottom"/>
              <a:pathLst>
                <a:path w="2332" h="5609">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w="0">
              <a:noFill/>
            </a:ln>
          </p:spPr>
          <p:style>
            <a:lnRef idx="0"/>
            <a:fillRef idx="0"/>
            <a:effectRef idx="0"/>
            <a:fontRef idx="minor"/>
          </p:style>
          <p:txBody>
            <a:bodyPr tIns="78840" bIns="78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7" name="Google Shape;8852;p58"/>
            <p:cNvSpPr/>
            <p:nvPr/>
          </p:nvSpPr>
          <p:spPr>
            <a:xfrm>
              <a:off x="5370480" y="3840840"/>
              <a:ext cx="188640" cy="189360"/>
            </a:xfrm>
            <a:custGeom>
              <a:avLst/>
              <a:gdLst>
                <a:gd name="textAreaLeft" fmla="*/ 0 w 188640"/>
                <a:gd name="textAreaRight" fmla="*/ 189000 w 188640"/>
                <a:gd name="textAreaTop" fmla="*/ 0 h 189360"/>
                <a:gd name="textAreaBottom" fmla="*/ 189720 h 189360"/>
              </a:gdLst>
              <a:ahLst/>
              <a:cxnLst/>
              <a:rect l="textAreaLeft" t="textAreaTop" r="textAreaRight" b="textAreaBottom"/>
              <a:pathLst>
                <a:path w="6712" h="6743">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48" name="Google Shape;8853;p58"/>
            <p:cNvSpPr/>
            <p:nvPr/>
          </p:nvSpPr>
          <p:spPr>
            <a:xfrm>
              <a:off x="5560920" y="3829320"/>
              <a:ext cx="64440" cy="158400"/>
            </a:xfrm>
            <a:custGeom>
              <a:avLst/>
              <a:gdLst>
                <a:gd name="textAreaLeft" fmla="*/ 0 w 64440"/>
                <a:gd name="textAreaRight" fmla="*/ 64800 w 64440"/>
                <a:gd name="textAreaTop" fmla="*/ 0 h 158400"/>
                <a:gd name="textAreaBottom" fmla="*/ 158760 h 158400"/>
              </a:gdLst>
              <a:ahLst/>
              <a:cxnLst/>
              <a:rect l="textAreaLeft" t="textAreaTop" r="textAreaRight" b="textAreaBottom"/>
              <a:pathLst>
                <a:path w="2300" h="5641">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49" name="Google Shape;8854;p58"/>
          <p:cNvGrpSpPr/>
          <p:nvPr/>
        </p:nvGrpSpPr>
        <p:grpSpPr>
          <a:xfrm>
            <a:off x="7494120" y="2733480"/>
            <a:ext cx="356040" cy="356760"/>
            <a:chOff x="7494120" y="2733480"/>
            <a:chExt cx="356040" cy="356760"/>
          </a:xfrm>
        </p:grpSpPr>
        <p:sp>
          <p:nvSpPr>
            <p:cNvPr id="8650" name="Google Shape;8855;p58"/>
            <p:cNvSpPr/>
            <p:nvPr/>
          </p:nvSpPr>
          <p:spPr>
            <a:xfrm>
              <a:off x="7494120" y="2733480"/>
              <a:ext cx="356040" cy="186480"/>
            </a:xfrm>
            <a:custGeom>
              <a:avLst/>
              <a:gdLst>
                <a:gd name="textAreaLeft" fmla="*/ 0 w 356040"/>
                <a:gd name="textAreaRight" fmla="*/ 356400 w 356040"/>
                <a:gd name="textAreaTop" fmla="*/ 0 h 186480"/>
                <a:gd name="textAreaBottom" fmla="*/ 186840 h 186480"/>
              </a:gdLst>
              <a:ahLst/>
              <a:cxnLst/>
              <a:rect l="textAreaLeft" t="textAreaTop" r="textAreaRight" b="textAreaBottom"/>
              <a:pathLst>
                <a:path w="12665" h="664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1" name="Google Shape;8856;p58"/>
            <p:cNvSpPr/>
            <p:nvPr/>
          </p:nvSpPr>
          <p:spPr>
            <a:xfrm>
              <a:off x="7583400" y="2837880"/>
              <a:ext cx="176040" cy="20880"/>
            </a:xfrm>
            <a:custGeom>
              <a:avLst/>
              <a:gdLst>
                <a:gd name="textAreaLeft" fmla="*/ 0 w 176040"/>
                <a:gd name="textAreaRight" fmla="*/ 176400 w 176040"/>
                <a:gd name="textAreaTop" fmla="*/ 0 h 20880"/>
                <a:gd name="textAreaBottom" fmla="*/ 21240 h 20880"/>
              </a:gdLst>
              <a:ahLst/>
              <a:cxnLst/>
              <a:rect l="textAreaLeft" t="textAreaTop" r="textAreaRight" b="textAreaBottom"/>
              <a:pathLst>
                <a:path w="6270" h="757">
                  <a:moveTo>
                    <a:pt x="378" y="1"/>
                  </a:moveTo>
                  <a:lnTo>
                    <a:pt x="0" y="757"/>
                  </a:lnTo>
                  <a:lnTo>
                    <a:pt x="6270" y="757"/>
                  </a:lnTo>
                  <a:lnTo>
                    <a:pt x="5892" y="1"/>
                  </a:ln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2" name="Google Shape;8857;p58"/>
            <p:cNvSpPr/>
            <p:nvPr/>
          </p:nvSpPr>
          <p:spPr>
            <a:xfrm>
              <a:off x="7578000" y="2922120"/>
              <a:ext cx="61560" cy="41400"/>
            </a:xfrm>
            <a:custGeom>
              <a:avLst/>
              <a:gdLst>
                <a:gd name="textAreaLeft" fmla="*/ 0 w 61560"/>
                <a:gd name="textAreaRight" fmla="*/ 61920 w 61560"/>
                <a:gd name="textAreaTop" fmla="*/ 0 h 41400"/>
                <a:gd name="textAreaBottom" fmla="*/ 41760 h 41400"/>
              </a:gdLst>
              <a:ahLst/>
              <a:cxnLst/>
              <a:rect l="textAreaLeft" t="textAreaTop" r="textAreaRight" b="textAreaBottom"/>
              <a:pathLst>
                <a:path w="2206" h="1482">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3" name="Google Shape;8858;p58"/>
            <p:cNvSpPr/>
            <p:nvPr/>
          </p:nvSpPr>
          <p:spPr>
            <a:xfrm>
              <a:off x="7557840" y="2942640"/>
              <a:ext cx="230040" cy="147600"/>
            </a:xfrm>
            <a:custGeom>
              <a:avLst/>
              <a:gdLst>
                <a:gd name="textAreaLeft" fmla="*/ 0 w 230040"/>
                <a:gd name="textAreaRight" fmla="*/ 230400 w 230040"/>
                <a:gd name="textAreaTop" fmla="*/ 0 h 147600"/>
                <a:gd name="textAreaBottom" fmla="*/ 147960 h 147600"/>
              </a:gdLst>
              <a:ahLst/>
              <a:cxnLst/>
              <a:rect l="textAreaLeft" t="textAreaTop" r="textAreaRight" b="textAreaBottom"/>
              <a:pathLst>
                <a:path w="8192" h="526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4" name="Google Shape;8859;p58"/>
            <p:cNvSpPr/>
            <p:nvPr/>
          </p:nvSpPr>
          <p:spPr>
            <a:xfrm>
              <a:off x="7704000" y="2922120"/>
              <a:ext cx="61560" cy="41400"/>
            </a:xfrm>
            <a:custGeom>
              <a:avLst/>
              <a:gdLst>
                <a:gd name="textAreaLeft" fmla="*/ 0 w 61560"/>
                <a:gd name="textAreaRight" fmla="*/ 61920 w 61560"/>
                <a:gd name="textAreaTop" fmla="*/ 0 h 41400"/>
                <a:gd name="textAreaBottom" fmla="*/ 41760 h 41400"/>
              </a:gdLst>
              <a:ahLst/>
              <a:cxnLst/>
              <a:rect l="textAreaLeft" t="textAreaTop" r="textAreaRight" b="textAreaBottom"/>
              <a:pathLst>
                <a:path w="2207" h="1482">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5" name="Google Shape;8860;p58"/>
            <p:cNvSpPr/>
            <p:nvPr/>
          </p:nvSpPr>
          <p:spPr>
            <a:xfrm>
              <a:off x="7556760" y="2880360"/>
              <a:ext cx="230040" cy="51840"/>
            </a:xfrm>
            <a:custGeom>
              <a:avLst/>
              <a:gdLst>
                <a:gd name="textAreaLeft" fmla="*/ 0 w 230040"/>
                <a:gd name="textAreaRight" fmla="*/ 230400 w 230040"/>
                <a:gd name="textAreaTop" fmla="*/ 0 h 51840"/>
                <a:gd name="textAreaBottom" fmla="*/ 52200 h 51840"/>
              </a:gdLst>
              <a:ahLst/>
              <a:cxnLst/>
              <a:rect l="textAreaLeft" t="textAreaTop" r="textAreaRight" b="textAreaBottom"/>
              <a:pathLst>
                <a:path w="8193" h="1859">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6" name="Google Shape;8861;p58"/>
            <p:cNvSpPr/>
            <p:nvPr/>
          </p:nvSpPr>
          <p:spPr>
            <a:xfrm>
              <a:off x="7514280" y="29080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1"/>
                  </a:moveTo>
                  <a:cubicBezTo>
                    <a:pt x="284" y="190"/>
                    <a:pt x="1" y="725"/>
                    <a:pt x="1" y="1261"/>
                  </a:cubicBezTo>
                  <a:cubicBezTo>
                    <a:pt x="1" y="1797"/>
                    <a:pt x="316" y="2301"/>
                    <a:pt x="757" y="2553"/>
                  </a:cubicBezTo>
                  <a:lnTo>
                    <a:pt x="757"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57" name="Google Shape;8862;p58"/>
            <p:cNvSpPr/>
            <p:nvPr/>
          </p:nvSpPr>
          <p:spPr>
            <a:xfrm>
              <a:off x="7808760" y="2907000"/>
              <a:ext cx="20160" cy="71640"/>
            </a:xfrm>
            <a:custGeom>
              <a:avLst/>
              <a:gdLst>
                <a:gd name="textAreaLeft" fmla="*/ 0 w 20160"/>
                <a:gd name="textAreaRight" fmla="*/ 20520 w 20160"/>
                <a:gd name="textAreaTop" fmla="*/ 0 h 71640"/>
                <a:gd name="textAreaBottom" fmla="*/ 72000 h 71640"/>
              </a:gdLst>
              <a:ahLst/>
              <a:cxnLst/>
              <a:rect l="textAreaLeft" t="textAreaTop" r="textAreaRight" b="textAreaBottom"/>
              <a:pathLst>
                <a:path w="725" h="2553">
                  <a:moveTo>
                    <a:pt x="0" y="0"/>
                  </a:moveTo>
                  <a:lnTo>
                    <a:pt x="0" y="2552"/>
                  </a:lnTo>
                  <a:cubicBezTo>
                    <a:pt x="410" y="2269"/>
                    <a:pt x="725" y="1796"/>
                    <a:pt x="725" y="1260"/>
                  </a:cubicBezTo>
                  <a:cubicBezTo>
                    <a:pt x="725" y="756"/>
                    <a:pt x="410" y="221"/>
                    <a:pt x="0"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58" name="Google Shape;8863;p58"/>
          <p:cNvGrpSpPr/>
          <p:nvPr/>
        </p:nvGrpSpPr>
        <p:grpSpPr>
          <a:xfrm>
            <a:off x="4862880" y="2738520"/>
            <a:ext cx="314280" cy="358920"/>
            <a:chOff x="4862880" y="2738520"/>
            <a:chExt cx="314280" cy="358920"/>
          </a:xfrm>
        </p:grpSpPr>
        <p:sp>
          <p:nvSpPr>
            <p:cNvPr id="8659" name="Google Shape;8864;p58"/>
            <p:cNvSpPr/>
            <p:nvPr/>
          </p:nvSpPr>
          <p:spPr>
            <a:xfrm>
              <a:off x="5156280" y="2913120"/>
              <a:ext cx="20880" cy="68040"/>
            </a:xfrm>
            <a:custGeom>
              <a:avLst/>
              <a:gdLst>
                <a:gd name="textAreaLeft" fmla="*/ 0 w 20880"/>
                <a:gd name="textAreaRight" fmla="*/ 21240 w 20880"/>
                <a:gd name="textAreaTop" fmla="*/ 0 h 68040"/>
                <a:gd name="textAreaBottom" fmla="*/ 68400 h 68040"/>
              </a:gdLst>
              <a:ahLst/>
              <a:cxnLst/>
              <a:rect l="textAreaLeft" t="textAreaTop" r="textAreaRight" b="textAreaBottom"/>
              <a:pathLst>
                <a:path w="757" h="242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0" name="Google Shape;8865;p58"/>
            <p:cNvSpPr/>
            <p:nvPr/>
          </p:nvSpPr>
          <p:spPr>
            <a:xfrm>
              <a:off x="4862880" y="2738520"/>
              <a:ext cx="109440" cy="141480"/>
            </a:xfrm>
            <a:custGeom>
              <a:avLst/>
              <a:gdLst>
                <a:gd name="textAreaLeft" fmla="*/ 0 w 109440"/>
                <a:gd name="textAreaRight" fmla="*/ 109800 w 109440"/>
                <a:gd name="textAreaTop" fmla="*/ 0 h 141480"/>
                <a:gd name="textAreaBottom" fmla="*/ 141840 h 141480"/>
              </a:gdLst>
              <a:ahLst/>
              <a:cxnLst/>
              <a:rect l="textAreaLeft" t="textAreaTop" r="textAreaRight" b="textAreaBottom"/>
              <a:pathLst>
                <a:path w="3907" h="5042">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w="0">
              <a:noFill/>
            </a:ln>
          </p:spPr>
          <p:style>
            <a:lnRef idx="0"/>
            <a:fillRef idx="0"/>
            <a:effectRef idx="0"/>
            <a:fontRef idx="minor"/>
          </p:style>
          <p:txBody>
            <a:bodyPr tIns="70920" bIns="70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1" name="Google Shape;8866;p58"/>
            <p:cNvSpPr/>
            <p:nvPr/>
          </p:nvSpPr>
          <p:spPr>
            <a:xfrm>
              <a:off x="5052600" y="290808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2" name="Google Shape;8867;p58"/>
            <p:cNvSpPr/>
            <p:nvPr/>
          </p:nvSpPr>
          <p:spPr>
            <a:xfrm>
              <a:off x="4925880" y="290808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206" h="2207">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3" name="Google Shape;8868;p58"/>
            <p:cNvSpPr/>
            <p:nvPr/>
          </p:nvSpPr>
          <p:spPr>
            <a:xfrm>
              <a:off x="4888440" y="2760840"/>
              <a:ext cx="262800" cy="336600"/>
            </a:xfrm>
            <a:custGeom>
              <a:avLst/>
              <a:gdLst>
                <a:gd name="textAreaLeft" fmla="*/ 0 w 262800"/>
                <a:gd name="textAreaRight" fmla="*/ 263160 w 262800"/>
                <a:gd name="textAreaTop" fmla="*/ 0 h 336600"/>
                <a:gd name="textAreaBottom" fmla="*/ 336960 h 336600"/>
              </a:gdLst>
              <a:ahLst/>
              <a:cxnLst/>
              <a:rect l="textAreaLeft" t="textAreaTop" r="textAreaRight" b="textAreaBottom"/>
              <a:pathLst>
                <a:path w="9357" h="11973">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4" name="Google Shape;8869;p58"/>
            <p:cNvSpPr/>
            <p:nvPr/>
          </p:nvSpPr>
          <p:spPr>
            <a:xfrm>
              <a:off x="5066640" y="2738520"/>
              <a:ext cx="107640" cy="138960"/>
            </a:xfrm>
            <a:custGeom>
              <a:avLst/>
              <a:gdLst>
                <a:gd name="textAreaLeft" fmla="*/ 0 w 107640"/>
                <a:gd name="textAreaRight" fmla="*/ 108000 w 107640"/>
                <a:gd name="textAreaTop" fmla="*/ 0 h 138960"/>
                <a:gd name="textAreaBottom" fmla="*/ 139320 h 138960"/>
              </a:gdLst>
              <a:ahLst/>
              <a:cxnLst/>
              <a:rect l="textAreaLeft" t="textAreaTop" r="textAreaRight" b="textAreaBottom"/>
              <a:pathLst>
                <a:path w="3844" h="4947">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w="0">
              <a:noFill/>
            </a:ln>
          </p:spPr>
          <p:style>
            <a:lnRef idx="0"/>
            <a:fillRef idx="0"/>
            <a:effectRef idx="0"/>
            <a:fontRef idx="minor"/>
          </p:style>
          <p:txBody>
            <a:bodyPr tIns="69480" bIns="69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5" name="Google Shape;8870;p58"/>
            <p:cNvSpPr/>
            <p:nvPr/>
          </p:nvSpPr>
          <p:spPr>
            <a:xfrm>
              <a:off x="4862880" y="2912400"/>
              <a:ext cx="20880" cy="68040"/>
            </a:xfrm>
            <a:custGeom>
              <a:avLst/>
              <a:gdLst>
                <a:gd name="textAreaLeft" fmla="*/ 0 w 20880"/>
                <a:gd name="textAreaRight" fmla="*/ 21240 w 20880"/>
                <a:gd name="textAreaTop" fmla="*/ 0 h 68040"/>
                <a:gd name="textAreaBottom" fmla="*/ 68400 h 68040"/>
              </a:gdLst>
              <a:ahLst/>
              <a:cxnLst/>
              <a:rect l="textAreaLeft" t="textAreaTop" r="textAreaRight" b="textAreaBottom"/>
              <a:pathLst>
                <a:path w="757" h="242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66" name="Google Shape;8871;p58"/>
          <p:cNvGrpSpPr/>
          <p:nvPr/>
        </p:nvGrpSpPr>
        <p:grpSpPr>
          <a:xfrm>
            <a:off x="7503120" y="3202560"/>
            <a:ext cx="337320" cy="357480"/>
            <a:chOff x="7503120" y="3202560"/>
            <a:chExt cx="337320" cy="357480"/>
          </a:xfrm>
        </p:grpSpPr>
        <p:sp>
          <p:nvSpPr>
            <p:cNvPr id="8667" name="Google Shape;8872;p58"/>
            <p:cNvSpPr/>
            <p:nvPr/>
          </p:nvSpPr>
          <p:spPr>
            <a:xfrm>
              <a:off x="7777080" y="3221280"/>
              <a:ext cx="61560" cy="62640"/>
            </a:xfrm>
            <a:custGeom>
              <a:avLst/>
              <a:gdLst>
                <a:gd name="textAreaLeft" fmla="*/ 0 w 61560"/>
                <a:gd name="textAreaRight" fmla="*/ 61920 w 61560"/>
                <a:gd name="textAreaTop" fmla="*/ 0 h 62640"/>
                <a:gd name="textAreaBottom" fmla="*/ 63000 h 62640"/>
              </a:gdLst>
              <a:ahLst/>
              <a:cxnLst/>
              <a:rect l="textAreaLeft" t="textAreaTop" r="textAreaRight" b="textAreaBottom"/>
              <a:pathLst>
                <a:path w="2206" h="2238">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8" name="Google Shape;8873;p58"/>
            <p:cNvSpPr/>
            <p:nvPr/>
          </p:nvSpPr>
          <p:spPr>
            <a:xfrm>
              <a:off x="7704360" y="3221640"/>
              <a:ext cx="33480" cy="12600"/>
            </a:xfrm>
            <a:custGeom>
              <a:avLst/>
              <a:gdLst>
                <a:gd name="textAreaLeft" fmla="*/ 0 w 33480"/>
                <a:gd name="textAreaRight" fmla="*/ 33840 w 33480"/>
                <a:gd name="textAreaTop" fmla="*/ 0 h 12600"/>
                <a:gd name="textAreaBottom" fmla="*/ 12960 h 12600"/>
              </a:gdLst>
              <a:ahLst/>
              <a:cxnLst/>
              <a:rect l="textAreaLeft" t="textAreaTop" r="textAreaRight" b="textAreaBottom"/>
              <a:pathLst>
                <a:path w="1198" h="461">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w="0">
              <a:noFill/>
            </a:ln>
          </p:spPr>
          <p:style>
            <a:lnRef idx="0"/>
            <a:fillRef idx="0"/>
            <a:effectRef idx="0"/>
            <a:fontRef idx="minor"/>
          </p:style>
          <p:txBody>
            <a:bodyPr tIns="6480" bIns="6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69" name="Google Shape;8874;p58"/>
            <p:cNvSpPr/>
            <p:nvPr/>
          </p:nvSpPr>
          <p:spPr>
            <a:xfrm>
              <a:off x="7755840" y="3202560"/>
              <a:ext cx="34200" cy="50040"/>
            </a:xfrm>
            <a:custGeom>
              <a:avLst/>
              <a:gdLst>
                <a:gd name="textAreaLeft" fmla="*/ 0 w 34200"/>
                <a:gd name="textAreaRight" fmla="*/ 34560 w 34200"/>
                <a:gd name="textAreaTop" fmla="*/ 0 h 50040"/>
                <a:gd name="textAreaBottom" fmla="*/ 50400 h 50040"/>
              </a:gdLst>
              <a:ahLst/>
              <a:cxnLst/>
              <a:rect l="textAreaLeft" t="textAreaTop" r="textAreaRight" b="textAreaBottom"/>
              <a:pathLst>
                <a:path w="1230" h="1797">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0" name="Google Shape;8875;p58"/>
            <p:cNvSpPr/>
            <p:nvPr/>
          </p:nvSpPr>
          <p:spPr>
            <a:xfrm>
              <a:off x="7545960" y="3325680"/>
              <a:ext cx="231120" cy="234360"/>
            </a:xfrm>
            <a:custGeom>
              <a:avLst/>
              <a:gdLst>
                <a:gd name="textAreaLeft" fmla="*/ 0 w 231120"/>
                <a:gd name="textAreaRight" fmla="*/ 231480 w 231120"/>
                <a:gd name="textAreaTop" fmla="*/ 0 h 234360"/>
                <a:gd name="textAreaBottom" fmla="*/ 234720 h 234360"/>
              </a:gdLst>
              <a:ahLst/>
              <a:cxnLst/>
              <a:rect l="textAreaLeft" t="textAreaTop" r="textAreaRight" b="textAreaBottom"/>
              <a:pathLst>
                <a:path w="8224" h="8341">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1" name="Google Shape;8876;p58"/>
            <p:cNvSpPr/>
            <p:nvPr/>
          </p:nvSpPr>
          <p:spPr>
            <a:xfrm>
              <a:off x="7525440" y="3241440"/>
              <a:ext cx="246960" cy="104400"/>
            </a:xfrm>
            <a:custGeom>
              <a:avLst/>
              <a:gdLst>
                <a:gd name="textAreaLeft" fmla="*/ 0 w 246960"/>
                <a:gd name="textAreaRight" fmla="*/ 247320 w 246960"/>
                <a:gd name="textAreaTop" fmla="*/ 0 h 104400"/>
                <a:gd name="textAreaBottom" fmla="*/ 104760 h 104400"/>
              </a:gdLst>
              <a:ahLst/>
              <a:cxnLst/>
              <a:rect l="textAreaLeft" t="textAreaTop" r="textAreaRight" b="textAreaBottom"/>
              <a:pathLst>
                <a:path w="8791" h="3719">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2" name="Google Shape;8877;p58"/>
            <p:cNvSpPr/>
            <p:nvPr/>
          </p:nvSpPr>
          <p:spPr>
            <a:xfrm>
              <a:off x="7792920" y="3294720"/>
              <a:ext cx="47520" cy="135360"/>
            </a:xfrm>
            <a:custGeom>
              <a:avLst/>
              <a:gdLst>
                <a:gd name="textAreaLeft" fmla="*/ 0 w 47520"/>
                <a:gd name="textAreaRight" fmla="*/ 47880 w 47520"/>
                <a:gd name="textAreaTop" fmla="*/ 0 h 135360"/>
                <a:gd name="textAreaBottom" fmla="*/ 135720 h 135360"/>
              </a:gdLst>
              <a:ahLst/>
              <a:cxnLst/>
              <a:rect l="textAreaLeft" t="textAreaTop" r="textAreaRight" b="textAreaBottom"/>
              <a:pathLst>
                <a:path w="1702" h="4821">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3" name="Google Shape;8878;p58"/>
            <p:cNvSpPr/>
            <p:nvPr/>
          </p:nvSpPr>
          <p:spPr>
            <a:xfrm>
              <a:off x="7503120" y="3377160"/>
              <a:ext cx="20880" cy="72360"/>
            </a:xfrm>
            <a:custGeom>
              <a:avLst/>
              <a:gdLst>
                <a:gd name="textAreaLeft" fmla="*/ 0 w 20880"/>
                <a:gd name="textAreaRight" fmla="*/ 21240 w 20880"/>
                <a:gd name="textAreaTop" fmla="*/ 0 h 72360"/>
                <a:gd name="textAreaBottom" fmla="*/ 72720 h 72360"/>
              </a:gdLst>
              <a:ahLst/>
              <a:cxnLst/>
              <a:rect l="textAreaLeft" t="textAreaTop" r="textAreaRight" b="textAreaBottom"/>
              <a:pathLst>
                <a:path w="757" h="2584">
                  <a:moveTo>
                    <a:pt x="757" y="0"/>
                  </a:moveTo>
                  <a:cubicBezTo>
                    <a:pt x="316" y="252"/>
                    <a:pt x="1" y="725"/>
                    <a:pt x="1" y="1260"/>
                  </a:cubicBezTo>
                  <a:cubicBezTo>
                    <a:pt x="1" y="1827"/>
                    <a:pt x="316" y="2300"/>
                    <a:pt x="757" y="2584"/>
                  </a:cubicBezTo>
                  <a:lnTo>
                    <a:pt x="757"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74" name="Google Shape;8879;p58"/>
          <p:cNvGrpSpPr/>
          <p:nvPr/>
        </p:nvGrpSpPr>
        <p:grpSpPr>
          <a:xfrm>
            <a:off x="7514640" y="3666960"/>
            <a:ext cx="314640" cy="357120"/>
            <a:chOff x="7514640" y="3666960"/>
            <a:chExt cx="314640" cy="357120"/>
          </a:xfrm>
        </p:grpSpPr>
        <p:sp>
          <p:nvSpPr>
            <p:cNvPr id="8675" name="Google Shape;8880;p58"/>
            <p:cNvSpPr/>
            <p:nvPr/>
          </p:nvSpPr>
          <p:spPr>
            <a:xfrm>
              <a:off x="7556400" y="3751200"/>
              <a:ext cx="85680" cy="20160"/>
            </a:xfrm>
            <a:custGeom>
              <a:avLst/>
              <a:gdLst>
                <a:gd name="textAreaLeft" fmla="*/ 0 w 85680"/>
                <a:gd name="textAreaRight" fmla="*/ 86040 w 85680"/>
                <a:gd name="textAreaTop" fmla="*/ 0 h 20160"/>
                <a:gd name="textAreaBottom" fmla="*/ 20520 h 20160"/>
              </a:gdLst>
              <a:ahLst/>
              <a:cxnLst/>
              <a:rect l="textAreaLeft" t="textAreaTop" r="textAreaRight" b="textAreaBottom"/>
              <a:pathLst>
                <a:path w="3057" h="726">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6" name="Google Shape;8881;p58"/>
            <p:cNvSpPr/>
            <p:nvPr/>
          </p:nvSpPr>
          <p:spPr>
            <a:xfrm>
              <a:off x="7607880" y="3791880"/>
              <a:ext cx="189360" cy="36720"/>
            </a:xfrm>
            <a:custGeom>
              <a:avLst/>
              <a:gdLst>
                <a:gd name="textAreaLeft" fmla="*/ 0 w 189360"/>
                <a:gd name="textAreaRight" fmla="*/ 189720 w 189360"/>
                <a:gd name="textAreaTop" fmla="*/ 0 h 36720"/>
                <a:gd name="textAreaBottom" fmla="*/ 37080 h 36720"/>
              </a:gdLst>
              <a:ahLst/>
              <a:cxnLst/>
              <a:rect l="textAreaLeft" t="textAreaTop" r="textAreaRight" b="textAreaBottom"/>
              <a:pathLst>
                <a:path w="6743" h="132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7" name="Google Shape;8882;p58"/>
            <p:cNvSpPr/>
            <p:nvPr/>
          </p:nvSpPr>
          <p:spPr>
            <a:xfrm>
              <a:off x="7662960" y="3750480"/>
              <a:ext cx="19080" cy="20160"/>
            </a:xfrm>
            <a:custGeom>
              <a:avLst/>
              <a:gdLst>
                <a:gd name="textAreaLeft" fmla="*/ 0 w 19080"/>
                <a:gd name="textAreaRight" fmla="*/ 19440 w 19080"/>
                <a:gd name="textAreaTop" fmla="*/ 0 h 20160"/>
                <a:gd name="textAreaBottom" fmla="*/ 20520 h 20160"/>
              </a:gdLst>
              <a:ahLst/>
              <a:cxnLst/>
              <a:rect l="textAreaLeft" t="textAreaTop" r="textAreaRight" b="textAreaBottom"/>
              <a:pathLst>
                <a:path w="694" h="725">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8" name="Google Shape;8883;p58"/>
            <p:cNvSpPr/>
            <p:nvPr/>
          </p:nvSpPr>
          <p:spPr>
            <a:xfrm>
              <a:off x="7557480" y="3666960"/>
              <a:ext cx="230040" cy="62640"/>
            </a:xfrm>
            <a:custGeom>
              <a:avLst/>
              <a:gdLst>
                <a:gd name="textAreaLeft" fmla="*/ 0 w 230040"/>
                <a:gd name="textAreaRight" fmla="*/ 230400 w 230040"/>
                <a:gd name="textAreaTop" fmla="*/ 0 h 62640"/>
                <a:gd name="textAreaBottom" fmla="*/ 63000 h 62640"/>
              </a:gdLst>
              <a:ahLst/>
              <a:cxnLst/>
              <a:rect l="textAreaLeft" t="textAreaTop" r="textAreaRight" b="textAreaBottom"/>
              <a:pathLst>
                <a:path w="8193" h="2238">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79" name="Google Shape;8884;p58"/>
            <p:cNvSpPr/>
            <p:nvPr/>
          </p:nvSpPr>
          <p:spPr>
            <a:xfrm>
              <a:off x="7700760" y="3751200"/>
              <a:ext cx="86400" cy="19080"/>
            </a:xfrm>
            <a:custGeom>
              <a:avLst/>
              <a:gdLst>
                <a:gd name="textAreaLeft" fmla="*/ 0 w 86400"/>
                <a:gd name="textAreaRight" fmla="*/ 86760 w 86400"/>
                <a:gd name="textAreaTop" fmla="*/ 0 h 19080"/>
                <a:gd name="textAreaBottom" fmla="*/ 19440 h 19080"/>
              </a:gdLst>
              <a:ahLst/>
              <a:cxnLst/>
              <a:rect l="textAreaLeft" t="textAreaTop" r="textAreaRight" b="textAreaBottom"/>
              <a:pathLst>
                <a:path w="3089" h="694">
                  <a:moveTo>
                    <a:pt x="1" y="1"/>
                  </a:moveTo>
                  <a:cubicBezTo>
                    <a:pt x="64" y="95"/>
                    <a:pt x="95" y="221"/>
                    <a:pt x="95" y="347"/>
                  </a:cubicBezTo>
                  <a:cubicBezTo>
                    <a:pt x="95" y="442"/>
                    <a:pt x="64" y="568"/>
                    <a:pt x="1" y="694"/>
                  </a:cubicBezTo>
                  <a:lnTo>
                    <a:pt x="3088" y="694"/>
                  </a:lnTo>
                  <a:lnTo>
                    <a:pt x="3088" y="1"/>
                  </a:ln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0" name="Google Shape;8885;p58"/>
            <p:cNvSpPr/>
            <p:nvPr/>
          </p:nvSpPr>
          <p:spPr>
            <a:xfrm>
              <a:off x="7556400" y="3792960"/>
              <a:ext cx="230040" cy="231120"/>
            </a:xfrm>
            <a:custGeom>
              <a:avLst/>
              <a:gdLst>
                <a:gd name="textAreaLeft" fmla="*/ 0 w 230040"/>
                <a:gd name="textAreaRight" fmla="*/ 230400 w 230040"/>
                <a:gd name="textAreaTop" fmla="*/ 0 h 231120"/>
                <a:gd name="textAreaBottom" fmla="*/ 231480 h 231120"/>
              </a:gdLst>
              <a:ahLst/>
              <a:cxnLst/>
              <a:rect l="textAreaLeft" t="textAreaTop" r="textAreaRight" b="textAreaBottom"/>
              <a:pathLst>
                <a:path w="8192" h="8224">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1" name="Google Shape;8886;p58"/>
            <p:cNvSpPr/>
            <p:nvPr/>
          </p:nvSpPr>
          <p:spPr>
            <a:xfrm>
              <a:off x="7809120" y="3840840"/>
              <a:ext cx="20160" cy="71640"/>
            </a:xfrm>
            <a:custGeom>
              <a:avLst/>
              <a:gdLst>
                <a:gd name="textAreaLeft" fmla="*/ 0 w 20160"/>
                <a:gd name="textAreaRight" fmla="*/ 20520 w 20160"/>
                <a:gd name="textAreaTop" fmla="*/ 0 h 71640"/>
                <a:gd name="textAreaBottom" fmla="*/ 72000 h 71640"/>
              </a:gdLst>
              <a:ahLst/>
              <a:cxnLst/>
              <a:rect l="textAreaLeft" t="textAreaTop" r="textAreaRight" b="textAreaBottom"/>
              <a:pathLst>
                <a:path w="725" h="2553">
                  <a:moveTo>
                    <a:pt x="0" y="1"/>
                  </a:moveTo>
                  <a:lnTo>
                    <a:pt x="0" y="2552"/>
                  </a:lnTo>
                  <a:cubicBezTo>
                    <a:pt x="410" y="2269"/>
                    <a:pt x="725" y="1796"/>
                    <a:pt x="725" y="1261"/>
                  </a:cubicBezTo>
                  <a:cubicBezTo>
                    <a:pt x="725" y="694"/>
                    <a:pt x="410" y="221"/>
                    <a:pt x="0" y="1"/>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2" name="Google Shape;8887;p58"/>
            <p:cNvSpPr/>
            <p:nvPr/>
          </p:nvSpPr>
          <p:spPr>
            <a:xfrm>
              <a:off x="7514640" y="384084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757" y="1"/>
                  </a:moveTo>
                  <a:cubicBezTo>
                    <a:pt x="284" y="221"/>
                    <a:pt x="1" y="694"/>
                    <a:pt x="1" y="1261"/>
                  </a:cubicBezTo>
                  <a:cubicBezTo>
                    <a:pt x="1" y="1796"/>
                    <a:pt x="316" y="2269"/>
                    <a:pt x="757" y="2552"/>
                  </a:cubicBezTo>
                  <a:lnTo>
                    <a:pt x="757"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83" name="Google Shape;8888;p58"/>
          <p:cNvGrpSpPr/>
          <p:nvPr/>
        </p:nvGrpSpPr>
        <p:grpSpPr>
          <a:xfrm>
            <a:off x="6626880" y="4123080"/>
            <a:ext cx="313920" cy="358920"/>
            <a:chOff x="6626880" y="4123080"/>
            <a:chExt cx="313920" cy="358920"/>
          </a:xfrm>
        </p:grpSpPr>
        <p:sp>
          <p:nvSpPr>
            <p:cNvPr id="8684" name="Google Shape;8889;p58"/>
            <p:cNvSpPr/>
            <p:nvPr/>
          </p:nvSpPr>
          <p:spPr>
            <a:xfrm>
              <a:off x="6768360" y="4401360"/>
              <a:ext cx="28800" cy="14400"/>
            </a:xfrm>
            <a:custGeom>
              <a:avLst/>
              <a:gdLst>
                <a:gd name="textAreaLeft" fmla="*/ 0 w 28800"/>
                <a:gd name="textAreaRight" fmla="*/ 29160 w 28800"/>
                <a:gd name="textAreaTop" fmla="*/ 0 h 14400"/>
                <a:gd name="textAreaBottom" fmla="*/ 14760 h 14400"/>
              </a:gdLst>
              <a:ahLst/>
              <a:cxnLst/>
              <a:rect l="textAreaLeft" t="textAreaTop" r="textAreaRight" b="textAreaBottom"/>
              <a:pathLst>
                <a:path w="1040" h="528">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w="0">
              <a:noFill/>
            </a:ln>
          </p:spPr>
          <p:style>
            <a:lnRef idx="0"/>
            <a:fillRef idx="0"/>
            <a:effectRef idx="0"/>
            <a:fontRef idx="minor"/>
          </p:style>
          <p:txBody>
            <a:bodyPr tIns="7200" bIns="7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5" name="Google Shape;8890;p58"/>
            <p:cNvSpPr/>
            <p:nvPr/>
          </p:nvSpPr>
          <p:spPr>
            <a:xfrm>
              <a:off x="6682680" y="4375800"/>
              <a:ext cx="87480" cy="29520"/>
            </a:xfrm>
            <a:custGeom>
              <a:avLst/>
              <a:gdLst>
                <a:gd name="textAreaLeft" fmla="*/ 0 w 87480"/>
                <a:gd name="textAreaRight" fmla="*/ 87840 w 87480"/>
                <a:gd name="textAreaTop" fmla="*/ 0 h 29520"/>
                <a:gd name="textAreaBottom" fmla="*/ 29880 h 29520"/>
              </a:gdLst>
              <a:ahLst/>
              <a:cxnLst/>
              <a:rect l="textAreaLeft" t="textAreaTop" r="textAreaRight" b="textAreaBottom"/>
              <a:pathLst>
                <a:path w="3120" h="1062">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6" name="Google Shape;8891;p58"/>
            <p:cNvSpPr/>
            <p:nvPr/>
          </p:nvSpPr>
          <p:spPr>
            <a:xfrm>
              <a:off x="6676200" y="4407840"/>
              <a:ext cx="214200" cy="74160"/>
            </a:xfrm>
            <a:custGeom>
              <a:avLst/>
              <a:gdLst>
                <a:gd name="textAreaLeft" fmla="*/ 0 w 214200"/>
                <a:gd name="textAreaRight" fmla="*/ 214560 w 214200"/>
                <a:gd name="textAreaTop" fmla="*/ 0 h 74160"/>
                <a:gd name="textAreaBottom" fmla="*/ 74520 h 74160"/>
              </a:gdLst>
              <a:ahLst/>
              <a:cxnLst/>
              <a:rect l="textAreaLeft" t="textAreaTop" r="textAreaRight" b="textAreaBottom"/>
              <a:pathLst>
                <a:path w="7625" h="2648">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7" name="Google Shape;8892;p58"/>
            <p:cNvSpPr/>
            <p:nvPr/>
          </p:nvSpPr>
          <p:spPr>
            <a:xfrm>
              <a:off x="6796080" y="4375800"/>
              <a:ext cx="87480" cy="29520"/>
            </a:xfrm>
            <a:custGeom>
              <a:avLst/>
              <a:gdLst>
                <a:gd name="textAreaLeft" fmla="*/ 0 w 87480"/>
                <a:gd name="textAreaRight" fmla="*/ 87840 w 87480"/>
                <a:gd name="textAreaTop" fmla="*/ 0 h 29520"/>
                <a:gd name="textAreaBottom" fmla="*/ 29880 h 29520"/>
              </a:gdLst>
              <a:ahLst/>
              <a:cxnLst/>
              <a:rect l="textAreaLeft" t="textAreaTop" r="textAreaRight" b="textAreaBottom"/>
              <a:pathLst>
                <a:path w="3120" h="106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8" name="Google Shape;8893;p58"/>
            <p:cNvSpPr/>
            <p:nvPr/>
          </p:nvSpPr>
          <p:spPr>
            <a:xfrm>
              <a:off x="6654960" y="4123080"/>
              <a:ext cx="254880" cy="125640"/>
            </a:xfrm>
            <a:custGeom>
              <a:avLst/>
              <a:gdLst>
                <a:gd name="textAreaLeft" fmla="*/ 0 w 254880"/>
                <a:gd name="textAreaRight" fmla="*/ 255240 w 254880"/>
                <a:gd name="textAreaTop" fmla="*/ 0 h 125640"/>
                <a:gd name="textAreaBottom" fmla="*/ 126000 h 125640"/>
              </a:gdLst>
              <a:ahLst/>
              <a:cxnLst/>
              <a:rect l="textAreaLeft" t="textAreaTop" r="textAreaRight" b="textAreaBottom"/>
              <a:pathLst>
                <a:path w="9074" h="4475">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89" name="Google Shape;8894;p58"/>
            <p:cNvSpPr/>
            <p:nvPr/>
          </p:nvSpPr>
          <p:spPr>
            <a:xfrm>
              <a:off x="6626880" y="4257000"/>
              <a:ext cx="20160" cy="71640"/>
            </a:xfrm>
            <a:custGeom>
              <a:avLst/>
              <a:gdLst>
                <a:gd name="textAreaLeft" fmla="*/ 0 w 20160"/>
                <a:gd name="textAreaRight" fmla="*/ 20520 w 20160"/>
                <a:gd name="textAreaTop" fmla="*/ 0 h 71640"/>
                <a:gd name="textAreaBottom" fmla="*/ 72000 h 71640"/>
              </a:gdLst>
              <a:ahLst/>
              <a:cxnLst/>
              <a:rect l="textAreaLeft" t="textAreaTop" r="textAreaRight" b="textAreaBottom"/>
              <a:pathLst>
                <a:path w="725" h="2553">
                  <a:moveTo>
                    <a:pt x="725" y="1"/>
                  </a:moveTo>
                  <a:cubicBezTo>
                    <a:pt x="252" y="190"/>
                    <a:pt x="0" y="726"/>
                    <a:pt x="0" y="1261"/>
                  </a:cubicBezTo>
                  <a:cubicBezTo>
                    <a:pt x="0" y="1797"/>
                    <a:pt x="315" y="2301"/>
                    <a:pt x="725" y="2553"/>
                  </a:cubicBezTo>
                  <a:lnTo>
                    <a:pt x="725" y="1"/>
                  </a:ln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90" name="Google Shape;8895;p58"/>
            <p:cNvSpPr/>
            <p:nvPr/>
          </p:nvSpPr>
          <p:spPr>
            <a:xfrm>
              <a:off x="6919920" y="4256280"/>
              <a:ext cx="20880" cy="71640"/>
            </a:xfrm>
            <a:custGeom>
              <a:avLst/>
              <a:gdLst>
                <a:gd name="textAreaLeft" fmla="*/ 0 w 20880"/>
                <a:gd name="textAreaRight" fmla="*/ 21240 w 20880"/>
                <a:gd name="textAreaTop" fmla="*/ 0 h 71640"/>
                <a:gd name="textAreaBottom" fmla="*/ 72000 h 71640"/>
              </a:gdLst>
              <a:ahLst/>
              <a:cxnLst/>
              <a:rect l="textAreaLeft" t="textAreaTop" r="textAreaRight" b="textAreaBottom"/>
              <a:pathLst>
                <a:path w="757" h="2553">
                  <a:moveTo>
                    <a:pt x="1" y="0"/>
                  </a:moveTo>
                  <a:lnTo>
                    <a:pt x="1" y="2552"/>
                  </a:lnTo>
                  <a:cubicBezTo>
                    <a:pt x="442" y="2269"/>
                    <a:pt x="757" y="1796"/>
                    <a:pt x="757" y="1261"/>
                  </a:cubicBezTo>
                  <a:cubicBezTo>
                    <a:pt x="757" y="757"/>
                    <a:pt x="442" y="221"/>
                    <a:pt x="1" y="0"/>
                  </a:cubicBezTo>
                  <a:close/>
                </a:path>
              </a:pathLst>
            </a:custGeom>
            <a:solidFill>
              <a:schemeClr val="dk2"/>
            </a:solidFill>
            <a:ln w="0">
              <a:noFill/>
            </a:ln>
          </p:spPr>
          <p:style>
            <a:lnRef idx="0"/>
            <a:fillRef idx="0"/>
            <a:effectRef idx="0"/>
            <a:fontRef idx="minor"/>
          </p:style>
          <p:txBody>
            <a:bodyPr tIns="36000" bIns="36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91" name="Google Shape;8896;p58"/>
            <p:cNvSpPr/>
            <p:nvPr/>
          </p:nvSpPr>
          <p:spPr>
            <a:xfrm>
              <a:off x="6668280" y="4271400"/>
              <a:ext cx="232920" cy="100800"/>
            </a:xfrm>
            <a:custGeom>
              <a:avLst/>
              <a:gdLst>
                <a:gd name="textAreaLeft" fmla="*/ 0 w 232920"/>
                <a:gd name="textAreaRight" fmla="*/ 233280 w 232920"/>
                <a:gd name="textAreaTop" fmla="*/ 0 h 100800"/>
                <a:gd name="textAreaBottom" fmla="*/ 101160 h 100800"/>
              </a:gdLst>
              <a:ahLst/>
              <a:cxnLst/>
              <a:rect l="textAreaLeft" t="textAreaTop" r="textAreaRight" b="textAreaBottom"/>
              <a:pathLst>
                <a:path w="8286" h="3591">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92" name="Google Shape;8897;p58"/>
            <p:cNvSpPr/>
            <p:nvPr/>
          </p:nvSpPr>
          <p:spPr>
            <a:xfrm>
              <a:off x="6768360" y="4215240"/>
              <a:ext cx="28800" cy="29880"/>
            </a:xfrm>
            <a:custGeom>
              <a:avLst/>
              <a:gdLst>
                <a:gd name="textAreaLeft" fmla="*/ 0 w 28800"/>
                <a:gd name="textAreaRight" fmla="*/ 29160 w 28800"/>
                <a:gd name="textAreaTop" fmla="*/ 0 h 29880"/>
                <a:gd name="textAreaBottom" fmla="*/ 30240 h 29880"/>
              </a:gdLst>
              <a:ahLst/>
              <a:cxnLst/>
              <a:rect l="textAreaLeft" t="textAreaTop" r="textAreaRight" b="textAreaBottom"/>
              <a:pathLst>
                <a:path w="1040" h="1072">
                  <a:moveTo>
                    <a:pt x="536" y="0"/>
                  </a:moveTo>
                  <a:lnTo>
                    <a:pt x="0" y="536"/>
                  </a:lnTo>
                  <a:lnTo>
                    <a:pt x="536" y="1071"/>
                  </a:lnTo>
                  <a:lnTo>
                    <a:pt x="1040" y="536"/>
                  </a:lnTo>
                  <a:lnTo>
                    <a:pt x="536" y="0"/>
                  </a:ln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8693" name="Google Shape;8898;p58"/>
          <p:cNvSpPr/>
          <p:nvPr/>
        </p:nvSpPr>
        <p:spPr>
          <a:xfrm>
            <a:off x="826560" y="51084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rgbClr val="ffffff"/>
                </a:solidFill>
                <a:effectLst/>
                <a:uFillTx/>
                <a:latin typeface="Arial"/>
                <a:ea typeface="Arial"/>
              </a:rPr>
              <a:t>Help &amp; Support Icons</a:t>
            </a:r>
            <a:endParaRPr b="0" lang="en-US" sz="2400" strike="noStrike" u="none">
              <a:solidFill>
                <a:srgbClr val="ffffff"/>
              </a:solidFill>
              <a:effectLst/>
              <a:uFillTx/>
              <a:latin typeface="Arial"/>
            </a:endParaRPr>
          </a:p>
        </p:txBody>
      </p:sp>
      <p:sp>
        <p:nvSpPr>
          <p:cNvPr id="8694" name="Google Shape;8899;p58"/>
          <p:cNvSpPr/>
          <p:nvPr/>
        </p:nvSpPr>
        <p:spPr>
          <a:xfrm>
            <a:off x="4835160" y="51084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rgbClr val="ffffff"/>
                </a:solidFill>
                <a:effectLst/>
                <a:uFillTx/>
                <a:latin typeface="Arial"/>
                <a:ea typeface="Arial"/>
              </a:rPr>
              <a:t>Avatar Icons</a:t>
            </a:r>
            <a:endParaRPr b="0" lang="en-US" sz="24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8695" name="Google Shape;8904;p59"/>
          <p:cNvGrpSpPr/>
          <p:nvPr/>
        </p:nvGrpSpPr>
        <p:grpSpPr>
          <a:xfrm>
            <a:off x="866880" y="1386720"/>
            <a:ext cx="275760" cy="357120"/>
            <a:chOff x="866880" y="1386720"/>
            <a:chExt cx="275760" cy="357120"/>
          </a:xfrm>
        </p:grpSpPr>
        <p:sp>
          <p:nvSpPr>
            <p:cNvPr id="8696" name="Google Shape;8905;p59"/>
            <p:cNvSpPr/>
            <p:nvPr/>
          </p:nvSpPr>
          <p:spPr>
            <a:xfrm>
              <a:off x="961920" y="1438920"/>
              <a:ext cx="83520" cy="83520"/>
            </a:xfrm>
            <a:custGeom>
              <a:avLst/>
              <a:gdLst>
                <a:gd name="textAreaLeft" fmla="*/ 0 w 83520"/>
                <a:gd name="textAreaRight" fmla="*/ 83880 w 83520"/>
                <a:gd name="textAreaTop" fmla="*/ 0 h 83520"/>
                <a:gd name="textAreaBottom" fmla="*/ 83880 h 83520"/>
              </a:gdLst>
              <a:ahLst/>
              <a:cxnLst/>
              <a:rect l="textAreaLeft" t="textAreaTop" r="textAreaRight" b="textAreaBottom"/>
              <a:pathLst>
                <a:path w="2836" h="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97" name="Google Shape;8906;p59"/>
            <p:cNvSpPr/>
            <p:nvPr/>
          </p:nvSpPr>
          <p:spPr>
            <a:xfrm>
              <a:off x="866880" y="1513800"/>
              <a:ext cx="275760" cy="230040"/>
            </a:xfrm>
            <a:custGeom>
              <a:avLst/>
              <a:gdLst>
                <a:gd name="textAreaLeft" fmla="*/ 0 w 275760"/>
                <a:gd name="textAreaRight" fmla="*/ 276120 w 275760"/>
                <a:gd name="textAreaTop" fmla="*/ 0 h 230040"/>
                <a:gd name="textAreaBottom" fmla="*/ 230400 h 230040"/>
              </a:gdLst>
              <a:ahLst/>
              <a:cxnLst/>
              <a:rect l="textAreaLeft" t="textAreaTop" r="textAreaRight" b="textAreaBottom"/>
              <a:pathLst>
                <a:path w="9326" h="7789">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698" name="Google Shape;8907;p59"/>
            <p:cNvSpPr/>
            <p:nvPr/>
          </p:nvSpPr>
          <p:spPr>
            <a:xfrm>
              <a:off x="973080" y="1386720"/>
              <a:ext cx="62280" cy="40680"/>
            </a:xfrm>
            <a:custGeom>
              <a:avLst/>
              <a:gdLst>
                <a:gd name="textAreaLeft" fmla="*/ 0 w 62280"/>
                <a:gd name="textAreaRight" fmla="*/ 62640 w 62280"/>
                <a:gd name="textAreaTop" fmla="*/ 0 h 40680"/>
                <a:gd name="textAreaBottom" fmla="*/ 41040 h 40680"/>
              </a:gdLst>
              <a:ahLst/>
              <a:cxnLst/>
              <a:rect l="textAreaLeft" t="textAreaTop" r="textAreaRight" b="textAreaBottom"/>
              <a:pathLst>
                <a:path w="2111" h="1387">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699" name="Google Shape;8908;p59"/>
          <p:cNvGrpSpPr/>
          <p:nvPr/>
        </p:nvGrpSpPr>
        <p:grpSpPr>
          <a:xfrm>
            <a:off x="826560" y="1822320"/>
            <a:ext cx="355680" cy="354960"/>
            <a:chOff x="826560" y="1822320"/>
            <a:chExt cx="355680" cy="354960"/>
          </a:xfrm>
        </p:grpSpPr>
        <p:sp>
          <p:nvSpPr>
            <p:cNvPr id="8700" name="Google Shape;8909;p59"/>
            <p:cNvSpPr/>
            <p:nvPr/>
          </p:nvSpPr>
          <p:spPr>
            <a:xfrm>
              <a:off x="826560" y="1822320"/>
              <a:ext cx="355680" cy="208440"/>
            </a:xfrm>
            <a:custGeom>
              <a:avLst/>
              <a:gdLst>
                <a:gd name="textAreaLeft" fmla="*/ 0 w 355680"/>
                <a:gd name="textAreaRight" fmla="*/ 356040 w 355680"/>
                <a:gd name="textAreaTop" fmla="*/ 0 h 208440"/>
                <a:gd name="textAreaBottom" fmla="*/ 208800 h 208440"/>
              </a:gdLst>
              <a:ahLst/>
              <a:cxnLst/>
              <a:rect l="textAreaLeft" t="textAreaTop" r="textAreaRight" b="textAreaBottom"/>
              <a:pathLst>
                <a:path w="12036" h="7059">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1" name="Google Shape;8910;p59"/>
            <p:cNvSpPr/>
            <p:nvPr/>
          </p:nvSpPr>
          <p:spPr>
            <a:xfrm>
              <a:off x="912600" y="1906920"/>
              <a:ext cx="186120" cy="207720"/>
            </a:xfrm>
            <a:custGeom>
              <a:avLst/>
              <a:gdLst>
                <a:gd name="textAreaLeft" fmla="*/ 0 w 186120"/>
                <a:gd name="textAreaRight" fmla="*/ 186480 w 186120"/>
                <a:gd name="textAreaTop" fmla="*/ 0 h 207720"/>
                <a:gd name="textAreaBottom" fmla="*/ 208080 h 207720"/>
              </a:gdLst>
              <a:ahLst/>
              <a:cxnLst/>
              <a:rect l="textAreaLeft" t="textAreaTop" r="textAreaRight" b="textAreaBottom"/>
              <a:pathLst>
                <a:path w="6302" h="7027">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2" name="Google Shape;8911;p59"/>
            <p:cNvSpPr/>
            <p:nvPr/>
          </p:nvSpPr>
          <p:spPr>
            <a:xfrm>
              <a:off x="933120" y="2135520"/>
              <a:ext cx="145080" cy="41760"/>
            </a:xfrm>
            <a:custGeom>
              <a:avLst/>
              <a:gdLst>
                <a:gd name="textAreaLeft" fmla="*/ 0 w 145080"/>
                <a:gd name="textAreaRight" fmla="*/ 145440 w 145080"/>
                <a:gd name="textAreaTop" fmla="*/ 0 h 41760"/>
                <a:gd name="textAreaBottom" fmla="*/ 42120 h 41760"/>
              </a:gdLst>
              <a:ahLst/>
              <a:cxnLst/>
              <a:rect l="textAreaLeft" t="textAreaTop" r="textAreaRight" b="textAreaBottom"/>
              <a:pathLst>
                <a:path w="4916" h="1419">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3" name="Google Shape;8912;p59"/>
            <p:cNvSpPr/>
            <p:nvPr/>
          </p:nvSpPr>
          <p:spPr>
            <a:xfrm>
              <a:off x="995400" y="203112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04" name="Google Shape;8913;p59"/>
          <p:cNvGrpSpPr/>
          <p:nvPr/>
        </p:nvGrpSpPr>
        <p:grpSpPr>
          <a:xfrm>
            <a:off x="826560" y="2260440"/>
            <a:ext cx="356040" cy="353880"/>
            <a:chOff x="826560" y="2260440"/>
            <a:chExt cx="356040" cy="353880"/>
          </a:xfrm>
        </p:grpSpPr>
        <p:sp>
          <p:nvSpPr>
            <p:cNvPr id="8705" name="Google Shape;8914;p59"/>
            <p:cNvSpPr/>
            <p:nvPr/>
          </p:nvSpPr>
          <p:spPr>
            <a:xfrm>
              <a:off x="909720" y="2260440"/>
              <a:ext cx="209520" cy="63000"/>
            </a:xfrm>
            <a:custGeom>
              <a:avLst/>
              <a:gdLst>
                <a:gd name="textAreaLeft" fmla="*/ 0 w 209520"/>
                <a:gd name="textAreaRight" fmla="*/ 209880 w 209520"/>
                <a:gd name="textAreaTop" fmla="*/ 0 h 63000"/>
                <a:gd name="textAreaBottom" fmla="*/ 63360 h 63000"/>
              </a:gdLst>
              <a:ahLst/>
              <a:cxnLst/>
              <a:rect l="textAreaLeft" t="textAreaTop" r="textAreaRight" b="textAreaBottom"/>
              <a:pathLst>
                <a:path w="7090" h="2143">
                  <a:moveTo>
                    <a:pt x="1" y="0"/>
                  </a:moveTo>
                  <a:lnTo>
                    <a:pt x="1" y="2143"/>
                  </a:lnTo>
                  <a:lnTo>
                    <a:pt x="7089" y="2143"/>
                  </a:lnTo>
                  <a:lnTo>
                    <a:pt x="7089" y="0"/>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6" name="Google Shape;8915;p59"/>
            <p:cNvSpPr/>
            <p:nvPr/>
          </p:nvSpPr>
          <p:spPr>
            <a:xfrm>
              <a:off x="826560" y="226044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2" h="2143">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7" name="Google Shape;8916;p59"/>
            <p:cNvSpPr/>
            <p:nvPr/>
          </p:nvSpPr>
          <p:spPr>
            <a:xfrm>
              <a:off x="1140840" y="2260440"/>
              <a:ext cx="41760" cy="63000"/>
            </a:xfrm>
            <a:custGeom>
              <a:avLst/>
              <a:gdLst>
                <a:gd name="textAreaLeft" fmla="*/ 0 w 41760"/>
                <a:gd name="textAreaRight" fmla="*/ 42120 w 41760"/>
                <a:gd name="textAreaTop" fmla="*/ 0 h 63000"/>
                <a:gd name="textAreaBottom" fmla="*/ 63360 h 63000"/>
              </a:gdLst>
              <a:ahLst/>
              <a:cxnLst/>
              <a:rect l="textAreaLeft" t="textAreaTop" r="textAreaRight" b="textAreaBottom"/>
              <a:pathLst>
                <a:path w="1418" h="2143">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8" name="Google Shape;8917;p59"/>
            <p:cNvSpPr/>
            <p:nvPr/>
          </p:nvSpPr>
          <p:spPr>
            <a:xfrm>
              <a:off x="930960" y="2407680"/>
              <a:ext cx="187920" cy="145080"/>
            </a:xfrm>
            <a:custGeom>
              <a:avLst/>
              <a:gdLst>
                <a:gd name="textAreaLeft" fmla="*/ 0 w 187920"/>
                <a:gd name="textAreaRight" fmla="*/ 188280 w 187920"/>
                <a:gd name="textAreaTop" fmla="*/ 0 h 145080"/>
                <a:gd name="textAreaBottom" fmla="*/ 145440 h 145080"/>
              </a:gdLst>
              <a:ahLst/>
              <a:cxnLst/>
              <a:rect l="textAreaLeft" t="textAreaTop" r="textAreaRight" b="textAreaBottom"/>
              <a:pathLst>
                <a:path w="6365" h="4915">
                  <a:moveTo>
                    <a:pt x="0" y="0"/>
                  </a:moveTo>
                  <a:lnTo>
                    <a:pt x="0" y="4915"/>
                  </a:lnTo>
                  <a:lnTo>
                    <a:pt x="6364" y="4915"/>
                  </a:lnTo>
                  <a:lnTo>
                    <a:pt x="6364"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09" name="Google Shape;8918;p59"/>
            <p:cNvSpPr/>
            <p:nvPr/>
          </p:nvSpPr>
          <p:spPr>
            <a:xfrm>
              <a:off x="826560" y="2344320"/>
              <a:ext cx="355680" cy="270000"/>
            </a:xfrm>
            <a:custGeom>
              <a:avLst/>
              <a:gdLst>
                <a:gd name="textAreaLeft" fmla="*/ 0 w 355680"/>
                <a:gd name="textAreaRight" fmla="*/ 356040 w 355680"/>
                <a:gd name="textAreaTop" fmla="*/ 0 h 270000"/>
                <a:gd name="textAreaBottom" fmla="*/ 270360 h 270000"/>
              </a:gdLst>
              <a:ahLst/>
              <a:cxnLst/>
              <a:rect l="textAreaLeft" t="textAreaTop" r="textAreaRight" b="textAreaBottom"/>
              <a:pathLst>
                <a:path w="12036" h="9138">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10" name="Google Shape;8919;p59"/>
          <p:cNvGrpSpPr/>
          <p:nvPr/>
        </p:nvGrpSpPr>
        <p:grpSpPr>
          <a:xfrm>
            <a:off x="3030840" y="1406520"/>
            <a:ext cx="354960" cy="355680"/>
            <a:chOff x="3030840" y="1406520"/>
            <a:chExt cx="354960" cy="355680"/>
          </a:xfrm>
        </p:grpSpPr>
        <p:sp>
          <p:nvSpPr>
            <p:cNvPr id="8711" name="Google Shape;8920;p59"/>
            <p:cNvSpPr/>
            <p:nvPr/>
          </p:nvSpPr>
          <p:spPr>
            <a:xfrm>
              <a:off x="3030840" y="1406520"/>
              <a:ext cx="354960" cy="355680"/>
            </a:xfrm>
            <a:custGeom>
              <a:avLst/>
              <a:gdLst>
                <a:gd name="textAreaLeft" fmla="*/ 0 w 354960"/>
                <a:gd name="textAreaRight" fmla="*/ 355320 w 354960"/>
                <a:gd name="textAreaTop" fmla="*/ 0 h 355680"/>
                <a:gd name="textAreaBottom" fmla="*/ 356040 h 355680"/>
              </a:gdLst>
              <a:ahLst/>
              <a:cxnLst/>
              <a:rect l="textAreaLeft" t="textAreaTop" r="textAreaRight" b="textAreaBottom"/>
              <a:pathLst>
                <a:path w="12004" h="12036">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2" name="Google Shape;8921;p59"/>
            <p:cNvSpPr/>
            <p:nvPr/>
          </p:nvSpPr>
          <p:spPr>
            <a:xfrm>
              <a:off x="3155760" y="1532160"/>
              <a:ext cx="104040" cy="105120"/>
            </a:xfrm>
            <a:custGeom>
              <a:avLst/>
              <a:gdLst>
                <a:gd name="textAreaLeft" fmla="*/ 0 w 104040"/>
                <a:gd name="textAreaRight" fmla="*/ 104400 w 104040"/>
                <a:gd name="textAreaTop" fmla="*/ 0 h 105120"/>
                <a:gd name="textAreaBottom" fmla="*/ 105480 h 105120"/>
              </a:gdLst>
              <a:ahLst/>
              <a:cxnLst/>
              <a:rect l="textAreaLeft" t="textAreaTop" r="textAreaRight" b="textAreaBottom"/>
              <a:pathLst>
                <a:path w="3529" h="3562">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3" name="Google Shape;8922;p59"/>
            <p:cNvSpPr/>
            <p:nvPr/>
          </p:nvSpPr>
          <p:spPr>
            <a:xfrm>
              <a:off x="3197520" y="157428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14" name="Google Shape;8923;p59"/>
          <p:cNvGrpSpPr/>
          <p:nvPr/>
        </p:nvGrpSpPr>
        <p:grpSpPr>
          <a:xfrm>
            <a:off x="3030840" y="1843560"/>
            <a:ext cx="354960" cy="354960"/>
            <a:chOff x="3030840" y="1843560"/>
            <a:chExt cx="354960" cy="354960"/>
          </a:xfrm>
        </p:grpSpPr>
        <p:sp>
          <p:nvSpPr>
            <p:cNvPr id="8715" name="Google Shape;8924;p59"/>
            <p:cNvSpPr/>
            <p:nvPr/>
          </p:nvSpPr>
          <p:spPr>
            <a:xfrm>
              <a:off x="3301920" y="201168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6" name="Google Shape;8925;p59"/>
            <p:cNvSpPr/>
            <p:nvPr/>
          </p:nvSpPr>
          <p:spPr>
            <a:xfrm>
              <a:off x="3301920" y="209556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7" name="Google Shape;8926;p59"/>
            <p:cNvSpPr/>
            <p:nvPr/>
          </p:nvSpPr>
          <p:spPr>
            <a:xfrm>
              <a:off x="3198600" y="201168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8" name="Google Shape;8927;p59"/>
            <p:cNvSpPr/>
            <p:nvPr/>
          </p:nvSpPr>
          <p:spPr>
            <a:xfrm>
              <a:off x="3198600" y="192780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19" name="Google Shape;8928;p59"/>
            <p:cNvSpPr/>
            <p:nvPr/>
          </p:nvSpPr>
          <p:spPr>
            <a:xfrm>
              <a:off x="3301920" y="192780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0" name="Google Shape;8929;p59"/>
            <p:cNvSpPr/>
            <p:nvPr/>
          </p:nvSpPr>
          <p:spPr>
            <a:xfrm>
              <a:off x="3135240" y="1843560"/>
              <a:ext cx="250560" cy="354960"/>
            </a:xfrm>
            <a:custGeom>
              <a:avLst/>
              <a:gdLst>
                <a:gd name="textAreaLeft" fmla="*/ 0 w 250560"/>
                <a:gd name="textAreaRight" fmla="*/ 250920 w 250560"/>
                <a:gd name="textAreaTop" fmla="*/ 0 h 354960"/>
                <a:gd name="textAreaBottom" fmla="*/ 355320 h 354960"/>
              </a:gdLst>
              <a:ahLst/>
              <a:cxnLst/>
              <a:rect l="textAreaLeft" t="textAreaTop" r="textAreaRight" b="textAreaBottom"/>
              <a:pathLst>
                <a:path w="8475" h="12004">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1" name="Google Shape;8930;p59"/>
            <p:cNvSpPr/>
            <p:nvPr/>
          </p:nvSpPr>
          <p:spPr>
            <a:xfrm>
              <a:off x="3198600" y="209556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2" name="Google Shape;8931;p59"/>
            <p:cNvSpPr/>
            <p:nvPr/>
          </p:nvSpPr>
          <p:spPr>
            <a:xfrm>
              <a:off x="3030840" y="1844640"/>
              <a:ext cx="84600" cy="103320"/>
            </a:xfrm>
            <a:custGeom>
              <a:avLst/>
              <a:gdLst>
                <a:gd name="textAreaLeft" fmla="*/ 0 w 84600"/>
                <a:gd name="textAreaRight" fmla="*/ 84960 w 84600"/>
                <a:gd name="textAreaTop" fmla="*/ 0 h 103320"/>
                <a:gd name="textAreaBottom" fmla="*/ 103680 h 103320"/>
              </a:gdLst>
              <a:ahLst/>
              <a:cxnLst/>
              <a:rect l="textAreaLeft" t="textAreaTop" r="textAreaRight" b="textAreaBottom"/>
              <a:pathLst>
                <a:path w="2868" h="349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3" name="Google Shape;8932;p59"/>
            <p:cNvSpPr/>
            <p:nvPr/>
          </p:nvSpPr>
          <p:spPr>
            <a:xfrm>
              <a:off x="3034440" y="1961280"/>
              <a:ext cx="76320" cy="50040"/>
            </a:xfrm>
            <a:custGeom>
              <a:avLst/>
              <a:gdLst>
                <a:gd name="textAreaLeft" fmla="*/ 0 w 76320"/>
                <a:gd name="textAreaRight" fmla="*/ 76680 w 76320"/>
                <a:gd name="textAreaTop" fmla="*/ 0 h 50040"/>
                <a:gd name="textAreaBottom" fmla="*/ 50400 h 50040"/>
              </a:gdLst>
              <a:ahLst/>
              <a:cxnLst/>
              <a:rect l="textAreaLeft" t="textAreaTop" r="textAreaRight" b="textAreaBottom"/>
              <a:pathLst>
                <a:path w="2585" h="1702">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4" name="Google Shape;8933;p59"/>
            <p:cNvSpPr/>
            <p:nvPr/>
          </p:nvSpPr>
          <p:spPr>
            <a:xfrm>
              <a:off x="3030840" y="2031120"/>
              <a:ext cx="83520" cy="167400"/>
            </a:xfrm>
            <a:custGeom>
              <a:avLst/>
              <a:gdLst>
                <a:gd name="textAreaLeft" fmla="*/ 0 w 83520"/>
                <a:gd name="textAreaRight" fmla="*/ 83880 w 83520"/>
                <a:gd name="textAreaTop" fmla="*/ 0 h 167400"/>
                <a:gd name="textAreaBottom" fmla="*/ 167760 h 167400"/>
              </a:gdLst>
              <a:ahLst/>
              <a:cxnLst/>
              <a:rect l="textAreaLeft" t="textAreaTop" r="textAreaRight" b="textAreaBottom"/>
              <a:pathLst>
                <a:path w="2837" h="5671">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25" name="Google Shape;8934;p59"/>
          <p:cNvGrpSpPr/>
          <p:nvPr/>
        </p:nvGrpSpPr>
        <p:grpSpPr>
          <a:xfrm>
            <a:off x="3031200" y="2280960"/>
            <a:ext cx="353880" cy="353160"/>
            <a:chOff x="3031200" y="2280960"/>
            <a:chExt cx="353880" cy="353160"/>
          </a:xfrm>
        </p:grpSpPr>
        <p:sp>
          <p:nvSpPr>
            <p:cNvPr id="8726" name="Google Shape;8935;p59"/>
            <p:cNvSpPr/>
            <p:nvPr/>
          </p:nvSpPr>
          <p:spPr>
            <a:xfrm>
              <a:off x="3031200" y="2280960"/>
              <a:ext cx="353880" cy="353160"/>
            </a:xfrm>
            <a:custGeom>
              <a:avLst/>
              <a:gdLst>
                <a:gd name="textAreaLeft" fmla="*/ 0 w 353880"/>
                <a:gd name="textAreaRight" fmla="*/ 354240 w 353880"/>
                <a:gd name="textAreaTop" fmla="*/ 0 h 353160"/>
                <a:gd name="textAreaBottom" fmla="*/ 353520 h 353160"/>
              </a:gdLst>
              <a:ahLst/>
              <a:cxnLst/>
              <a:rect l="textAreaLeft" t="textAreaTop" r="textAreaRight" b="textAreaBottom"/>
              <a:pathLst>
                <a:path w="11972" h="11941">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7" name="Google Shape;8936;p59"/>
            <p:cNvSpPr/>
            <p:nvPr/>
          </p:nvSpPr>
          <p:spPr>
            <a:xfrm>
              <a:off x="3187800" y="2495520"/>
              <a:ext cx="41760" cy="55440"/>
            </a:xfrm>
            <a:custGeom>
              <a:avLst/>
              <a:gdLst>
                <a:gd name="textAreaLeft" fmla="*/ 0 w 41760"/>
                <a:gd name="textAreaRight" fmla="*/ 42120 w 41760"/>
                <a:gd name="textAreaTop" fmla="*/ 0 h 55440"/>
                <a:gd name="textAreaBottom" fmla="*/ 55800 h 55440"/>
              </a:gdLst>
              <a:ahLst/>
              <a:cxnLst/>
              <a:rect l="textAreaLeft" t="textAreaTop" r="textAreaRight" b="textAreaBottom"/>
              <a:pathLst>
                <a:path w="1418" h="1891">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8" name="Google Shape;8937;p59"/>
            <p:cNvSpPr/>
            <p:nvPr/>
          </p:nvSpPr>
          <p:spPr>
            <a:xfrm>
              <a:off x="3189600" y="2440440"/>
              <a:ext cx="34920" cy="36720"/>
            </a:xfrm>
            <a:custGeom>
              <a:avLst/>
              <a:gdLst>
                <a:gd name="textAreaLeft" fmla="*/ 0 w 34920"/>
                <a:gd name="textAreaRight" fmla="*/ 35280 w 34920"/>
                <a:gd name="textAreaTop" fmla="*/ 0 h 36720"/>
                <a:gd name="textAreaBottom" fmla="*/ 37080 h 36720"/>
              </a:gdLst>
              <a:ahLst/>
              <a:cxnLst/>
              <a:rect l="textAreaLeft" t="textAreaTop" r="textAreaRight" b="textAreaBottom"/>
              <a:pathLst>
                <a:path w="1198" h="1253">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29" name="Google Shape;8938;p59"/>
            <p:cNvSpPr/>
            <p:nvPr/>
          </p:nvSpPr>
          <p:spPr>
            <a:xfrm>
              <a:off x="3114360" y="2364840"/>
              <a:ext cx="189000" cy="176760"/>
            </a:xfrm>
            <a:custGeom>
              <a:avLst/>
              <a:gdLst>
                <a:gd name="textAreaLeft" fmla="*/ 0 w 189000"/>
                <a:gd name="textAreaRight" fmla="*/ 189360 w 189000"/>
                <a:gd name="textAreaTop" fmla="*/ 0 h 176760"/>
                <a:gd name="textAreaBottom" fmla="*/ 177120 h 176760"/>
              </a:gdLst>
              <a:ahLst/>
              <a:cxnLst/>
              <a:rect l="textAreaLeft" t="textAreaTop" r="textAreaRight" b="textAreaBottom"/>
              <a:pathLst>
                <a:path w="6396" h="5987">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30" name="Google Shape;8939;p59"/>
          <p:cNvGrpSpPr/>
          <p:nvPr/>
        </p:nvGrpSpPr>
        <p:grpSpPr>
          <a:xfrm>
            <a:off x="1766520" y="2752200"/>
            <a:ext cx="311040" cy="354240"/>
            <a:chOff x="1766520" y="2752200"/>
            <a:chExt cx="311040" cy="354240"/>
          </a:xfrm>
        </p:grpSpPr>
        <p:sp>
          <p:nvSpPr>
            <p:cNvPr id="8731" name="Google Shape;8940;p59"/>
            <p:cNvSpPr/>
            <p:nvPr/>
          </p:nvSpPr>
          <p:spPr>
            <a:xfrm>
              <a:off x="1766520" y="2980800"/>
              <a:ext cx="311040" cy="125640"/>
            </a:xfrm>
            <a:custGeom>
              <a:avLst/>
              <a:gdLst>
                <a:gd name="textAreaLeft" fmla="*/ 0 w 311040"/>
                <a:gd name="textAreaRight" fmla="*/ 311400 w 311040"/>
                <a:gd name="textAreaTop" fmla="*/ 0 h 125640"/>
                <a:gd name="textAreaBottom" fmla="*/ 126000 h 125640"/>
              </a:gdLst>
              <a:ahLst/>
              <a:cxnLst/>
              <a:rect l="textAreaLeft" t="textAreaTop" r="textAreaRight" b="textAreaBottom"/>
              <a:pathLst>
                <a:path w="10524" h="425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2" name="Google Shape;8941;p59"/>
            <p:cNvSpPr/>
            <p:nvPr/>
          </p:nvSpPr>
          <p:spPr>
            <a:xfrm>
              <a:off x="1788840" y="2752200"/>
              <a:ext cx="270000" cy="208440"/>
            </a:xfrm>
            <a:custGeom>
              <a:avLst/>
              <a:gdLst>
                <a:gd name="textAreaLeft" fmla="*/ 0 w 270000"/>
                <a:gd name="textAreaRight" fmla="*/ 270360 w 270000"/>
                <a:gd name="textAreaTop" fmla="*/ 0 h 208440"/>
                <a:gd name="textAreaBottom" fmla="*/ 208800 h 208440"/>
              </a:gdLst>
              <a:ahLst/>
              <a:cxnLst/>
              <a:rect l="textAreaLeft" t="textAreaTop" r="textAreaRight" b="textAreaBottom"/>
              <a:pathLst>
                <a:path w="9137" h="7058">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3" name="Google Shape;8942;p59"/>
            <p:cNvSpPr/>
            <p:nvPr/>
          </p:nvSpPr>
          <p:spPr>
            <a:xfrm>
              <a:off x="1913760" y="285768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4" name="Google Shape;8943;p59"/>
            <p:cNvSpPr/>
            <p:nvPr/>
          </p:nvSpPr>
          <p:spPr>
            <a:xfrm>
              <a:off x="1845000" y="2923920"/>
              <a:ext cx="74160" cy="37080"/>
            </a:xfrm>
            <a:custGeom>
              <a:avLst/>
              <a:gdLst>
                <a:gd name="textAreaLeft" fmla="*/ 0 w 74160"/>
                <a:gd name="textAreaRight" fmla="*/ 74520 w 74160"/>
                <a:gd name="textAreaTop" fmla="*/ 0 h 37080"/>
                <a:gd name="textAreaBottom" fmla="*/ 37440 h 37080"/>
              </a:gdLst>
              <a:ahLst/>
              <a:cxnLst/>
              <a:rect l="textAreaLeft" t="textAreaTop" r="textAreaRight" b="textAreaBottom"/>
              <a:pathLst>
                <a:path w="2521" h="1261">
                  <a:moveTo>
                    <a:pt x="1261" y="0"/>
                  </a:moveTo>
                  <a:lnTo>
                    <a:pt x="0" y="1260"/>
                  </a:lnTo>
                  <a:lnTo>
                    <a:pt x="2521" y="1260"/>
                  </a:lnTo>
                  <a:lnTo>
                    <a:pt x="1261" y="0"/>
                  </a:ln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5" name="Google Shape;8944;p59"/>
            <p:cNvSpPr/>
            <p:nvPr/>
          </p:nvSpPr>
          <p:spPr>
            <a:xfrm>
              <a:off x="1938960" y="2923920"/>
              <a:ext cx="63000" cy="37080"/>
            </a:xfrm>
            <a:custGeom>
              <a:avLst/>
              <a:gdLst>
                <a:gd name="textAreaLeft" fmla="*/ 0 w 63000"/>
                <a:gd name="textAreaRight" fmla="*/ 63360 w 63000"/>
                <a:gd name="textAreaTop" fmla="*/ 0 h 37080"/>
                <a:gd name="textAreaBottom" fmla="*/ 37440 h 37080"/>
              </a:gdLst>
              <a:ahLst/>
              <a:cxnLst/>
              <a:rect l="textAreaLeft" t="textAreaTop" r="textAreaRight" b="textAreaBottom"/>
              <a:pathLst>
                <a:path w="2143" h="1261">
                  <a:moveTo>
                    <a:pt x="883" y="0"/>
                  </a:moveTo>
                  <a:lnTo>
                    <a:pt x="0" y="945"/>
                  </a:lnTo>
                  <a:lnTo>
                    <a:pt x="315" y="1260"/>
                  </a:lnTo>
                  <a:lnTo>
                    <a:pt x="2143" y="1260"/>
                  </a:lnTo>
                  <a:lnTo>
                    <a:pt x="883" y="0"/>
                  </a:ln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36" name="Google Shape;8945;p59"/>
          <p:cNvGrpSpPr/>
          <p:nvPr/>
        </p:nvGrpSpPr>
        <p:grpSpPr>
          <a:xfrm>
            <a:off x="1744560" y="3211200"/>
            <a:ext cx="355320" cy="312120"/>
            <a:chOff x="1744560" y="3211200"/>
            <a:chExt cx="355320" cy="312120"/>
          </a:xfrm>
        </p:grpSpPr>
        <p:sp>
          <p:nvSpPr>
            <p:cNvPr id="8737" name="Google Shape;8946;p59"/>
            <p:cNvSpPr/>
            <p:nvPr/>
          </p:nvSpPr>
          <p:spPr>
            <a:xfrm>
              <a:off x="1784880" y="3211200"/>
              <a:ext cx="272880" cy="312120"/>
            </a:xfrm>
            <a:custGeom>
              <a:avLst/>
              <a:gdLst>
                <a:gd name="textAreaLeft" fmla="*/ 0 w 272880"/>
                <a:gd name="textAreaRight" fmla="*/ 273240 w 272880"/>
                <a:gd name="textAreaTop" fmla="*/ 0 h 312120"/>
                <a:gd name="textAreaBottom" fmla="*/ 312480 h 312120"/>
              </a:gdLst>
              <a:ahLst/>
              <a:cxnLst/>
              <a:rect l="textAreaLeft" t="textAreaTop" r="textAreaRight" b="textAreaBottom"/>
              <a:pathLst>
                <a:path w="9232" h="10555">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8" name="Google Shape;8947;p59"/>
            <p:cNvSpPr/>
            <p:nvPr/>
          </p:nvSpPr>
          <p:spPr>
            <a:xfrm>
              <a:off x="1869480" y="3355560"/>
              <a:ext cx="108000" cy="145080"/>
            </a:xfrm>
            <a:custGeom>
              <a:avLst/>
              <a:gdLst>
                <a:gd name="textAreaLeft" fmla="*/ 0 w 108000"/>
                <a:gd name="textAreaRight" fmla="*/ 108360 w 108000"/>
                <a:gd name="textAreaTop" fmla="*/ 0 h 145080"/>
                <a:gd name="textAreaBottom" fmla="*/ 145440 h 145080"/>
              </a:gdLst>
              <a:ahLst/>
              <a:cxnLst/>
              <a:rect l="textAreaLeft" t="textAreaTop" r="textAreaRight" b="textAreaBottom"/>
              <a:pathLst>
                <a:path w="3656" h="491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39" name="Google Shape;8948;p59"/>
            <p:cNvSpPr/>
            <p:nvPr/>
          </p:nvSpPr>
          <p:spPr>
            <a:xfrm>
              <a:off x="1744560" y="3407760"/>
              <a:ext cx="20160" cy="82800"/>
            </a:xfrm>
            <a:custGeom>
              <a:avLst/>
              <a:gdLst>
                <a:gd name="textAreaLeft" fmla="*/ 0 w 20160"/>
                <a:gd name="textAreaRight" fmla="*/ 20520 w 20160"/>
                <a:gd name="textAreaTop" fmla="*/ 0 h 82800"/>
                <a:gd name="textAreaBottom" fmla="*/ 83160 h 82800"/>
              </a:gdLst>
              <a:ahLst/>
              <a:cxnLst/>
              <a:rect l="textAreaLeft" t="textAreaTop" r="textAreaRight" b="textAreaBottom"/>
              <a:pathLst>
                <a:path w="694" h="2805">
                  <a:moveTo>
                    <a:pt x="694" y="0"/>
                  </a:moveTo>
                  <a:cubicBezTo>
                    <a:pt x="253" y="347"/>
                    <a:pt x="1" y="819"/>
                    <a:pt x="1" y="1418"/>
                  </a:cubicBezTo>
                  <a:cubicBezTo>
                    <a:pt x="1" y="2017"/>
                    <a:pt x="253" y="2458"/>
                    <a:pt x="694" y="2804"/>
                  </a:cubicBezTo>
                  <a:lnTo>
                    <a:pt x="694" y="0"/>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0" name="Google Shape;8949;p59"/>
            <p:cNvSpPr/>
            <p:nvPr/>
          </p:nvSpPr>
          <p:spPr>
            <a:xfrm>
              <a:off x="2078640" y="3407760"/>
              <a:ext cx="21240" cy="82800"/>
            </a:xfrm>
            <a:custGeom>
              <a:avLst/>
              <a:gdLst>
                <a:gd name="textAreaLeft" fmla="*/ 0 w 21240"/>
                <a:gd name="textAreaRight" fmla="*/ 21600 w 21240"/>
                <a:gd name="textAreaTop" fmla="*/ 0 h 82800"/>
                <a:gd name="textAreaBottom" fmla="*/ 83160 h 82800"/>
              </a:gdLst>
              <a:ahLst/>
              <a:cxnLst/>
              <a:rect l="textAreaLeft" t="textAreaTop" r="textAreaRight" b="textAreaBottom"/>
              <a:pathLst>
                <a:path w="726" h="2805">
                  <a:moveTo>
                    <a:pt x="1" y="0"/>
                  </a:moveTo>
                  <a:lnTo>
                    <a:pt x="1" y="2804"/>
                  </a:lnTo>
                  <a:cubicBezTo>
                    <a:pt x="442" y="2489"/>
                    <a:pt x="725" y="1954"/>
                    <a:pt x="725" y="1418"/>
                  </a:cubicBezTo>
                  <a:cubicBezTo>
                    <a:pt x="725" y="851"/>
                    <a:pt x="442" y="347"/>
                    <a:pt x="1"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41" name="Google Shape;8950;p59"/>
          <p:cNvGrpSpPr/>
          <p:nvPr/>
        </p:nvGrpSpPr>
        <p:grpSpPr>
          <a:xfrm>
            <a:off x="1745280" y="3625920"/>
            <a:ext cx="353880" cy="353160"/>
            <a:chOff x="1745280" y="3625920"/>
            <a:chExt cx="353880" cy="353160"/>
          </a:xfrm>
        </p:grpSpPr>
        <p:sp>
          <p:nvSpPr>
            <p:cNvPr id="8742" name="Google Shape;8951;p59"/>
            <p:cNvSpPr/>
            <p:nvPr/>
          </p:nvSpPr>
          <p:spPr>
            <a:xfrm>
              <a:off x="1890720" y="3771360"/>
              <a:ext cx="63000" cy="62280"/>
            </a:xfrm>
            <a:custGeom>
              <a:avLst/>
              <a:gdLst>
                <a:gd name="textAreaLeft" fmla="*/ 0 w 63000"/>
                <a:gd name="textAreaRight" fmla="*/ 63360 w 63000"/>
                <a:gd name="textAreaTop" fmla="*/ 0 h 62280"/>
                <a:gd name="textAreaBottom" fmla="*/ 62640 h 62280"/>
              </a:gdLst>
              <a:ahLst/>
              <a:cxnLst/>
              <a:rect l="textAreaLeft" t="textAreaTop" r="textAreaRight" b="textAreaBottom"/>
              <a:pathLst>
                <a:path w="2143" h="2111">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3" name="Google Shape;8952;p59"/>
            <p:cNvSpPr/>
            <p:nvPr/>
          </p:nvSpPr>
          <p:spPr>
            <a:xfrm>
              <a:off x="1745280" y="3625920"/>
              <a:ext cx="353880" cy="353160"/>
            </a:xfrm>
            <a:custGeom>
              <a:avLst/>
              <a:gdLst>
                <a:gd name="textAreaLeft" fmla="*/ 0 w 353880"/>
                <a:gd name="textAreaRight" fmla="*/ 354240 w 353880"/>
                <a:gd name="textAreaTop" fmla="*/ 0 h 353160"/>
                <a:gd name="textAreaBottom" fmla="*/ 353520 h 353160"/>
              </a:gdLst>
              <a:ahLst/>
              <a:cxnLst/>
              <a:rect l="textAreaLeft" t="textAreaTop" r="textAreaRight" b="textAreaBottom"/>
              <a:pathLst>
                <a:path w="11973" h="11941">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44" name="Google Shape;8953;p59"/>
          <p:cNvGrpSpPr/>
          <p:nvPr/>
        </p:nvGrpSpPr>
        <p:grpSpPr>
          <a:xfrm>
            <a:off x="3952800" y="2758680"/>
            <a:ext cx="354960" cy="355320"/>
            <a:chOff x="3952800" y="2758680"/>
            <a:chExt cx="354960" cy="355320"/>
          </a:xfrm>
        </p:grpSpPr>
        <p:sp>
          <p:nvSpPr>
            <p:cNvPr id="8745" name="Google Shape;8954;p59"/>
            <p:cNvSpPr/>
            <p:nvPr/>
          </p:nvSpPr>
          <p:spPr>
            <a:xfrm>
              <a:off x="4162680" y="2947320"/>
              <a:ext cx="145080" cy="103320"/>
            </a:xfrm>
            <a:custGeom>
              <a:avLst/>
              <a:gdLst>
                <a:gd name="textAreaLeft" fmla="*/ 0 w 145080"/>
                <a:gd name="textAreaRight" fmla="*/ 145440 w 145080"/>
                <a:gd name="textAreaTop" fmla="*/ 0 h 103320"/>
                <a:gd name="textAreaBottom" fmla="*/ 103680 h 103320"/>
              </a:gdLst>
              <a:ahLst/>
              <a:cxnLst/>
              <a:rect l="textAreaLeft" t="textAreaTop" r="textAreaRight" b="textAreaBottom"/>
              <a:pathLst>
                <a:path w="4915" h="3498">
                  <a:moveTo>
                    <a:pt x="0" y="1"/>
                  </a:moveTo>
                  <a:lnTo>
                    <a:pt x="0" y="3498"/>
                  </a:lnTo>
                  <a:lnTo>
                    <a:pt x="4915" y="3498"/>
                  </a:lnTo>
                  <a:lnTo>
                    <a:pt x="4915" y="1"/>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6" name="Google Shape;8955;p59"/>
            <p:cNvSpPr/>
            <p:nvPr/>
          </p:nvSpPr>
          <p:spPr>
            <a:xfrm>
              <a:off x="4162680" y="3072240"/>
              <a:ext cx="145080" cy="41760"/>
            </a:xfrm>
            <a:custGeom>
              <a:avLst/>
              <a:gdLst>
                <a:gd name="textAreaLeft" fmla="*/ 0 w 145080"/>
                <a:gd name="textAreaRight" fmla="*/ 145440 w 145080"/>
                <a:gd name="textAreaTop" fmla="*/ 0 h 41760"/>
                <a:gd name="textAreaBottom" fmla="*/ 42120 h 41760"/>
              </a:gdLst>
              <a:ahLst/>
              <a:cxnLst/>
              <a:rect l="textAreaLeft" t="textAreaTop" r="textAreaRight" b="textAreaBottom"/>
              <a:pathLst>
                <a:path w="4915" h="1419">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7" name="Google Shape;8956;p59"/>
            <p:cNvSpPr/>
            <p:nvPr/>
          </p:nvSpPr>
          <p:spPr>
            <a:xfrm>
              <a:off x="4162680" y="2885760"/>
              <a:ext cx="145080" cy="41760"/>
            </a:xfrm>
            <a:custGeom>
              <a:avLst/>
              <a:gdLst>
                <a:gd name="textAreaLeft" fmla="*/ 0 w 145080"/>
                <a:gd name="textAreaRight" fmla="*/ 145440 w 145080"/>
                <a:gd name="textAreaTop" fmla="*/ 0 h 41760"/>
                <a:gd name="textAreaBottom" fmla="*/ 42120 h 41760"/>
              </a:gdLst>
              <a:ahLst/>
              <a:cxnLst/>
              <a:rect l="textAreaLeft" t="textAreaTop" r="textAreaRight" b="textAreaBottom"/>
              <a:pathLst>
                <a:path w="4915" h="1419">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8" name="Google Shape;8957;p59"/>
            <p:cNvSpPr/>
            <p:nvPr/>
          </p:nvSpPr>
          <p:spPr>
            <a:xfrm>
              <a:off x="3952800" y="2969640"/>
              <a:ext cx="187920" cy="81720"/>
            </a:xfrm>
            <a:custGeom>
              <a:avLst/>
              <a:gdLst>
                <a:gd name="textAreaLeft" fmla="*/ 0 w 187920"/>
                <a:gd name="textAreaRight" fmla="*/ 188280 w 187920"/>
                <a:gd name="textAreaTop" fmla="*/ 0 h 81720"/>
                <a:gd name="textAreaBottom" fmla="*/ 82080 h 81720"/>
              </a:gdLst>
              <a:ahLst/>
              <a:cxnLst/>
              <a:rect l="textAreaLeft" t="textAreaTop" r="textAreaRight" b="textAreaBottom"/>
              <a:pathLst>
                <a:path w="6365" h="2774">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49" name="Google Shape;8958;p59"/>
            <p:cNvSpPr/>
            <p:nvPr/>
          </p:nvSpPr>
          <p:spPr>
            <a:xfrm>
              <a:off x="3952800" y="2758680"/>
              <a:ext cx="312840" cy="187920"/>
            </a:xfrm>
            <a:custGeom>
              <a:avLst/>
              <a:gdLst>
                <a:gd name="textAreaLeft" fmla="*/ 0 w 312840"/>
                <a:gd name="textAreaRight" fmla="*/ 313200 w 312840"/>
                <a:gd name="textAreaTop" fmla="*/ 0 h 187920"/>
                <a:gd name="textAreaBottom" fmla="*/ 188280 h 187920"/>
              </a:gdLst>
              <a:ahLst/>
              <a:cxnLst/>
              <a:rect l="textAreaLeft" t="textAreaTop" r="textAreaRight" b="textAreaBottom"/>
              <a:pathLst>
                <a:path w="10587" h="6365">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50" name="Google Shape;8959;p59"/>
          <p:cNvGrpSpPr/>
          <p:nvPr/>
        </p:nvGrpSpPr>
        <p:grpSpPr>
          <a:xfrm>
            <a:off x="1267560" y="1386720"/>
            <a:ext cx="354600" cy="354960"/>
            <a:chOff x="1267560" y="1386720"/>
            <a:chExt cx="354600" cy="354960"/>
          </a:xfrm>
        </p:grpSpPr>
        <p:sp>
          <p:nvSpPr>
            <p:cNvPr id="8751" name="Google Shape;8960;p59"/>
            <p:cNvSpPr/>
            <p:nvPr/>
          </p:nvSpPr>
          <p:spPr>
            <a:xfrm>
              <a:off x="1267560" y="1490400"/>
              <a:ext cx="103320" cy="63000"/>
            </a:xfrm>
            <a:custGeom>
              <a:avLst/>
              <a:gdLst>
                <a:gd name="textAreaLeft" fmla="*/ 0 w 103320"/>
                <a:gd name="textAreaRight" fmla="*/ 103680 w 103320"/>
                <a:gd name="textAreaTop" fmla="*/ 0 h 63000"/>
                <a:gd name="textAreaBottom" fmla="*/ 63360 h 63000"/>
              </a:gdLst>
              <a:ahLst/>
              <a:cxnLst/>
              <a:rect l="textAreaLeft" t="textAreaTop" r="textAreaRight" b="textAreaBottom"/>
              <a:pathLst>
                <a:path w="3498" h="2143">
                  <a:moveTo>
                    <a:pt x="0" y="0"/>
                  </a:moveTo>
                  <a:lnTo>
                    <a:pt x="0" y="2143"/>
                  </a:lnTo>
                  <a:lnTo>
                    <a:pt x="3497" y="2143"/>
                  </a:lnTo>
                  <a:lnTo>
                    <a:pt x="3497" y="0"/>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2" name="Google Shape;8961;p59"/>
            <p:cNvSpPr/>
            <p:nvPr/>
          </p:nvSpPr>
          <p:spPr>
            <a:xfrm>
              <a:off x="1267560" y="1573200"/>
              <a:ext cx="103320" cy="64080"/>
            </a:xfrm>
            <a:custGeom>
              <a:avLst/>
              <a:gdLst>
                <a:gd name="textAreaLeft" fmla="*/ 0 w 103320"/>
                <a:gd name="textAreaRight" fmla="*/ 103680 w 103320"/>
                <a:gd name="textAreaTop" fmla="*/ 0 h 64080"/>
                <a:gd name="textAreaBottom" fmla="*/ 64440 h 64080"/>
              </a:gdLst>
              <a:ahLst/>
              <a:cxnLst/>
              <a:rect l="textAreaLeft" t="textAreaTop" r="textAreaRight" b="textAreaBottom"/>
              <a:pathLst>
                <a:path w="3498" h="2175">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3" name="Google Shape;8962;p59"/>
            <p:cNvSpPr/>
            <p:nvPr/>
          </p:nvSpPr>
          <p:spPr>
            <a:xfrm>
              <a:off x="1267560" y="1386720"/>
              <a:ext cx="103320" cy="82800"/>
            </a:xfrm>
            <a:custGeom>
              <a:avLst/>
              <a:gdLst>
                <a:gd name="textAreaLeft" fmla="*/ 0 w 103320"/>
                <a:gd name="textAreaRight" fmla="*/ 103680 w 103320"/>
                <a:gd name="textAreaTop" fmla="*/ 0 h 82800"/>
                <a:gd name="textAreaBottom" fmla="*/ 83160 h 82800"/>
              </a:gdLst>
              <a:ahLst/>
              <a:cxnLst/>
              <a:rect l="textAreaLeft" t="textAreaTop" r="textAreaRight" b="textAreaBottom"/>
              <a:pathLst>
                <a:path w="3498" h="2805">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4" name="Google Shape;8963;p59"/>
            <p:cNvSpPr/>
            <p:nvPr/>
          </p:nvSpPr>
          <p:spPr>
            <a:xfrm>
              <a:off x="1393200" y="1600200"/>
              <a:ext cx="43560" cy="89280"/>
            </a:xfrm>
            <a:custGeom>
              <a:avLst/>
              <a:gdLst>
                <a:gd name="textAreaLeft" fmla="*/ 0 w 43560"/>
                <a:gd name="textAreaRight" fmla="*/ 43920 w 43560"/>
                <a:gd name="textAreaTop" fmla="*/ 0 h 89280"/>
                <a:gd name="textAreaBottom" fmla="*/ 89640 h 89280"/>
              </a:gdLst>
              <a:ahLst/>
              <a:cxnLst/>
              <a:rect l="textAreaLeft" t="textAreaTop" r="textAreaRight" b="textAreaBottom"/>
              <a:pathLst>
                <a:path w="1482" h="3026">
                  <a:moveTo>
                    <a:pt x="0" y="1"/>
                  </a:moveTo>
                  <a:lnTo>
                    <a:pt x="0" y="3025"/>
                  </a:lnTo>
                  <a:lnTo>
                    <a:pt x="1481" y="1482"/>
                  </a:lnTo>
                  <a:lnTo>
                    <a:pt x="0" y="1"/>
                  </a:lnTo>
                  <a:close/>
                </a:path>
              </a:pathLst>
            </a:custGeom>
            <a:solidFill>
              <a:schemeClr val="dk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5" name="Google Shape;8964;p59"/>
            <p:cNvSpPr/>
            <p:nvPr/>
          </p:nvSpPr>
          <p:spPr>
            <a:xfrm>
              <a:off x="1393200" y="1509840"/>
              <a:ext cx="104040" cy="119880"/>
            </a:xfrm>
            <a:custGeom>
              <a:avLst/>
              <a:gdLst>
                <a:gd name="textAreaLeft" fmla="*/ 0 w 104040"/>
                <a:gd name="textAreaRight" fmla="*/ 104400 w 104040"/>
                <a:gd name="textAreaTop" fmla="*/ 0 h 119880"/>
                <a:gd name="textAreaBottom" fmla="*/ 120240 h 119880"/>
              </a:gdLst>
              <a:ahLst/>
              <a:cxnLst/>
              <a:rect l="textAreaLeft" t="textAreaTop" r="textAreaRight" b="textAreaBottom"/>
              <a:pathLst>
                <a:path w="3529" h="4065">
                  <a:moveTo>
                    <a:pt x="1072" y="1"/>
                  </a:moveTo>
                  <a:lnTo>
                    <a:pt x="0" y="1104"/>
                  </a:lnTo>
                  <a:lnTo>
                    <a:pt x="0" y="2049"/>
                  </a:lnTo>
                  <a:lnTo>
                    <a:pt x="2017" y="4065"/>
                  </a:lnTo>
                  <a:lnTo>
                    <a:pt x="3529" y="2490"/>
                  </a:lnTo>
                  <a:lnTo>
                    <a:pt x="1072" y="1"/>
                  </a:lnTo>
                  <a:close/>
                </a:path>
              </a:pathLst>
            </a:custGeom>
            <a:solidFill>
              <a:schemeClr val="dk2"/>
            </a:solidFill>
            <a:ln w="0">
              <a:noFill/>
            </a:ln>
          </p:spPr>
          <p:style>
            <a:lnRef idx="0"/>
            <a:fillRef idx="0"/>
            <a:effectRef idx="0"/>
            <a:fontRef idx="minor"/>
          </p:style>
          <p:txBody>
            <a:bodyPr tIns="60120" bIns="60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6" name="Google Shape;8965;p59"/>
            <p:cNvSpPr/>
            <p:nvPr/>
          </p:nvSpPr>
          <p:spPr>
            <a:xfrm>
              <a:off x="1440000" y="1437120"/>
              <a:ext cx="132120" cy="132120"/>
            </a:xfrm>
            <a:custGeom>
              <a:avLst/>
              <a:gdLst>
                <a:gd name="textAreaLeft" fmla="*/ 0 w 132120"/>
                <a:gd name="textAreaRight" fmla="*/ 132480 w 132120"/>
                <a:gd name="textAreaTop" fmla="*/ 0 h 132120"/>
                <a:gd name="textAreaBottom" fmla="*/ 132480 h 132120"/>
              </a:gdLst>
              <a:ahLst/>
              <a:cxnLst/>
              <a:rect l="textAreaLeft" t="textAreaTop" r="textAreaRight" b="textAreaBottom"/>
              <a:pathLst>
                <a:path w="4475" h="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7" name="Google Shape;8966;p59"/>
            <p:cNvSpPr/>
            <p:nvPr/>
          </p:nvSpPr>
          <p:spPr>
            <a:xfrm>
              <a:off x="1267560" y="1637640"/>
              <a:ext cx="105120" cy="104040"/>
            </a:xfrm>
            <a:custGeom>
              <a:avLst/>
              <a:gdLst>
                <a:gd name="textAreaLeft" fmla="*/ 0 w 105120"/>
                <a:gd name="textAreaRight" fmla="*/ 105480 w 105120"/>
                <a:gd name="textAreaTop" fmla="*/ 0 h 104040"/>
                <a:gd name="textAreaBottom" fmla="*/ 104400 h 104040"/>
              </a:gdLst>
              <a:ahLst/>
              <a:cxnLst/>
              <a:rect l="textAreaLeft" t="textAreaTop" r="textAreaRight" b="textAreaBottom"/>
              <a:pathLst>
                <a:path w="3561" h="3529">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8" name="Google Shape;8967;p59"/>
            <p:cNvSpPr/>
            <p:nvPr/>
          </p:nvSpPr>
          <p:spPr>
            <a:xfrm>
              <a:off x="1372680" y="167760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2" h="2144">
                  <a:moveTo>
                    <a:pt x="2111" y="1"/>
                  </a:moveTo>
                  <a:lnTo>
                    <a:pt x="0" y="2143"/>
                  </a:lnTo>
                  <a:lnTo>
                    <a:pt x="2111" y="2143"/>
                  </a:lnTo>
                  <a:lnTo>
                    <a:pt x="2111"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59" name="Google Shape;8968;p59"/>
            <p:cNvSpPr/>
            <p:nvPr/>
          </p:nvSpPr>
          <p:spPr>
            <a:xfrm>
              <a:off x="1455840" y="1637640"/>
              <a:ext cx="62280" cy="103320"/>
            </a:xfrm>
            <a:custGeom>
              <a:avLst/>
              <a:gdLst>
                <a:gd name="textAreaLeft" fmla="*/ 0 w 62280"/>
                <a:gd name="textAreaRight" fmla="*/ 62640 w 62280"/>
                <a:gd name="textAreaTop" fmla="*/ 0 h 103320"/>
                <a:gd name="textAreaBottom" fmla="*/ 103680 h 103320"/>
              </a:gdLst>
              <a:ahLst/>
              <a:cxnLst/>
              <a:rect l="textAreaLeft" t="textAreaTop" r="textAreaRight" b="textAreaBottom"/>
              <a:pathLst>
                <a:path w="2111" h="3498">
                  <a:moveTo>
                    <a:pt x="693" y="0"/>
                  </a:moveTo>
                  <a:lnTo>
                    <a:pt x="0" y="662"/>
                  </a:lnTo>
                  <a:lnTo>
                    <a:pt x="0" y="3497"/>
                  </a:lnTo>
                  <a:lnTo>
                    <a:pt x="2111" y="3497"/>
                  </a:lnTo>
                  <a:lnTo>
                    <a:pt x="2111" y="0"/>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60" name="Google Shape;8969;p59"/>
            <p:cNvSpPr/>
            <p:nvPr/>
          </p:nvSpPr>
          <p:spPr>
            <a:xfrm>
              <a:off x="1538640" y="1637640"/>
              <a:ext cx="83520" cy="103320"/>
            </a:xfrm>
            <a:custGeom>
              <a:avLst/>
              <a:gdLst>
                <a:gd name="textAreaLeft" fmla="*/ 0 w 83520"/>
                <a:gd name="textAreaRight" fmla="*/ 83880 w 83520"/>
                <a:gd name="textAreaTop" fmla="*/ 0 h 103320"/>
                <a:gd name="textAreaBottom" fmla="*/ 103680 h 103320"/>
              </a:gdLst>
              <a:ahLst/>
              <a:cxnLst/>
              <a:rect l="textAreaLeft" t="textAreaTop" r="textAreaRight" b="textAreaBottom"/>
              <a:pathLst>
                <a:path w="2836" h="3498">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61" name="Google Shape;8970;p59"/>
          <p:cNvGrpSpPr/>
          <p:nvPr/>
        </p:nvGrpSpPr>
        <p:grpSpPr>
          <a:xfrm>
            <a:off x="1267560" y="1822320"/>
            <a:ext cx="354960" cy="354960"/>
            <a:chOff x="1267560" y="1822320"/>
            <a:chExt cx="354960" cy="354960"/>
          </a:xfrm>
        </p:grpSpPr>
        <p:sp>
          <p:nvSpPr>
            <p:cNvPr id="8762" name="Google Shape;8971;p59"/>
            <p:cNvSpPr/>
            <p:nvPr/>
          </p:nvSpPr>
          <p:spPr>
            <a:xfrm>
              <a:off x="1267560" y="1822320"/>
              <a:ext cx="354960" cy="354960"/>
            </a:xfrm>
            <a:custGeom>
              <a:avLst/>
              <a:gdLst>
                <a:gd name="textAreaLeft" fmla="*/ 0 w 354960"/>
                <a:gd name="textAreaRight" fmla="*/ 355320 w 354960"/>
                <a:gd name="textAreaTop" fmla="*/ 0 h 354960"/>
                <a:gd name="textAreaBottom" fmla="*/ 355320 h 354960"/>
              </a:gdLst>
              <a:ahLst/>
              <a:cxnLst/>
              <a:rect l="textAreaLeft" t="textAreaTop" r="textAreaRight" b="textAreaBottom"/>
              <a:pathLst>
                <a:path w="12004" h="12005">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63" name="Google Shape;8972;p59"/>
            <p:cNvSpPr/>
            <p:nvPr/>
          </p:nvSpPr>
          <p:spPr>
            <a:xfrm>
              <a:off x="1361520" y="1884600"/>
              <a:ext cx="167400" cy="230040"/>
            </a:xfrm>
            <a:custGeom>
              <a:avLst/>
              <a:gdLst>
                <a:gd name="textAreaLeft" fmla="*/ 0 w 167400"/>
                <a:gd name="textAreaRight" fmla="*/ 167760 w 167400"/>
                <a:gd name="textAreaTop" fmla="*/ 0 h 230040"/>
                <a:gd name="textAreaBottom" fmla="*/ 230400 h 230040"/>
              </a:gdLst>
              <a:ahLst/>
              <a:cxnLst/>
              <a:rect l="textAreaLeft" t="textAreaTop" r="textAreaRight" b="textAreaBottom"/>
              <a:pathLst>
                <a:path w="5672" h="7783">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64" name="Google Shape;8973;p59"/>
          <p:cNvGrpSpPr/>
          <p:nvPr/>
        </p:nvGrpSpPr>
        <p:grpSpPr>
          <a:xfrm>
            <a:off x="1267560" y="2259720"/>
            <a:ext cx="354600" cy="354600"/>
            <a:chOff x="1267560" y="2259720"/>
            <a:chExt cx="354600" cy="354600"/>
          </a:xfrm>
        </p:grpSpPr>
        <p:sp>
          <p:nvSpPr>
            <p:cNvPr id="8765" name="Google Shape;8974;p59"/>
            <p:cNvSpPr/>
            <p:nvPr/>
          </p:nvSpPr>
          <p:spPr>
            <a:xfrm>
              <a:off x="1443600" y="2259720"/>
              <a:ext cx="178560" cy="179280"/>
            </a:xfrm>
            <a:custGeom>
              <a:avLst/>
              <a:gdLst>
                <a:gd name="textAreaLeft" fmla="*/ 0 w 178560"/>
                <a:gd name="textAreaRight" fmla="*/ 178920 w 178560"/>
                <a:gd name="textAreaTop" fmla="*/ 0 h 179280"/>
                <a:gd name="textAreaBottom" fmla="*/ 179640 h 179280"/>
              </a:gdLst>
              <a:ahLst/>
              <a:cxnLst/>
              <a:rect l="textAreaLeft" t="textAreaTop" r="textAreaRight" b="textAreaBottom"/>
              <a:pathLst>
                <a:path w="6050" h="6074">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66" name="Google Shape;8975;p59"/>
            <p:cNvSpPr/>
            <p:nvPr/>
          </p:nvSpPr>
          <p:spPr>
            <a:xfrm>
              <a:off x="1267560" y="2435760"/>
              <a:ext cx="178560" cy="178560"/>
            </a:xfrm>
            <a:custGeom>
              <a:avLst/>
              <a:gdLst>
                <a:gd name="textAreaLeft" fmla="*/ 0 w 178560"/>
                <a:gd name="textAreaRight" fmla="*/ 178920 w 178560"/>
                <a:gd name="textAreaTop" fmla="*/ 0 h 178560"/>
                <a:gd name="textAreaBottom" fmla="*/ 178920 h 178560"/>
              </a:gdLst>
              <a:ahLst/>
              <a:cxnLst/>
              <a:rect l="textAreaLeft" t="textAreaTop" r="textAreaRight" b="textAreaBottom"/>
              <a:pathLst>
                <a:path w="6050" h="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67" name="Google Shape;8976;p59"/>
            <p:cNvSpPr/>
            <p:nvPr/>
          </p:nvSpPr>
          <p:spPr>
            <a:xfrm>
              <a:off x="1319760" y="2311920"/>
              <a:ext cx="249480" cy="249480"/>
            </a:xfrm>
            <a:custGeom>
              <a:avLst/>
              <a:gdLst>
                <a:gd name="textAreaLeft" fmla="*/ 0 w 249480"/>
                <a:gd name="textAreaRight" fmla="*/ 249840 w 249480"/>
                <a:gd name="textAreaTop" fmla="*/ 0 h 249480"/>
                <a:gd name="textAreaBottom" fmla="*/ 249840 h 249480"/>
              </a:gdLst>
              <a:ahLst/>
              <a:cxnLst/>
              <a:rect l="textAreaLeft" t="textAreaTop" r="textAreaRight" b="textAreaBottom"/>
              <a:pathLst>
                <a:path w="8444" h="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68" name="Google Shape;8977;p59"/>
          <p:cNvGrpSpPr/>
          <p:nvPr/>
        </p:nvGrpSpPr>
        <p:grpSpPr>
          <a:xfrm>
            <a:off x="3477960" y="1407240"/>
            <a:ext cx="356760" cy="354960"/>
            <a:chOff x="3477960" y="1407240"/>
            <a:chExt cx="356760" cy="354960"/>
          </a:xfrm>
        </p:grpSpPr>
        <p:sp>
          <p:nvSpPr>
            <p:cNvPr id="8769" name="Google Shape;8978;p59"/>
            <p:cNvSpPr/>
            <p:nvPr/>
          </p:nvSpPr>
          <p:spPr>
            <a:xfrm>
              <a:off x="3561840" y="151164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0" name="Google Shape;8979;p59"/>
            <p:cNvSpPr/>
            <p:nvPr/>
          </p:nvSpPr>
          <p:spPr>
            <a:xfrm>
              <a:off x="3603960" y="155376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1" y="1"/>
                  </a:moveTo>
                  <a:lnTo>
                    <a:pt x="1" y="631"/>
                  </a:lnTo>
                  <a:cubicBezTo>
                    <a:pt x="284" y="505"/>
                    <a:pt x="536" y="253"/>
                    <a:pt x="631" y="1"/>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1" name="Google Shape;8980;p59"/>
            <p:cNvSpPr/>
            <p:nvPr/>
          </p:nvSpPr>
          <p:spPr>
            <a:xfrm>
              <a:off x="3687120" y="1413720"/>
              <a:ext cx="55440" cy="55800"/>
            </a:xfrm>
            <a:custGeom>
              <a:avLst/>
              <a:gdLst>
                <a:gd name="textAreaLeft" fmla="*/ 0 w 55440"/>
                <a:gd name="textAreaRight" fmla="*/ 55800 w 55440"/>
                <a:gd name="textAreaTop" fmla="*/ 0 h 55800"/>
                <a:gd name="textAreaBottom" fmla="*/ 56160 h 55800"/>
              </a:gdLst>
              <a:ahLst/>
              <a:cxnLst/>
              <a:rect l="textAreaLeft" t="textAreaTop" r="textAreaRight" b="textAreaBottom"/>
              <a:pathLst>
                <a:path w="1891" h="1892">
                  <a:moveTo>
                    <a:pt x="1" y="1"/>
                  </a:moveTo>
                  <a:lnTo>
                    <a:pt x="1" y="1891"/>
                  </a:lnTo>
                  <a:lnTo>
                    <a:pt x="1891" y="1891"/>
                  </a:lnTo>
                  <a:lnTo>
                    <a:pt x="1" y="1"/>
                  </a:lnTo>
                  <a:close/>
                </a:path>
              </a:pathLst>
            </a:custGeom>
            <a:solidFill>
              <a:schemeClr val="dk2"/>
            </a:solidFill>
            <a:ln w="0">
              <a:noFill/>
            </a:ln>
          </p:spPr>
          <p:style>
            <a:lnRef idx="0"/>
            <a:fillRef idx="0"/>
            <a:effectRef idx="0"/>
            <a:fontRef idx="minor"/>
          </p:style>
          <p:txBody>
            <a:bodyPr tIns="28080" bIns="28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2" name="Google Shape;8981;p59"/>
            <p:cNvSpPr/>
            <p:nvPr/>
          </p:nvSpPr>
          <p:spPr>
            <a:xfrm>
              <a:off x="3477960" y="1407240"/>
              <a:ext cx="270000" cy="354960"/>
            </a:xfrm>
            <a:custGeom>
              <a:avLst/>
              <a:gdLst>
                <a:gd name="textAreaLeft" fmla="*/ 0 w 270000"/>
                <a:gd name="textAreaRight" fmla="*/ 270360 w 270000"/>
                <a:gd name="textAreaTop" fmla="*/ 0 h 354960"/>
                <a:gd name="textAreaBottom" fmla="*/ 355320 h 354960"/>
              </a:gdLst>
              <a:ahLst/>
              <a:cxnLst/>
              <a:rect l="textAreaLeft" t="textAreaTop" r="textAreaRight" b="textAreaBottom"/>
              <a:pathLst>
                <a:path w="9137" h="12004">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3" name="Google Shape;8982;p59"/>
            <p:cNvSpPr/>
            <p:nvPr/>
          </p:nvSpPr>
          <p:spPr>
            <a:xfrm>
              <a:off x="3605040" y="155196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1" h="2143">
                  <a:moveTo>
                    <a:pt x="1355" y="1"/>
                  </a:moveTo>
                  <a:cubicBezTo>
                    <a:pt x="1197" y="725"/>
                    <a:pt x="662" y="1261"/>
                    <a:pt x="0" y="1387"/>
                  </a:cubicBezTo>
                  <a:lnTo>
                    <a:pt x="0" y="2143"/>
                  </a:lnTo>
                  <a:lnTo>
                    <a:pt x="2111" y="2143"/>
                  </a:lnTo>
                  <a:lnTo>
                    <a:pt x="2111"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4" name="Google Shape;8983;p59"/>
            <p:cNvSpPr/>
            <p:nvPr/>
          </p:nvSpPr>
          <p:spPr>
            <a:xfrm>
              <a:off x="3771720" y="1663920"/>
              <a:ext cx="63000" cy="21240"/>
            </a:xfrm>
            <a:custGeom>
              <a:avLst/>
              <a:gdLst>
                <a:gd name="textAreaLeft" fmla="*/ 0 w 63000"/>
                <a:gd name="textAreaRight" fmla="*/ 63360 w 63000"/>
                <a:gd name="textAreaTop" fmla="*/ 0 h 21240"/>
                <a:gd name="textAreaBottom" fmla="*/ 21600 h 21240"/>
              </a:gdLst>
              <a:ahLst/>
              <a:cxnLst/>
              <a:rect l="textAreaLeft" t="textAreaTop" r="textAreaRight" b="textAreaBottom"/>
              <a:pathLst>
                <a:path w="2143" h="725">
                  <a:moveTo>
                    <a:pt x="1" y="0"/>
                  </a:moveTo>
                  <a:lnTo>
                    <a:pt x="1" y="725"/>
                  </a:lnTo>
                  <a:lnTo>
                    <a:pt x="2143" y="725"/>
                  </a:lnTo>
                  <a:lnTo>
                    <a:pt x="2143"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5" name="Google Shape;8984;p59"/>
            <p:cNvSpPr/>
            <p:nvPr/>
          </p:nvSpPr>
          <p:spPr>
            <a:xfrm>
              <a:off x="3771720" y="1512720"/>
              <a:ext cx="63000" cy="130320"/>
            </a:xfrm>
            <a:custGeom>
              <a:avLst/>
              <a:gdLst>
                <a:gd name="textAreaLeft" fmla="*/ 0 w 63000"/>
                <a:gd name="textAreaRight" fmla="*/ 63360 w 63000"/>
                <a:gd name="textAreaTop" fmla="*/ 0 h 130320"/>
                <a:gd name="textAreaBottom" fmla="*/ 130680 h 130320"/>
              </a:gdLst>
              <a:ahLst/>
              <a:cxnLst/>
              <a:rect l="textAreaLeft" t="textAreaTop" r="textAreaRight" b="textAreaBottom"/>
              <a:pathLst>
                <a:path w="2143" h="4412">
                  <a:moveTo>
                    <a:pt x="1" y="0"/>
                  </a:moveTo>
                  <a:lnTo>
                    <a:pt x="1" y="4411"/>
                  </a:lnTo>
                  <a:lnTo>
                    <a:pt x="2143" y="4411"/>
                  </a:lnTo>
                  <a:lnTo>
                    <a:pt x="2143" y="0"/>
                  </a:ln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6" name="Google Shape;8985;p59"/>
            <p:cNvSpPr/>
            <p:nvPr/>
          </p:nvSpPr>
          <p:spPr>
            <a:xfrm>
              <a:off x="3771720" y="1704960"/>
              <a:ext cx="63000" cy="56520"/>
            </a:xfrm>
            <a:custGeom>
              <a:avLst/>
              <a:gdLst>
                <a:gd name="textAreaLeft" fmla="*/ 0 w 63000"/>
                <a:gd name="textAreaRight" fmla="*/ 63360 w 63000"/>
                <a:gd name="textAreaTop" fmla="*/ 0 h 56520"/>
                <a:gd name="textAreaBottom" fmla="*/ 56880 h 56520"/>
              </a:gdLst>
              <a:ahLst/>
              <a:cxnLst/>
              <a:rect l="textAreaLeft" t="textAreaTop" r="textAreaRight" b="textAreaBottom"/>
              <a:pathLst>
                <a:path w="2143" h="192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77" name="Google Shape;8986;p59"/>
            <p:cNvSpPr/>
            <p:nvPr/>
          </p:nvSpPr>
          <p:spPr>
            <a:xfrm>
              <a:off x="3774600" y="1431000"/>
              <a:ext cx="56520" cy="60120"/>
            </a:xfrm>
            <a:custGeom>
              <a:avLst/>
              <a:gdLst>
                <a:gd name="textAreaLeft" fmla="*/ 0 w 56520"/>
                <a:gd name="textAreaRight" fmla="*/ 56880 w 56520"/>
                <a:gd name="textAreaTop" fmla="*/ 0 h 60120"/>
                <a:gd name="textAreaBottom" fmla="*/ 60480 h 60120"/>
              </a:gdLst>
              <a:ahLst/>
              <a:cxnLst/>
              <a:rect l="textAreaLeft" t="textAreaTop" r="textAreaRight" b="textAreaBottom"/>
              <a:pathLst>
                <a:path w="1922" h="2041">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78" name="Google Shape;8987;p59"/>
          <p:cNvGrpSpPr/>
          <p:nvPr/>
        </p:nvGrpSpPr>
        <p:grpSpPr>
          <a:xfrm>
            <a:off x="3507480" y="1844280"/>
            <a:ext cx="298080" cy="354240"/>
            <a:chOff x="3507480" y="1844280"/>
            <a:chExt cx="298080" cy="354240"/>
          </a:xfrm>
        </p:grpSpPr>
        <p:sp>
          <p:nvSpPr>
            <p:cNvPr id="8779" name="Google Shape;8988;p59"/>
            <p:cNvSpPr/>
            <p:nvPr/>
          </p:nvSpPr>
          <p:spPr>
            <a:xfrm>
              <a:off x="3507480" y="1844280"/>
              <a:ext cx="298080" cy="354240"/>
            </a:xfrm>
            <a:custGeom>
              <a:avLst/>
              <a:gdLst>
                <a:gd name="textAreaLeft" fmla="*/ 0 w 298080"/>
                <a:gd name="textAreaRight" fmla="*/ 298440 w 298080"/>
                <a:gd name="textAreaTop" fmla="*/ 0 h 354240"/>
                <a:gd name="textAreaBottom" fmla="*/ 354600 h 354240"/>
              </a:gdLst>
              <a:ahLst/>
              <a:cxnLst/>
              <a:rect l="textAreaLeft" t="textAreaTop" r="textAreaRight" b="textAreaBottom"/>
              <a:pathLst>
                <a:path w="10082" h="11979">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0" name="Google Shape;8989;p59"/>
            <p:cNvSpPr/>
            <p:nvPr/>
          </p:nvSpPr>
          <p:spPr>
            <a:xfrm>
              <a:off x="3582000" y="1906920"/>
              <a:ext cx="118080" cy="121680"/>
            </a:xfrm>
            <a:custGeom>
              <a:avLst/>
              <a:gdLst>
                <a:gd name="textAreaLeft" fmla="*/ 0 w 118080"/>
                <a:gd name="textAreaRight" fmla="*/ 118440 w 118080"/>
                <a:gd name="textAreaTop" fmla="*/ 0 h 121680"/>
                <a:gd name="textAreaBottom" fmla="*/ 122040 h 121680"/>
              </a:gdLst>
              <a:ahLst/>
              <a:cxnLst/>
              <a:rect l="textAreaLeft" t="textAreaTop" r="textAreaRight" b="textAreaBottom"/>
              <a:pathLst>
                <a:path w="4002" h="4129">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1" name="Google Shape;8990;p59"/>
            <p:cNvSpPr/>
            <p:nvPr/>
          </p:nvSpPr>
          <p:spPr>
            <a:xfrm>
              <a:off x="3630600" y="195732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6" h="725">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82" name="Google Shape;8991;p59"/>
          <p:cNvGrpSpPr/>
          <p:nvPr/>
        </p:nvGrpSpPr>
        <p:grpSpPr>
          <a:xfrm>
            <a:off x="3531240" y="2278080"/>
            <a:ext cx="250560" cy="357840"/>
            <a:chOff x="3531240" y="2278080"/>
            <a:chExt cx="250560" cy="357840"/>
          </a:xfrm>
        </p:grpSpPr>
        <p:sp>
          <p:nvSpPr>
            <p:cNvPr id="8783" name="Google Shape;8992;p59"/>
            <p:cNvSpPr/>
            <p:nvPr/>
          </p:nvSpPr>
          <p:spPr>
            <a:xfrm>
              <a:off x="3541680" y="2301480"/>
              <a:ext cx="124560" cy="187200"/>
            </a:xfrm>
            <a:custGeom>
              <a:avLst/>
              <a:gdLst>
                <a:gd name="textAreaLeft" fmla="*/ 0 w 124560"/>
                <a:gd name="textAreaRight" fmla="*/ 124920 w 124560"/>
                <a:gd name="textAreaTop" fmla="*/ 0 h 187200"/>
                <a:gd name="textAreaBottom" fmla="*/ 187560 h 187200"/>
              </a:gdLst>
              <a:ahLst/>
              <a:cxnLst/>
              <a:rect l="textAreaLeft" t="textAreaTop" r="textAreaRight" b="textAreaBottom"/>
              <a:pathLst>
                <a:path w="4222" h="6333">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4" name="Google Shape;8993;p59"/>
            <p:cNvSpPr/>
            <p:nvPr/>
          </p:nvSpPr>
          <p:spPr>
            <a:xfrm>
              <a:off x="3560040" y="2571840"/>
              <a:ext cx="193680" cy="64080"/>
            </a:xfrm>
            <a:custGeom>
              <a:avLst/>
              <a:gdLst>
                <a:gd name="textAreaLeft" fmla="*/ 0 w 193680"/>
                <a:gd name="textAreaRight" fmla="*/ 194040 w 193680"/>
                <a:gd name="textAreaTop" fmla="*/ 0 h 64080"/>
                <a:gd name="textAreaBottom" fmla="*/ 64440 h 64080"/>
              </a:gdLst>
              <a:ahLst/>
              <a:cxnLst/>
              <a:rect l="textAreaLeft" t="textAreaTop" r="textAreaRight" b="textAreaBottom"/>
              <a:pathLst>
                <a:path w="6554" h="2175">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5" name="Google Shape;8994;p59"/>
            <p:cNvSpPr/>
            <p:nvPr/>
          </p:nvSpPr>
          <p:spPr>
            <a:xfrm>
              <a:off x="3531240" y="2509560"/>
              <a:ext cx="250560" cy="40680"/>
            </a:xfrm>
            <a:custGeom>
              <a:avLst/>
              <a:gdLst>
                <a:gd name="textAreaLeft" fmla="*/ 0 w 250560"/>
                <a:gd name="textAreaRight" fmla="*/ 250920 w 250560"/>
                <a:gd name="textAreaTop" fmla="*/ 0 h 40680"/>
                <a:gd name="textAreaBottom" fmla="*/ 41040 h 40680"/>
              </a:gdLst>
              <a:ahLst/>
              <a:cxnLst/>
              <a:rect l="textAreaLeft" t="textAreaTop" r="textAreaRight" b="textAreaBottom"/>
              <a:pathLst>
                <a:path w="8476" h="1387">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6" name="Google Shape;8995;p59"/>
            <p:cNvSpPr/>
            <p:nvPr/>
          </p:nvSpPr>
          <p:spPr>
            <a:xfrm>
              <a:off x="3653280" y="2278080"/>
              <a:ext cx="116280" cy="210240"/>
            </a:xfrm>
            <a:custGeom>
              <a:avLst/>
              <a:gdLst>
                <a:gd name="textAreaLeft" fmla="*/ 0 w 116280"/>
                <a:gd name="textAreaRight" fmla="*/ 116640 w 116280"/>
                <a:gd name="textAreaTop" fmla="*/ 0 h 210240"/>
                <a:gd name="textAreaBottom" fmla="*/ 210600 h 210240"/>
              </a:gdLst>
              <a:ahLst/>
              <a:cxnLst/>
              <a:rect l="textAreaLeft" t="textAreaTop" r="textAreaRight" b="textAreaBottom"/>
              <a:pathLst>
                <a:path w="3939" h="7121">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87" name="Google Shape;8996;p59"/>
          <p:cNvGrpSpPr/>
          <p:nvPr/>
        </p:nvGrpSpPr>
        <p:grpSpPr>
          <a:xfrm>
            <a:off x="2187000" y="2753280"/>
            <a:ext cx="354960" cy="354960"/>
            <a:chOff x="2187000" y="2753280"/>
            <a:chExt cx="354960" cy="354960"/>
          </a:xfrm>
        </p:grpSpPr>
        <p:sp>
          <p:nvSpPr>
            <p:cNvPr id="8788" name="Google Shape;8997;p59"/>
            <p:cNvSpPr/>
            <p:nvPr/>
          </p:nvSpPr>
          <p:spPr>
            <a:xfrm>
              <a:off x="2248560" y="2753280"/>
              <a:ext cx="44280" cy="103320"/>
            </a:xfrm>
            <a:custGeom>
              <a:avLst/>
              <a:gdLst>
                <a:gd name="textAreaLeft" fmla="*/ 0 w 44280"/>
                <a:gd name="textAreaRight" fmla="*/ 44640 w 44280"/>
                <a:gd name="textAreaTop" fmla="*/ 0 h 103320"/>
                <a:gd name="textAreaBottom" fmla="*/ 103680 h 103320"/>
              </a:gdLst>
              <a:ahLst/>
              <a:cxnLst/>
              <a:rect l="textAreaLeft" t="textAreaTop" r="textAreaRight" b="textAreaBottom"/>
              <a:pathLst>
                <a:path w="1513" h="3498">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89" name="Google Shape;8998;p59"/>
            <p:cNvSpPr/>
            <p:nvPr/>
          </p:nvSpPr>
          <p:spPr>
            <a:xfrm>
              <a:off x="2309040" y="2753280"/>
              <a:ext cx="45360" cy="104040"/>
            </a:xfrm>
            <a:custGeom>
              <a:avLst/>
              <a:gdLst>
                <a:gd name="textAreaLeft" fmla="*/ 0 w 45360"/>
                <a:gd name="textAreaRight" fmla="*/ 45720 w 45360"/>
                <a:gd name="textAreaTop" fmla="*/ 0 h 104040"/>
                <a:gd name="textAreaBottom" fmla="*/ 104400 h 104040"/>
              </a:gdLst>
              <a:ahLst/>
              <a:cxnLst/>
              <a:rect l="textAreaLeft" t="textAreaTop" r="textAreaRight" b="textAreaBottom"/>
              <a:pathLst>
                <a:path w="1545" h="353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0" name="Google Shape;8999;p59"/>
            <p:cNvSpPr/>
            <p:nvPr/>
          </p:nvSpPr>
          <p:spPr>
            <a:xfrm>
              <a:off x="2372400" y="2753280"/>
              <a:ext cx="45360" cy="103320"/>
            </a:xfrm>
            <a:custGeom>
              <a:avLst/>
              <a:gdLst>
                <a:gd name="textAreaLeft" fmla="*/ 0 w 45360"/>
                <a:gd name="textAreaRight" fmla="*/ 45720 w 45360"/>
                <a:gd name="textAreaTop" fmla="*/ 0 h 103320"/>
                <a:gd name="textAreaBottom" fmla="*/ 103680 h 103320"/>
              </a:gdLst>
              <a:ahLst/>
              <a:cxnLst/>
              <a:rect l="textAreaLeft" t="textAreaTop" r="textAreaRight" b="textAreaBottom"/>
              <a:pathLst>
                <a:path w="1544" h="3498">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1" name="Google Shape;9000;p59"/>
            <p:cNvSpPr/>
            <p:nvPr/>
          </p:nvSpPr>
          <p:spPr>
            <a:xfrm>
              <a:off x="2187000" y="2877120"/>
              <a:ext cx="354960" cy="166680"/>
            </a:xfrm>
            <a:custGeom>
              <a:avLst/>
              <a:gdLst>
                <a:gd name="textAreaLeft" fmla="*/ 0 w 354960"/>
                <a:gd name="textAreaRight" fmla="*/ 355320 w 354960"/>
                <a:gd name="textAreaTop" fmla="*/ 0 h 166680"/>
                <a:gd name="textAreaBottom" fmla="*/ 167040 h 166680"/>
              </a:gdLst>
              <a:ahLst/>
              <a:cxnLst/>
              <a:rect l="textAreaLeft" t="textAreaTop" r="textAreaRight" b="textAreaBottom"/>
              <a:pathLst>
                <a:path w="12004" h="5641">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2" name="Google Shape;9001;p59"/>
            <p:cNvSpPr/>
            <p:nvPr/>
          </p:nvSpPr>
          <p:spPr>
            <a:xfrm>
              <a:off x="2198160" y="3066480"/>
              <a:ext cx="267120" cy="41760"/>
            </a:xfrm>
            <a:custGeom>
              <a:avLst/>
              <a:gdLst>
                <a:gd name="textAreaLeft" fmla="*/ 0 w 267120"/>
                <a:gd name="textAreaRight" fmla="*/ 267480 w 267120"/>
                <a:gd name="textAreaTop" fmla="*/ 0 h 41760"/>
                <a:gd name="textAreaBottom" fmla="*/ 42120 h 41760"/>
              </a:gdLst>
              <a:ahLst/>
              <a:cxnLst/>
              <a:rect l="textAreaLeft" t="textAreaTop" r="textAreaRight" b="textAreaBottom"/>
              <a:pathLst>
                <a:path w="9043" h="1419">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93" name="Google Shape;9002;p59"/>
          <p:cNvGrpSpPr/>
          <p:nvPr/>
        </p:nvGrpSpPr>
        <p:grpSpPr>
          <a:xfrm>
            <a:off x="2187000" y="3188520"/>
            <a:ext cx="354960" cy="356040"/>
            <a:chOff x="2187000" y="3188520"/>
            <a:chExt cx="354960" cy="356040"/>
          </a:xfrm>
        </p:grpSpPr>
        <p:sp>
          <p:nvSpPr>
            <p:cNvPr id="8794" name="Google Shape;9003;p59"/>
            <p:cNvSpPr/>
            <p:nvPr/>
          </p:nvSpPr>
          <p:spPr>
            <a:xfrm>
              <a:off x="2394000" y="3188520"/>
              <a:ext cx="21240" cy="62280"/>
            </a:xfrm>
            <a:custGeom>
              <a:avLst/>
              <a:gdLst>
                <a:gd name="textAreaLeft" fmla="*/ 0 w 21240"/>
                <a:gd name="textAreaRight" fmla="*/ 21600 w 21240"/>
                <a:gd name="textAreaTop" fmla="*/ 0 h 62280"/>
                <a:gd name="textAreaBottom" fmla="*/ 62640 h 62280"/>
              </a:gdLst>
              <a:ahLst/>
              <a:cxnLst/>
              <a:rect l="textAreaLeft" t="textAreaTop" r="textAreaRight" b="textAreaBottom"/>
              <a:pathLst>
                <a:path w="725" h="2112">
                  <a:moveTo>
                    <a:pt x="0" y="1"/>
                  </a:moveTo>
                  <a:lnTo>
                    <a:pt x="0" y="2111"/>
                  </a:lnTo>
                  <a:lnTo>
                    <a:pt x="725" y="2111"/>
                  </a:lnTo>
                  <a:lnTo>
                    <a:pt x="725" y="1"/>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5" name="Google Shape;9004;p59"/>
            <p:cNvSpPr/>
            <p:nvPr/>
          </p:nvSpPr>
          <p:spPr>
            <a:xfrm>
              <a:off x="2351880" y="339768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6" name="Google Shape;9005;p59"/>
            <p:cNvSpPr/>
            <p:nvPr/>
          </p:nvSpPr>
          <p:spPr>
            <a:xfrm>
              <a:off x="2310120" y="3356640"/>
              <a:ext cx="105120" cy="104040"/>
            </a:xfrm>
            <a:custGeom>
              <a:avLst/>
              <a:gdLst>
                <a:gd name="textAreaLeft" fmla="*/ 0 w 105120"/>
                <a:gd name="textAreaRight" fmla="*/ 105480 w 105120"/>
                <a:gd name="textAreaTop" fmla="*/ 0 h 104040"/>
                <a:gd name="textAreaBottom" fmla="*/ 104400 h 104040"/>
              </a:gdLst>
              <a:ahLst/>
              <a:cxnLst/>
              <a:rect l="textAreaLeft" t="textAreaTop" r="textAreaRight" b="textAreaBottom"/>
              <a:pathLst>
                <a:path w="3561" h="3529">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7" name="Google Shape;9006;p59"/>
            <p:cNvSpPr/>
            <p:nvPr/>
          </p:nvSpPr>
          <p:spPr>
            <a:xfrm>
              <a:off x="2187000" y="3189600"/>
              <a:ext cx="354960" cy="354960"/>
            </a:xfrm>
            <a:custGeom>
              <a:avLst/>
              <a:gdLst>
                <a:gd name="textAreaLeft" fmla="*/ 0 w 354960"/>
                <a:gd name="textAreaRight" fmla="*/ 355320 w 354960"/>
                <a:gd name="textAreaTop" fmla="*/ 0 h 354960"/>
                <a:gd name="textAreaBottom" fmla="*/ 355320 h 354960"/>
              </a:gdLst>
              <a:ahLst/>
              <a:cxnLst/>
              <a:rect l="textAreaLeft" t="textAreaTop" r="textAreaRight" b="textAreaBottom"/>
              <a:pathLst>
                <a:path w="12004" h="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798" name="Google Shape;9007;p59"/>
            <p:cNvSpPr/>
            <p:nvPr/>
          </p:nvSpPr>
          <p:spPr>
            <a:xfrm>
              <a:off x="2268000" y="3188520"/>
              <a:ext cx="187920" cy="103320"/>
            </a:xfrm>
            <a:custGeom>
              <a:avLst/>
              <a:gdLst>
                <a:gd name="textAreaLeft" fmla="*/ 0 w 187920"/>
                <a:gd name="textAreaRight" fmla="*/ 188280 w 187920"/>
                <a:gd name="textAreaTop" fmla="*/ 0 h 103320"/>
                <a:gd name="textAreaBottom" fmla="*/ 103680 h 103320"/>
              </a:gdLst>
              <a:ahLst/>
              <a:cxnLst/>
              <a:rect l="textAreaLeft" t="textAreaTop" r="textAreaRight" b="textAreaBottom"/>
              <a:pathLst>
                <a:path w="6365" h="3498">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799" name="Google Shape;9008;p59"/>
          <p:cNvGrpSpPr/>
          <p:nvPr/>
        </p:nvGrpSpPr>
        <p:grpSpPr>
          <a:xfrm>
            <a:off x="2174760" y="3624120"/>
            <a:ext cx="379440" cy="357480"/>
            <a:chOff x="2174760" y="3624120"/>
            <a:chExt cx="379440" cy="357480"/>
          </a:xfrm>
        </p:grpSpPr>
        <p:sp>
          <p:nvSpPr>
            <p:cNvPr id="8800" name="Google Shape;9009;p59"/>
            <p:cNvSpPr/>
            <p:nvPr/>
          </p:nvSpPr>
          <p:spPr>
            <a:xfrm>
              <a:off x="2373480" y="3624120"/>
              <a:ext cx="180720" cy="355680"/>
            </a:xfrm>
            <a:custGeom>
              <a:avLst/>
              <a:gdLst>
                <a:gd name="textAreaLeft" fmla="*/ 0 w 180720"/>
                <a:gd name="textAreaRight" fmla="*/ 181080 w 180720"/>
                <a:gd name="textAreaTop" fmla="*/ 0 h 355680"/>
                <a:gd name="textAreaBottom" fmla="*/ 356040 h 355680"/>
              </a:gdLst>
              <a:ahLst/>
              <a:cxnLst/>
              <a:rect l="textAreaLeft" t="textAreaTop" r="textAreaRight" b="textAreaBottom"/>
              <a:pathLst>
                <a:path w="6113" h="12036">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01" name="Google Shape;9010;p59"/>
            <p:cNvSpPr/>
            <p:nvPr/>
          </p:nvSpPr>
          <p:spPr>
            <a:xfrm>
              <a:off x="2174760" y="3625920"/>
              <a:ext cx="179640" cy="355680"/>
            </a:xfrm>
            <a:custGeom>
              <a:avLst/>
              <a:gdLst>
                <a:gd name="textAreaLeft" fmla="*/ 0 w 179640"/>
                <a:gd name="textAreaRight" fmla="*/ 180000 w 179640"/>
                <a:gd name="textAreaTop" fmla="*/ 0 h 355680"/>
                <a:gd name="textAreaBottom" fmla="*/ 356040 h 355680"/>
              </a:gdLst>
              <a:ahLst/>
              <a:cxnLst/>
              <a:rect l="textAreaLeft" t="textAreaTop" r="textAreaRight" b="textAreaBottom"/>
              <a:pathLst>
                <a:path w="6081" h="12036">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02" name="Google Shape;9011;p59"/>
          <p:cNvGrpSpPr/>
          <p:nvPr/>
        </p:nvGrpSpPr>
        <p:grpSpPr>
          <a:xfrm>
            <a:off x="3952440" y="3178440"/>
            <a:ext cx="355680" cy="354960"/>
            <a:chOff x="3952440" y="3178440"/>
            <a:chExt cx="355680" cy="354960"/>
          </a:xfrm>
        </p:grpSpPr>
        <p:sp>
          <p:nvSpPr>
            <p:cNvPr id="8803" name="Google Shape;9012;p59"/>
            <p:cNvSpPr/>
            <p:nvPr/>
          </p:nvSpPr>
          <p:spPr>
            <a:xfrm>
              <a:off x="3952440" y="3178440"/>
              <a:ext cx="355680" cy="354960"/>
            </a:xfrm>
            <a:custGeom>
              <a:avLst/>
              <a:gdLst>
                <a:gd name="textAreaLeft" fmla="*/ 0 w 355680"/>
                <a:gd name="textAreaRight" fmla="*/ 356040 w 355680"/>
                <a:gd name="textAreaTop" fmla="*/ 0 h 354960"/>
                <a:gd name="textAreaBottom" fmla="*/ 355320 h 354960"/>
              </a:gdLst>
              <a:ahLst/>
              <a:cxnLst/>
              <a:rect l="textAreaLeft" t="textAreaTop" r="textAreaRight" b="textAreaBottom"/>
              <a:pathLst>
                <a:path w="12036" h="12004">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04" name="Google Shape;9013;p59"/>
            <p:cNvSpPr/>
            <p:nvPr/>
          </p:nvSpPr>
          <p:spPr>
            <a:xfrm>
              <a:off x="4015800" y="3263400"/>
              <a:ext cx="228960" cy="173160"/>
            </a:xfrm>
            <a:custGeom>
              <a:avLst/>
              <a:gdLst>
                <a:gd name="textAreaLeft" fmla="*/ 0 w 228960"/>
                <a:gd name="textAreaRight" fmla="*/ 229320 w 228960"/>
                <a:gd name="textAreaTop" fmla="*/ 0 h 173160"/>
                <a:gd name="textAreaBottom" fmla="*/ 173520 h 173160"/>
              </a:gdLst>
              <a:ahLst/>
              <a:cxnLst/>
              <a:rect l="textAreaLeft" t="textAreaTop" r="textAreaRight" b="textAreaBottom"/>
              <a:pathLst>
                <a:path w="7752" h="5861">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w="0">
              <a:noFill/>
            </a:ln>
          </p:spPr>
          <p:style>
            <a:lnRef idx="0"/>
            <a:fillRef idx="0"/>
            <a:effectRef idx="0"/>
            <a:fontRef idx="minor"/>
          </p:style>
          <p:txBody>
            <a:bodyPr tIns="86760" bIns="86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05" name="Google Shape;9014;p59"/>
            <p:cNvSpPr/>
            <p:nvPr/>
          </p:nvSpPr>
          <p:spPr>
            <a:xfrm>
              <a:off x="4119480" y="3314520"/>
              <a:ext cx="21240" cy="20160"/>
            </a:xfrm>
            <a:custGeom>
              <a:avLst/>
              <a:gdLst>
                <a:gd name="textAreaLeft" fmla="*/ 0 w 21240"/>
                <a:gd name="textAreaRight" fmla="*/ 21600 w 21240"/>
                <a:gd name="textAreaTop" fmla="*/ 0 h 20160"/>
                <a:gd name="textAreaBottom" fmla="*/ 20520 h 20160"/>
              </a:gdLst>
              <a:ahLst/>
              <a:cxnLst/>
              <a:rect l="textAreaLeft" t="textAreaTop" r="textAreaRight" b="textAreaBottom"/>
              <a:pathLst>
                <a:path w="725" h="694">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06" name="Google Shape;9015;p59"/>
            <p:cNvSpPr/>
            <p:nvPr/>
          </p:nvSpPr>
          <p:spPr>
            <a:xfrm>
              <a:off x="4146480" y="3393000"/>
              <a:ext cx="83520" cy="56520"/>
            </a:xfrm>
            <a:custGeom>
              <a:avLst/>
              <a:gdLst>
                <a:gd name="textAreaLeft" fmla="*/ 0 w 83520"/>
                <a:gd name="textAreaRight" fmla="*/ 83880 w 83520"/>
                <a:gd name="textAreaTop" fmla="*/ 0 h 56520"/>
                <a:gd name="textAreaBottom" fmla="*/ 56880 h 56520"/>
              </a:gdLst>
              <a:ahLst/>
              <a:cxnLst/>
              <a:rect l="textAreaLeft" t="textAreaTop" r="textAreaRight" b="textAreaBottom"/>
              <a:pathLst>
                <a:path w="2836" h="1922">
                  <a:moveTo>
                    <a:pt x="883" y="0"/>
                  </a:moveTo>
                  <a:lnTo>
                    <a:pt x="1" y="945"/>
                  </a:lnTo>
                  <a:lnTo>
                    <a:pt x="1009" y="1922"/>
                  </a:lnTo>
                  <a:lnTo>
                    <a:pt x="2836" y="1922"/>
                  </a:lnTo>
                  <a:lnTo>
                    <a:pt x="883" y="0"/>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07" name="Google Shape;9016;p59"/>
            <p:cNvSpPr/>
            <p:nvPr/>
          </p:nvSpPr>
          <p:spPr>
            <a:xfrm>
              <a:off x="4030920" y="3391200"/>
              <a:ext cx="115200" cy="58320"/>
            </a:xfrm>
            <a:custGeom>
              <a:avLst/>
              <a:gdLst>
                <a:gd name="textAreaLeft" fmla="*/ 0 w 115200"/>
                <a:gd name="textAreaRight" fmla="*/ 115560 w 115200"/>
                <a:gd name="textAreaTop" fmla="*/ 0 h 58320"/>
                <a:gd name="textAreaBottom" fmla="*/ 58680 h 58320"/>
              </a:gdLst>
              <a:ahLst/>
              <a:cxnLst/>
              <a:rect l="textAreaLeft" t="textAreaTop" r="textAreaRight" b="textAreaBottom"/>
              <a:pathLst>
                <a:path w="3907" h="1985">
                  <a:moveTo>
                    <a:pt x="1985" y="0"/>
                  </a:moveTo>
                  <a:lnTo>
                    <a:pt x="0" y="1985"/>
                  </a:lnTo>
                  <a:lnTo>
                    <a:pt x="3907" y="1985"/>
                  </a:lnTo>
                  <a:lnTo>
                    <a:pt x="1985" y="0"/>
                  </a:ln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08" name="Google Shape;9017;p59"/>
          <p:cNvGrpSpPr/>
          <p:nvPr/>
        </p:nvGrpSpPr>
        <p:grpSpPr>
          <a:xfrm>
            <a:off x="1707480" y="1387080"/>
            <a:ext cx="354240" cy="353880"/>
            <a:chOff x="1707480" y="1387080"/>
            <a:chExt cx="354240" cy="353880"/>
          </a:xfrm>
        </p:grpSpPr>
        <p:sp>
          <p:nvSpPr>
            <p:cNvPr id="8809" name="Google Shape;9018;p59"/>
            <p:cNvSpPr/>
            <p:nvPr/>
          </p:nvSpPr>
          <p:spPr>
            <a:xfrm>
              <a:off x="1895040" y="1446480"/>
              <a:ext cx="82800" cy="121680"/>
            </a:xfrm>
            <a:custGeom>
              <a:avLst/>
              <a:gdLst>
                <a:gd name="textAreaLeft" fmla="*/ 0 w 82800"/>
                <a:gd name="textAreaRight" fmla="*/ 83160 w 82800"/>
                <a:gd name="textAreaTop" fmla="*/ 0 h 121680"/>
                <a:gd name="textAreaBottom" fmla="*/ 122040 h 121680"/>
              </a:gdLst>
              <a:ahLst/>
              <a:cxnLst/>
              <a:rect l="textAreaLeft" t="textAreaTop" r="textAreaRight" b="textAreaBottom"/>
              <a:pathLst>
                <a:path w="2805" h="4128">
                  <a:moveTo>
                    <a:pt x="2805" y="1"/>
                  </a:moveTo>
                  <a:lnTo>
                    <a:pt x="1" y="1355"/>
                  </a:lnTo>
                  <a:lnTo>
                    <a:pt x="1" y="4128"/>
                  </a:lnTo>
                  <a:lnTo>
                    <a:pt x="2805" y="2710"/>
                  </a:lnTo>
                  <a:lnTo>
                    <a:pt x="2805" y="1"/>
                  </a:lnTo>
                  <a:close/>
                </a:path>
              </a:pathLst>
            </a:custGeom>
            <a:solidFill>
              <a:schemeClr val="dk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0" name="Google Shape;9019;p59"/>
            <p:cNvSpPr/>
            <p:nvPr/>
          </p:nvSpPr>
          <p:spPr>
            <a:xfrm>
              <a:off x="1811880" y="1601280"/>
              <a:ext cx="61200" cy="139680"/>
            </a:xfrm>
            <a:custGeom>
              <a:avLst/>
              <a:gdLst>
                <a:gd name="textAreaLeft" fmla="*/ 0 w 61200"/>
                <a:gd name="textAreaRight" fmla="*/ 61560 w 61200"/>
                <a:gd name="textAreaTop" fmla="*/ 0 h 139680"/>
                <a:gd name="textAreaBottom" fmla="*/ 140040 h 139680"/>
              </a:gdLst>
              <a:ahLst/>
              <a:cxnLst/>
              <a:rect l="textAreaLeft" t="textAreaTop" r="textAreaRight" b="textAreaBottom"/>
              <a:pathLst>
                <a:path w="2080" h="4727">
                  <a:moveTo>
                    <a:pt x="2080" y="0"/>
                  </a:moveTo>
                  <a:lnTo>
                    <a:pt x="1" y="1072"/>
                  </a:lnTo>
                  <a:lnTo>
                    <a:pt x="1" y="4726"/>
                  </a:lnTo>
                  <a:lnTo>
                    <a:pt x="2080" y="3529"/>
                  </a:lnTo>
                  <a:lnTo>
                    <a:pt x="2080" y="0"/>
                  </a:ln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1" name="Google Shape;9020;p59"/>
            <p:cNvSpPr/>
            <p:nvPr/>
          </p:nvSpPr>
          <p:spPr>
            <a:xfrm>
              <a:off x="1791360" y="1446480"/>
              <a:ext cx="81720" cy="121680"/>
            </a:xfrm>
            <a:custGeom>
              <a:avLst/>
              <a:gdLst>
                <a:gd name="textAreaLeft" fmla="*/ 0 w 81720"/>
                <a:gd name="textAreaRight" fmla="*/ 82080 w 81720"/>
                <a:gd name="textAreaTop" fmla="*/ 0 h 121680"/>
                <a:gd name="textAreaBottom" fmla="*/ 122040 h 121680"/>
              </a:gdLst>
              <a:ahLst/>
              <a:cxnLst/>
              <a:rect l="textAreaLeft" t="textAreaTop" r="textAreaRight" b="textAreaBottom"/>
              <a:pathLst>
                <a:path w="2773" h="4128">
                  <a:moveTo>
                    <a:pt x="1" y="1"/>
                  </a:moveTo>
                  <a:lnTo>
                    <a:pt x="1" y="2710"/>
                  </a:lnTo>
                  <a:lnTo>
                    <a:pt x="2773" y="4128"/>
                  </a:lnTo>
                  <a:lnTo>
                    <a:pt x="2773" y="1355"/>
                  </a:lnTo>
                  <a:lnTo>
                    <a:pt x="1" y="1"/>
                  </a:lnTo>
                  <a:close/>
                </a:path>
              </a:pathLst>
            </a:custGeom>
            <a:solidFill>
              <a:schemeClr val="dk2"/>
            </a:solidFill>
            <a:ln w="0">
              <a:noFill/>
            </a:ln>
          </p:spPr>
          <p:style>
            <a:lnRef idx="0"/>
            <a:fillRef idx="0"/>
            <a:effectRef idx="0"/>
            <a:fontRef idx="minor"/>
          </p:style>
          <p:txBody>
            <a:bodyPr tIns="60840" bIns="60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2" name="Google Shape;9021;p59"/>
            <p:cNvSpPr/>
            <p:nvPr/>
          </p:nvSpPr>
          <p:spPr>
            <a:xfrm>
              <a:off x="1717560" y="1542600"/>
              <a:ext cx="143280" cy="72360"/>
            </a:xfrm>
            <a:custGeom>
              <a:avLst/>
              <a:gdLst>
                <a:gd name="textAreaLeft" fmla="*/ 0 w 143280"/>
                <a:gd name="textAreaRight" fmla="*/ 143640 w 143280"/>
                <a:gd name="textAreaTop" fmla="*/ 0 h 72360"/>
                <a:gd name="textAreaBottom" fmla="*/ 72720 h 72360"/>
              </a:gdLst>
              <a:ahLst/>
              <a:cxnLst/>
              <a:rect l="textAreaLeft" t="textAreaTop" r="textAreaRight" b="textAreaBottom"/>
              <a:pathLst>
                <a:path w="4853" h="2458">
                  <a:moveTo>
                    <a:pt x="2048" y="1"/>
                  </a:moveTo>
                  <a:lnTo>
                    <a:pt x="1" y="1040"/>
                  </a:lnTo>
                  <a:lnTo>
                    <a:pt x="2836" y="2458"/>
                  </a:lnTo>
                  <a:lnTo>
                    <a:pt x="4852" y="1418"/>
                  </a:lnTo>
                  <a:lnTo>
                    <a:pt x="2048" y="1"/>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3" name="Google Shape;9022;p59"/>
            <p:cNvSpPr/>
            <p:nvPr/>
          </p:nvSpPr>
          <p:spPr>
            <a:xfrm>
              <a:off x="1895040" y="1601280"/>
              <a:ext cx="61200" cy="139680"/>
            </a:xfrm>
            <a:custGeom>
              <a:avLst/>
              <a:gdLst>
                <a:gd name="textAreaLeft" fmla="*/ 0 w 61200"/>
                <a:gd name="textAreaRight" fmla="*/ 61560 w 61200"/>
                <a:gd name="textAreaTop" fmla="*/ 0 h 139680"/>
                <a:gd name="textAreaBottom" fmla="*/ 140040 h 139680"/>
              </a:gdLst>
              <a:ahLst/>
              <a:cxnLst/>
              <a:rect l="textAreaLeft" t="textAreaTop" r="textAreaRight" b="textAreaBottom"/>
              <a:pathLst>
                <a:path w="2080" h="4727">
                  <a:moveTo>
                    <a:pt x="1" y="0"/>
                  </a:moveTo>
                  <a:lnTo>
                    <a:pt x="1" y="3529"/>
                  </a:lnTo>
                  <a:lnTo>
                    <a:pt x="2080" y="4726"/>
                  </a:lnTo>
                  <a:lnTo>
                    <a:pt x="2080" y="1072"/>
                  </a:lnTo>
                  <a:lnTo>
                    <a:pt x="1" y="0"/>
                  </a:ln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4" name="Google Shape;9023;p59"/>
            <p:cNvSpPr/>
            <p:nvPr/>
          </p:nvSpPr>
          <p:spPr>
            <a:xfrm>
              <a:off x="1908000" y="1542600"/>
              <a:ext cx="143280" cy="72360"/>
            </a:xfrm>
            <a:custGeom>
              <a:avLst/>
              <a:gdLst>
                <a:gd name="textAreaLeft" fmla="*/ 0 w 143280"/>
                <a:gd name="textAreaRight" fmla="*/ 143640 w 143280"/>
                <a:gd name="textAreaTop" fmla="*/ 0 h 72360"/>
                <a:gd name="textAreaBottom" fmla="*/ 72720 h 72360"/>
              </a:gdLst>
              <a:ahLst/>
              <a:cxnLst/>
              <a:rect l="textAreaLeft" t="textAreaTop" r="textAreaRight" b="textAreaBottom"/>
              <a:pathLst>
                <a:path w="4853" h="2458">
                  <a:moveTo>
                    <a:pt x="2773" y="1"/>
                  </a:moveTo>
                  <a:lnTo>
                    <a:pt x="1" y="1418"/>
                  </a:lnTo>
                  <a:lnTo>
                    <a:pt x="1985" y="2458"/>
                  </a:lnTo>
                  <a:lnTo>
                    <a:pt x="4852" y="1040"/>
                  </a:lnTo>
                  <a:lnTo>
                    <a:pt x="2773" y="1"/>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5" name="Google Shape;9024;p59"/>
            <p:cNvSpPr/>
            <p:nvPr/>
          </p:nvSpPr>
          <p:spPr>
            <a:xfrm>
              <a:off x="1707480" y="1591200"/>
              <a:ext cx="82800" cy="149760"/>
            </a:xfrm>
            <a:custGeom>
              <a:avLst/>
              <a:gdLst>
                <a:gd name="textAreaLeft" fmla="*/ 0 w 82800"/>
                <a:gd name="textAreaRight" fmla="*/ 83160 w 82800"/>
                <a:gd name="textAreaTop" fmla="*/ 0 h 149760"/>
                <a:gd name="textAreaBottom" fmla="*/ 150120 h 149760"/>
              </a:gdLst>
              <a:ahLst/>
              <a:cxnLst/>
              <a:rect l="textAreaLeft" t="textAreaTop" r="textAreaRight" b="textAreaBottom"/>
              <a:pathLst>
                <a:path w="2804" h="5074">
                  <a:moveTo>
                    <a:pt x="0" y="1"/>
                  </a:moveTo>
                  <a:lnTo>
                    <a:pt x="0" y="3309"/>
                  </a:lnTo>
                  <a:cubicBezTo>
                    <a:pt x="0" y="3403"/>
                    <a:pt x="63" y="3529"/>
                    <a:pt x="189" y="3624"/>
                  </a:cubicBezTo>
                  <a:lnTo>
                    <a:pt x="2804" y="5073"/>
                  </a:lnTo>
                  <a:lnTo>
                    <a:pt x="2804" y="1419"/>
                  </a:lnTo>
                  <a:lnTo>
                    <a:pt x="0" y="1"/>
                  </a:lnTo>
                  <a:close/>
                </a:path>
              </a:pathLst>
            </a:custGeom>
            <a:solidFill>
              <a:schemeClr val="dk2"/>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6" name="Google Shape;9025;p59"/>
            <p:cNvSpPr/>
            <p:nvPr/>
          </p:nvSpPr>
          <p:spPr>
            <a:xfrm>
              <a:off x="1978920" y="1591200"/>
              <a:ext cx="82800" cy="149760"/>
            </a:xfrm>
            <a:custGeom>
              <a:avLst/>
              <a:gdLst>
                <a:gd name="textAreaLeft" fmla="*/ 0 w 82800"/>
                <a:gd name="textAreaRight" fmla="*/ 83160 w 82800"/>
                <a:gd name="textAreaTop" fmla="*/ 0 h 149760"/>
                <a:gd name="textAreaBottom" fmla="*/ 150120 h 149760"/>
              </a:gdLst>
              <a:ahLst/>
              <a:cxnLst/>
              <a:rect l="textAreaLeft" t="textAreaTop" r="textAreaRight" b="textAreaBottom"/>
              <a:pathLst>
                <a:path w="2804" h="507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17" name="Google Shape;9026;p59"/>
            <p:cNvSpPr/>
            <p:nvPr/>
          </p:nvSpPr>
          <p:spPr>
            <a:xfrm>
              <a:off x="1801800" y="1387080"/>
              <a:ext cx="165600" cy="82440"/>
            </a:xfrm>
            <a:custGeom>
              <a:avLst/>
              <a:gdLst>
                <a:gd name="textAreaLeft" fmla="*/ 0 w 165600"/>
                <a:gd name="textAreaRight" fmla="*/ 165960 w 165600"/>
                <a:gd name="textAreaTop" fmla="*/ 0 h 82440"/>
                <a:gd name="textAreaBottom" fmla="*/ 82800 h 82440"/>
              </a:gdLst>
              <a:ahLst/>
              <a:cxnLst/>
              <a:rect l="textAreaLeft" t="textAreaTop" r="textAreaRight" b="textAreaBottom"/>
              <a:pathLst>
                <a:path w="5608" h="2797">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18" name="Google Shape;9027;p59"/>
          <p:cNvGrpSpPr/>
          <p:nvPr/>
        </p:nvGrpSpPr>
        <p:grpSpPr>
          <a:xfrm>
            <a:off x="1707480" y="1822680"/>
            <a:ext cx="354240" cy="355680"/>
            <a:chOff x="1707480" y="1822680"/>
            <a:chExt cx="354240" cy="355680"/>
          </a:xfrm>
        </p:grpSpPr>
        <p:sp>
          <p:nvSpPr>
            <p:cNvPr id="8819" name="Google Shape;9028;p59"/>
            <p:cNvSpPr/>
            <p:nvPr/>
          </p:nvSpPr>
          <p:spPr>
            <a:xfrm>
              <a:off x="1707480" y="1948320"/>
              <a:ext cx="41760" cy="21240"/>
            </a:xfrm>
            <a:custGeom>
              <a:avLst/>
              <a:gdLst>
                <a:gd name="textAreaLeft" fmla="*/ 0 w 41760"/>
                <a:gd name="textAreaRight" fmla="*/ 42120 w 41760"/>
                <a:gd name="textAreaTop" fmla="*/ 0 h 21240"/>
                <a:gd name="textAreaBottom" fmla="*/ 21600 h 21240"/>
              </a:gdLst>
              <a:ahLst/>
              <a:cxnLst/>
              <a:rect l="textAreaLeft" t="textAreaTop" r="textAreaRight" b="textAreaBottom"/>
              <a:pathLst>
                <a:path w="1418" h="725">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0" name="Google Shape;9029;p59"/>
            <p:cNvSpPr/>
            <p:nvPr/>
          </p:nvSpPr>
          <p:spPr>
            <a:xfrm>
              <a:off x="1709280" y="187812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61" h="1198">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1" name="Google Shape;9030;p59"/>
            <p:cNvSpPr/>
            <p:nvPr/>
          </p:nvSpPr>
          <p:spPr>
            <a:xfrm>
              <a:off x="1709280" y="2003400"/>
              <a:ext cx="37080" cy="35640"/>
            </a:xfrm>
            <a:custGeom>
              <a:avLst/>
              <a:gdLst>
                <a:gd name="textAreaLeft" fmla="*/ 0 w 37080"/>
                <a:gd name="textAreaRight" fmla="*/ 37440 w 37080"/>
                <a:gd name="textAreaTop" fmla="*/ 0 h 35640"/>
                <a:gd name="textAreaBottom" fmla="*/ 36000 h 35640"/>
              </a:gdLst>
              <a:ahLst/>
              <a:cxnLst/>
              <a:rect l="textAreaLeft" t="textAreaTop" r="textAreaRight" b="textAreaBottom"/>
              <a:pathLst>
                <a:path w="1261" h="1222">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2" name="Google Shape;9031;p59"/>
            <p:cNvSpPr/>
            <p:nvPr/>
          </p:nvSpPr>
          <p:spPr>
            <a:xfrm>
              <a:off x="2019960" y="1948320"/>
              <a:ext cx="41760" cy="21240"/>
            </a:xfrm>
            <a:custGeom>
              <a:avLst/>
              <a:gdLst>
                <a:gd name="textAreaLeft" fmla="*/ 0 w 41760"/>
                <a:gd name="textAreaRight" fmla="*/ 42120 w 41760"/>
                <a:gd name="textAreaTop" fmla="*/ 0 h 21240"/>
                <a:gd name="textAreaBottom" fmla="*/ 21600 h 21240"/>
              </a:gdLst>
              <a:ahLst/>
              <a:cxnLst/>
              <a:rect l="textAreaLeft" t="textAreaTop" r="textAreaRight" b="textAreaBottom"/>
              <a:pathLst>
                <a:path w="1418" h="725">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3" name="Google Shape;9032;p59"/>
            <p:cNvSpPr/>
            <p:nvPr/>
          </p:nvSpPr>
          <p:spPr>
            <a:xfrm>
              <a:off x="2021760" y="1878120"/>
              <a:ext cx="37080" cy="35640"/>
            </a:xfrm>
            <a:custGeom>
              <a:avLst/>
              <a:gdLst>
                <a:gd name="textAreaLeft" fmla="*/ 0 w 37080"/>
                <a:gd name="textAreaRight" fmla="*/ 37440 w 37080"/>
                <a:gd name="textAreaTop" fmla="*/ 0 h 35640"/>
                <a:gd name="textAreaBottom" fmla="*/ 36000 h 35640"/>
              </a:gdLst>
              <a:ahLst/>
              <a:cxnLst/>
              <a:rect l="textAreaLeft" t="textAreaTop" r="textAreaRight" b="textAreaBottom"/>
              <a:pathLst>
                <a:path w="1261" h="1222">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4" name="Google Shape;9033;p59"/>
            <p:cNvSpPr/>
            <p:nvPr/>
          </p:nvSpPr>
          <p:spPr>
            <a:xfrm>
              <a:off x="2021760" y="2004120"/>
              <a:ext cx="37080" cy="34920"/>
            </a:xfrm>
            <a:custGeom>
              <a:avLst/>
              <a:gdLst>
                <a:gd name="textAreaLeft" fmla="*/ 0 w 37080"/>
                <a:gd name="textAreaRight" fmla="*/ 37440 w 37080"/>
                <a:gd name="textAreaTop" fmla="*/ 0 h 34920"/>
                <a:gd name="textAreaBottom" fmla="*/ 35280 h 34920"/>
              </a:gdLst>
              <a:ahLst/>
              <a:cxnLst/>
              <a:rect l="textAreaLeft" t="textAreaTop" r="textAreaRight" b="textAreaBottom"/>
              <a:pathLst>
                <a:path w="1261" h="1198">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5" name="Google Shape;9034;p59"/>
            <p:cNvSpPr/>
            <p:nvPr/>
          </p:nvSpPr>
          <p:spPr>
            <a:xfrm>
              <a:off x="1753920" y="1822680"/>
              <a:ext cx="254160" cy="249120"/>
            </a:xfrm>
            <a:custGeom>
              <a:avLst/>
              <a:gdLst>
                <a:gd name="textAreaLeft" fmla="*/ 0 w 254160"/>
                <a:gd name="textAreaRight" fmla="*/ 254520 w 254160"/>
                <a:gd name="textAreaTop" fmla="*/ 0 h 249120"/>
                <a:gd name="textAreaBottom" fmla="*/ 249480 h 249120"/>
              </a:gdLst>
              <a:ahLst/>
              <a:cxnLst/>
              <a:rect l="textAreaLeft" t="textAreaTop" r="textAreaRight" b="textAreaBottom"/>
              <a:pathLst>
                <a:path w="8602" h="8435">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6" name="Google Shape;9035;p59"/>
            <p:cNvSpPr/>
            <p:nvPr/>
          </p:nvSpPr>
          <p:spPr>
            <a:xfrm>
              <a:off x="1863000" y="1995840"/>
              <a:ext cx="41760" cy="77040"/>
            </a:xfrm>
            <a:custGeom>
              <a:avLst/>
              <a:gdLst>
                <a:gd name="textAreaLeft" fmla="*/ 0 w 41760"/>
                <a:gd name="textAreaRight" fmla="*/ 42120 w 41760"/>
                <a:gd name="textAreaTop" fmla="*/ 0 h 77040"/>
                <a:gd name="textAreaBottom" fmla="*/ 77400 h 77040"/>
              </a:gdLst>
              <a:ahLst/>
              <a:cxnLst/>
              <a:rect l="textAreaLeft" t="textAreaTop" r="textAreaRight" b="textAreaBottom"/>
              <a:pathLst>
                <a:path w="1419" h="2616">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7" name="Google Shape;9036;p59"/>
            <p:cNvSpPr/>
            <p:nvPr/>
          </p:nvSpPr>
          <p:spPr>
            <a:xfrm>
              <a:off x="1811880" y="2094480"/>
              <a:ext cx="146160" cy="40680"/>
            </a:xfrm>
            <a:custGeom>
              <a:avLst/>
              <a:gdLst>
                <a:gd name="textAreaLeft" fmla="*/ 0 w 146160"/>
                <a:gd name="textAreaRight" fmla="*/ 146520 w 146160"/>
                <a:gd name="textAreaTop" fmla="*/ 0 h 40680"/>
                <a:gd name="textAreaBottom" fmla="*/ 41040 h 40680"/>
              </a:gdLst>
              <a:ahLst/>
              <a:cxnLst/>
              <a:rect l="textAreaLeft" t="textAreaTop" r="textAreaRight" b="textAreaBottom"/>
              <a:pathLst>
                <a:path w="4947" h="138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8" name="Google Shape;9037;p59"/>
            <p:cNvSpPr/>
            <p:nvPr/>
          </p:nvSpPr>
          <p:spPr>
            <a:xfrm>
              <a:off x="1866960" y="1941480"/>
              <a:ext cx="34200" cy="36720"/>
            </a:xfrm>
            <a:custGeom>
              <a:avLst/>
              <a:gdLst>
                <a:gd name="textAreaLeft" fmla="*/ 0 w 34200"/>
                <a:gd name="textAreaRight" fmla="*/ 34560 w 34200"/>
                <a:gd name="textAreaTop" fmla="*/ 0 h 36720"/>
                <a:gd name="textAreaBottom" fmla="*/ 37080 h 36720"/>
              </a:gdLst>
              <a:ahLst/>
              <a:cxnLst/>
              <a:rect l="textAreaLeft" t="textAreaTop" r="textAreaRight" b="textAreaBottom"/>
              <a:pathLst>
                <a:path w="1166" h="1253">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29" name="Google Shape;9038;p59"/>
            <p:cNvSpPr/>
            <p:nvPr/>
          </p:nvSpPr>
          <p:spPr>
            <a:xfrm>
              <a:off x="1834200" y="2157120"/>
              <a:ext cx="100440" cy="21240"/>
            </a:xfrm>
            <a:custGeom>
              <a:avLst/>
              <a:gdLst>
                <a:gd name="textAreaLeft" fmla="*/ 0 w 100440"/>
                <a:gd name="textAreaRight" fmla="*/ 100800 w 100440"/>
                <a:gd name="textAreaTop" fmla="*/ 0 h 21240"/>
                <a:gd name="textAreaBottom" fmla="*/ 21600 h 21240"/>
              </a:gdLst>
              <a:ahLst/>
              <a:cxnLst/>
              <a:rect l="textAreaLeft" t="textAreaTop" r="textAreaRight" b="textAreaBottom"/>
              <a:pathLst>
                <a:path w="3404" h="725">
                  <a:moveTo>
                    <a:pt x="1" y="0"/>
                  </a:moveTo>
                  <a:cubicBezTo>
                    <a:pt x="158" y="410"/>
                    <a:pt x="536" y="725"/>
                    <a:pt x="977" y="725"/>
                  </a:cubicBezTo>
                  <a:lnTo>
                    <a:pt x="2395" y="725"/>
                  </a:lnTo>
                  <a:cubicBezTo>
                    <a:pt x="2868" y="725"/>
                    <a:pt x="3246" y="410"/>
                    <a:pt x="3403" y="0"/>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30" name="Google Shape;9039;p59"/>
          <p:cNvGrpSpPr/>
          <p:nvPr/>
        </p:nvGrpSpPr>
        <p:grpSpPr>
          <a:xfrm>
            <a:off x="1705320" y="2259360"/>
            <a:ext cx="358560" cy="354960"/>
            <a:chOff x="1705320" y="2259360"/>
            <a:chExt cx="358560" cy="354960"/>
          </a:xfrm>
        </p:grpSpPr>
        <p:sp>
          <p:nvSpPr>
            <p:cNvPr id="8831" name="Google Shape;9040;p59"/>
            <p:cNvSpPr/>
            <p:nvPr/>
          </p:nvSpPr>
          <p:spPr>
            <a:xfrm>
              <a:off x="1707120" y="2259360"/>
              <a:ext cx="270000" cy="105120"/>
            </a:xfrm>
            <a:custGeom>
              <a:avLst/>
              <a:gdLst>
                <a:gd name="textAreaLeft" fmla="*/ 0 w 270000"/>
                <a:gd name="textAreaRight" fmla="*/ 270360 w 270000"/>
                <a:gd name="textAreaTop" fmla="*/ 0 h 105120"/>
                <a:gd name="textAreaBottom" fmla="*/ 105480 h 105120"/>
              </a:gdLst>
              <a:ahLst/>
              <a:cxnLst/>
              <a:rect l="textAreaLeft" t="textAreaTop" r="textAreaRight" b="textAreaBottom"/>
              <a:pathLst>
                <a:path w="9137" h="3569">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2" name="Google Shape;9041;p59"/>
            <p:cNvSpPr/>
            <p:nvPr/>
          </p:nvSpPr>
          <p:spPr>
            <a:xfrm>
              <a:off x="1707120" y="2351880"/>
              <a:ext cx="167400" cy="136800"/>
            </a:xfrm>
            <a:custGeom>
              <a:avLst/>
              <a:gdLst>
                <a:gd name="textAreaLeft" fmla="*/ 0 w 167400"/>
                <a:gd name="textAreaRight" fmla="*/ 167760 w 167400"/>
                <a:gd name="textAreaTop" fmla="*/ 0 h 136800"/>
                <a:gd name="textAreaBottom" fmla="*/ 137160 h 136800"/>
              </a:gdLst>
              <a:ahLst/>
              <a:cxnLst/>
              <a:rect l="textAreaLeft" t="textAreaTop" r="textAreaRight" b="textAreaBottom"/>
              <a:pathLst>
                <a:path w="5671" h="4632">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3" name="Google Shape;9042;p59"/>
            <p:cNvSpPr/>
            <p:nvPr/>
          </p:nvSpPr>
          <p:spPr>
            <a:xfrm>
              <a:off x="1870200" y="2349000"/>
              <a:ext cx="193680" cy="174960"/>
            </a:xfrm>
            <a:custGeom>
              <a:avLst/>
              <a:gdLst>
                <a:gd name="textAreaLeft" fmla="*/ 0 w 193680"/>
                <a:gd name="textAreaRight" fmla="*/ 194040 w 193680"/>
                <a:gd name="textAreaTop" fmla="*/ 0 h 174960"/>
                <a:gd name="textAreaBottom" fmla="*/ 175320 h 174960"/>
              </a:gdLst>
              <a:ahLst/>
              <a:cxnLst/>
              <a:rect l="textAreaLeft" t="textAreaTop" r="textAreaRight" b="textAreaBottom"/>
              <a:pathLst>
                <a:path w="6554" h="592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w="0">
              <a:noFill/>
            </a:ln>
          </p:spPr>
          <p:style>
            <a:lnRef idx="0"/>
            <a:fillRef idx="0"/>
            <a:effectRef idx="0"/>
            <a:fontRef idx="minor"/>
          </p:style>
          <p:txBody>
            <a:bodyPr tIns="87480" bIns="87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4" name="Google Shape;9043;p59"/>
            <p:cNvSpPr/>
            <p:nvPr/>
          </p:nvSpPr>
          <p:spPr>
            <a:xfrm>
              <a:off x="1705320" y="2426400"/>
              <a:ext cx="271800" cy="187920"/>
            </a:xfrm>
            <a:custGeom>
              <a:avLst/>
              <a:gdLst>
                <a:gd name="textAreaLeft" fmla="*/ 0 w 271800"/>
                <a:gd name="textAreaRight" fmla="*/ 272160 w 271800"/>
                <a:gd name="textAreaTop" fmla="*/ 0 h 187920"/>
                <a:gd name="textAreaBottom" fmla="*/ 188280 h 187920"/>
              </a:gdLst>
              <a:ahLst/>
              <a:cxnLst/>
              <a:rect l="textAreaLeft" t="textAreaTop" r="textAreaRight" b="textAreaBottom"/>
              <a:pathLst>
                <a:path w="9200" h="6365">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35" name="Google Shape;9044;p59"/>
          <p:cNvGrpSpPr/>
          <p:nvPr/>
        </p:nvGrpSpPr>
        <p:grpSpPr>
          <a:xfrm>
            <a:off x="3920760" y="1407240"/>
            <a:ext cx="356760" cy="353880"/>
            <a:chOff x="3920760" y="1407240"/>
            <a:chExt cx="356760" cy="353880"/>
          </a:xfrm>
        </p:grpSpPr>
        <p:sp>
          <p:nvSpPr>
            <p:cNvPr id="8836" name="Google Shape;9045;p59"/>
            <p:cNvSpPr/>
            <p:nvPr/>
          </p:nvSpPr>
          <p:spPr>
            <a:xfrm>
              <a:off x="3920760" y="1407240"/>
              <a:ext cx="356760" cy="209520"/>
            </a:xfrm>
            <a:custGeom>
              <a:avLst/>
              <a:gdLst>
                <a:gd name="textAreaLeft" fmla="*/ 0 w 356760"/>
                <a:gd name="textAreaRight" fmla="*/ 357120 w 356760"/>
                <a:gd name="textAreaTop" fmla="*/ 0 h 209520"/>
                <a:gd name="textAreaBottom" fmla="*/ 209880 h 209520"/>
              </a:gdLst>
              <a:ahLst/>
              <a:cxnLst/>
              <a:rect l="textAreaLeft" t="textAreaTop" r="textAreaRight" b="textAreaBottom"/>
              <a:pathLst>
                <a:path w="12067" h="7089">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7" name="Google Shape;9046;p59"/>
            <p:cNvSpPr/>
            <p:nvPr/>
          </p:nvSpPr>
          <p:spPr>
            <a:xfrm>
              <a:off x="4087440" y="153216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8" name="Google Shape;9047;p59"/>
            <p:cNvSpPr/>
            <p:nvPr/>
          </p:nvSpPr>
          <p:spPr>
            <a:xfrm>
              <a:off x="4046400" y="1637640"/>
              <a:ext cx="103320" cy="20160"/>
            </a:xfrm>
            <a:custGeom>
              <a:avLst/>
              <a:gdLst>
                <a:gd name="textAreaLeft" fmla="*/ 0 w 103320"/>
                <a:gd name="textAreaRight" fmla="*/ 103680 w 103320"/>
                <a:gd name="textAreaTop" fmla="*/ 0 h 20160"/>
                <a:gd name="textAreaBottom" fmla="*/ 20520 h 20160"/>
              </a:gdLst>
              <a:ahLst/>
              <a:cxnLst/>
              <a:rect l="textAreaLeft" t="textAreaTop" r="textAreaRight" b="textAreaBottom"/>
              <a:pathLst>
                <a:path w="3498" h="694">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39" name="Google Shape;9048;p59"/>
            <p:cNvSpPr/>
            <p:nvPr/>
          </p:nvSpPr>
          <p:spPr>
            <a:xfrm>
              <a:off x="4157640" y="1491120"/>
              <a:ext cx="119880" cy="165600"/>
            </a:xfrm>
            <a:custGeom>
              <a:avLst/>
              <a:gdLst>
                <a:gd name="textAreaLeft" fmla="*/ 0 w 119880"/>
                <a:gd name="textAreaRight" fmla="*/ 120240 w 119880"/>
                <a:gd name="textAreaTop" fmla="*/ 0 h 165600"/>
                <a:gd name="textAreaBottom" fmla="*/ 165960 h 165600"/>
              </a:gdLst>
              <a:ahLst/>
              <a:cxnLst/>
              <a:rect l="textAreaLeft" t="textAreaTop" r="textAreaRight" b="textAreaBottom"/>
              <a:pathLst>
                <a:path w="4065" h="5609">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w="0">
              <a:noFill/>
            </a:ln>
          </p:spPr>
          <p:style>
            <a:lnRef idx="0"/>
            <a:fillRef idx="0"/>
            <a:effectRef idx="0"/>
            <a:fontRef idx="minor"/>
          </p:style>
          <p:txBody>
            <a:bodyPr tIns="82800" bIns="82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0" name="Google Shape;9049;p59"/>
            <p:cNvSpPr/>
            <p:nvPr/>
          </p:nvSpPr>
          <p:spPr>
            <a:xfrm>
              <a:off x="3922560" y="1493280"/>
              <a:ext cx="118080" cy="165600"/>
            </a:xfrm>
            <a:custGeom>
              <a:avLst/>
              <a:gdLst>
                <a:gd name="textAreaLeft" fmla="*/ 0 w 118080"/>
                <a:gd name="textAreaRight" fmla="*/ 118440 w 118080"/>
                <a:gd name="textAreaTop" fmla="*/ 0 h 165600"/>
                <a:gd name="textAreaBottom" fmla="*/ 165960 h 165600"/>
              </a:gdLst>
              <a:ahLst/>
              <a:cxnLst/>
              <a:rect l="textAreaLeft" t="textAreaTop" r="textAreaRight" b="textAreaBottom"/>
              <a:pathLst>
                <a:path w="4002" h="5609">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w="0">
              <a:noFill/>
            </a:ln>
          </p:spPr>
          <p:style>
            <a:lnRef idx="0"/>
            <a:fillRef idx="0"/>
            <a:effectRef idx="0"/>
            <a:fontRef idx="minor"/>
          </p:style>
          <p:txBody>
            <a:bodyPr tIns="82800" bIns="82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1" name="Google Shape;9050;p59"/>
            <p:cNvSpPr/>
            <p:nvPr/>
          </p:nvSpPr>
          <p:spPr>
            <a:xfrm>
              <a:off x="3920760" y="1677600"/>
              <a:ext cx="354960" cy="83520"/>
            </a:xfrm>
            <a:custGeom>
              <a:avLst/>
              <a:gdLst>
                <a:gd name="textAreaLeft" fmla="*/ 0 w 354960"/>
                <a:gd name="textAreaRight" fmla="*/ 355320 w 354960"/>
                <a:gd name="textAreaTop" fmla="*/ 0 h 83520"/>
                <a:gd name="textAreaBottom" fmla="*/ 83880 h 83520"/>
              </a:gdLst>
              <a:ahLst/>
              <a:cxnLst/>
              <a:rect l="textAreaLeft" t="textAreaTop" r="textAreaRight" b="textAreaBottom"/>
              <a:pathLst>
                <a:path w="12004" h="2837">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42" name="Google Shape;9051;p59"/>
          <p:cNvGrpSpPr/>
          <p:nvPr/>
        </p:nvGrpSpPr>
        <p:grpSpPr>
          <a:xfrm>
            <a:off x="3984480" y="1843560"/>
            <a:ext cx="229320" cy="355320"/>
            <a:chOff x="3984480" y="1843560"/>
            <a:chExt cx="229320" cy="355320"/>
          </a:xfrm>
        </p:grpSpPr>
        <p:sp>
          <p:nvSpPr>
            <p:cNvPr id="8843" name="Google Shape;9052;p59"/>
            <p:cNvSpPr/>
            <p:nvPr/>
          </p:nvSpPr>
          <p:spPr>
            <a:xfrm>
              <a:off x="4047120" y="194832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8">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4" name="Google Shape;9053;p59"/>
            <p:cNvSpPr/>
            <p:nvPr/>
          </p:nvSpPr>
          <p:spPr>
            <a:xfrm>
              <a:off x="4088880" y="199008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0" y="1"/>
                  </a:moveTo>
                  <a:lnTo>
                    <a:pt x="0" y="631"/>
                  </a:lnTo>
                  <a:cubicBezTo>
                    <a:pt x="315" y="536"/>
                    <a:pt x="504" y="284"/>
                    <a:pt x="630" y="1"/>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5" name="Google Shape;9054;p59"/>
            <p:cNvSpPr/>
            <p:nvPr/>
          </p:nvSpPr>
          <p:spPr>
            <a:xfrm>
              <a:off x="3985560" y="1843560"/>
              <a:ext cx="228240" cy="41760"/>
            </a:xfrm>
            <a:custGeom>
              <a:avLst/>
              <a:gdLst>
                <a:gd name="textAreaLeft" fmla="*/ 0 w 228240"/>
                <a:gd name="textAreaRight" fmla="*/ 228600 w 228240"/>
                <a:gd name="textAreaTop" fmla="*/ 0 h 41760"/>
                <a:gd name="textAreaBottom" fmla="*/ 42120 h 41760"/>
              </a:gdLst>
              <a:ahLst/>
              <a:cxnLst/>
              <a:rect l="textAreaLeft" t="textAreaTop" r="textAreaRight" b="textAreaBottom"/>
              <a:pathLst>
                <a:path w="7719" h="14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6" name="Google Shape;9055;p59"/>
            <p:cNvSpPr/>
            <p:nvPr/>
          </p:nvSpPr>
          <p:spPr>
            <a:xfrm>
              <a:off x="4088880" y="1989000"/>
              <a:ext cx="63000" cy="63000"/>
            </a:xfrm>
            <a:custGeom>
              <a:avLst/>
              <a:gdLst>
                <a:gd name="textAreaLeft" fmla="*/ 0 w 63000"/>
                <a:gd name="textAreaRight" fmla="*/ 63360 w 63000"/>
                <a:gd name="textAreaTop" fmla="*/ 0 h 63000"/>
                <a:gd name="textAreaBottom" fmla="*/ 63360 h 63000"/>
              </a:gdLst>
              <a:ahLst/>
              <a:cxnLst/>
              <a:rect l="textAreaLeft" t="textAreaTop" r="textAreaRight" b="textAreaBottom"/>
              <a:pathLst>
                <a:path w="2143" h="2143">
                  <a:moveTo>
                    <a:pt x="1386" y="0"/>
                  </a:moveTo>
                  <a:cubicBezTo>
                    <a:pt x="1229" y="662"/>
                    <a:pt x="725" y="1229"/>
                    <a:pt x="0" y="1387"/>
                  </a:cubicBezTo>
                  <a:lnTo>
                    <a:pt x="0" y="2143"/>
                  </a:lnTo>
                  <a:lnTo>
                    <a:pt x="2143" y="2143"/>
                  </a:lnTo>
                  <a:lnTo>
                    <a:pt x="2143" y="0"/>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7" name="Google Shape;9056;p59"/>
            <p:cNvSpPr/>
            <p:nvPr/>
          </p:nvSpPr>
          <p:spPr>
            <a:xfrm>
              <a:off x="3984480" y="1906200"/>
              <a:ext cx="228240" cy="187920"/>
            </a:xfrm>
            <a:custGeom>
              <a:avLst/>
              <a:gdLst>
                <a:gd name="textAreaLeft" fmla="*/ 0 w 228240"/>
                <a:gd name="textAreaRight" fmla="*/ 228600 w 228240"/>
                <a:gd name="textAreaTop" fmla="*/ 0 h 187920"/>
                <a:gd name="textAreaBottom" fmla="*/ 188280 h 187920"/>
              </a:gdLst>
              <a:ahLst/>
              <a:cxnLst/>
              <a:rect l="textAreaLeft" t="textAreaTop" r="textAreaRight" b="textAreaBottom"/>
              <a:pathLst>
                <a:path w="7720" h="6365">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48" name="Google Shape;9057;p59"/>
            <p:cNvSpPr/>
            <p:nvPr/>
          </p:nvSpPr>
          <p:spPr>
            <a:xfrm>
              <a:off x="3984480" y="2116080"/>
              <a:ext cx="228240" cy="82800"/>
            </a:xfrm>
            <a:custGeom>
              <a:avLst/>
              <a:gdLst>
                <a:gd name="textAreaLeft" fmla="*/ 0 w 228240"/>
                <a:gd name="textAreaRight" fmla="*/ 228600 w 228240"/>
                <a:gd name="textAreaTop" fmla="*/ 0 h 82800"/>
                <a:gd name="textAreaBottom" fmla="*/ 83160 h 82800"/>
              </a:gdLst>
              <a:ahLst/>
              <a:cxnLst/>
              <a:rect l="textAreaLeft" t="textAreaTop" r="textAreaRight" b="textAreaBottom"/>
              <a:pathLst>
                <a:path w="7720" h="2805">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49" name="Google Shape;9058;p59"/>
          <p:cNvGrpSpPr/>
          <p:nvPr/>
        </p:nvGrpSpPr>
        <p:grpSpPr>
          <a:xfrm>
            <a:off x="3921480" y="2279880"/>
            <a:ext cx="354960" cy="356040"/>
            <a:chOff x="3921480" y="2279880"/>
            <a:chExt cx="354960" cy="356040"/>
          </a:xfrm>
        </p:grpSpPr>
        <p:sp>
          <p:nvSpPr>
            <p:cNvPr id="8850" name="Google Shape;9059;p59"/>
            <p:cNvSpPr/>
            <p:nvPr/>
          </p:nvSpPr>
          <p:spPr>
            <a:xfrm>
              <a:off x="3962520" y="2279880"/>
              <a:ext cx="83520" cy="51840"/>
            </a:xfrm>
            <a:custGeom>
              <a:avLst/>
              <a:gdLst>
                <a:gd name="textAreaLeft" fmla="*/ 0 w 83520"/>
                <a:gd name="textAreaRight" fmla="*/ 83880 w 83520"/>
                <a:gd name="textAreaTop" fmla="*/ 0 h 51840"/>
                <a:gd name="textAreaBottom" fmla="*/ 52200 h 51840"/>
              </a:gdLst>
              <a:ahLst/>
              <a:cxnLst/>
              <a:rect l="textAreaLeft" t="textAreaTop" r="textAreaRight" b="textAreaBottom"/>
              <a:pathLst>
                <a:path w="2836" h="176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1" name="Google Shape;9060;p59"/>
            <p:cNvSpPr/>
            <p:nvPr/>
          </p:nvSpPr>
          <p:spPr>
            <a:xfrm>
              <a:off x="3921480" y="2343600"/>
              <a:ext cx="166680" cy="124560"/>
            </a:xfrm>
            <a:custGeom>
              <a:avLst/>
              <a:gdLst>
                <a:gd name="textAreaLeft" fmla="*/ 0 w 166680"/>
                <a:gd name="textAreaRight" fmla="*/ 167040 w 166680"/>
                <a:gd name="textAreaTop" fmla="*/ 0 h 124560"/>
                <a:gd name="textAreaBottom" fmla="*/ 124920 h 124560"/>
              </a:gdLst>
              <a:ahLst/>
              <a:cxnLst/>
              <a:rect l="textAreaLeft" t="textAreaTop" r="textAreaRight" b="textAreaBottom"/>
              <a:pathLst>
                <a:path w="5640" h="4222">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2" name="Google Shape;9061;p59"/>
            <p:cNvSpPr/>
            <p:nvPr/>
          </p:nvSpPr>
          <p:spPr>
            <a:xfrm>
              <a:off x="4062240" y="2302560"/>
              <a:ext cx="141480" cy="105120"/>
            </a:xfrm>
            <a:custGeom>
              <a:avLst/>
              <a:gdLst>
                <a:gd name="textAreaLeft" fmla="*/ 0 w 141480"/>
                <a:gd name="textAreaRight" fmla="*/ 141840 w 141480"/>
                <a:gd name="textAreaTop" fmla="*/ 0 h 105120"/>
                <a:gd name="textAreaBottom" fmla="*/ 105480 h 105120"/>
              </a:gdLst>
              <a:ahLst/>
              <a:cxnLst/>
              <a:rect l="textAreaLeft" t="textAreaTop" r="textAreaRight" b="textAreaBottom"/>
              <a:pathLst>
                <a:path w="4790" h="3561">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3" name="Google Shape;9062;p59"/>
            <p:cNvSpPr/>
            <p:nvPr/>
          </p:nvSpPr>
          <p:spPr>
            <a:xfrm>
              <a:off x="4150800" y="2405160"/>
              <a:ext cx="84600" cy="83520"/>
            </a:xfrm>
            <a:custGeom>
              <a:avLst/>
              <a:gdLst>
                <a:gd name="textAreaLeft" fmla="*/ 0 w 84600"/>
                <a:gd name="textAreaRight" fmla="*/ 84960 w 84600"/>
                <a:gd name="textAreaTop" fmla="*/ 0 h 83520"/>
                <a:gd name="textAreaBottom" fmla="*/ 83880 h 83520"/>
              </a:gdLst>
              <a:ahLst/>
              <a:cxnLst/>
              <a:rect l="textAreaLeft" t="textAreaTop" r="textAreaRight" b="textAreaBottom"/>
              <a:pathLst>
                <a:path w="2868" h="2836">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4" name="Google Shape;9063;p59"/>
            <p:cNvSpPr/>
            <p:nvPr/>
          </p:nvSpPr>
          <p:spPr>
            <a:xfrm>
              <a:off x="4066200" y="2500920"/>
              <a:ext cx="210240" cy="135000"/>
            </a:xfrm>
            <a:custGeom>
              <a:avLst/>
              <a:gdLst>
                <a:gd name="textAreaLeft" fmla="*/ 0 w 210240"/>
                <a:gd name="textAreaRight" fmla="*/ 210600 w 210240"/>
                <a:gd name="textAreaTop" fmla="*/ 0 h 135000"/>
                <a:gd name="textAreaBottom" fmla="*/ 135360 h 135000"/>
              </a:gdLst>
              <a:ahLst/>
              <a:cxnLst/>
              <a:rect l="textAreaLeft" t="textAreaTop" r="textAreaRight" b="textAreaBottom"/>
              <a:pathLst>
                <a:path w="7121" h="4569">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5" name="Google Shape;9064;p59"/>
            <p:cNvSpPr/>
            <p:nvPr/>
          </p:nvSpPr>
          <p:spPr>
            <a:xfrm>
              <a:off x="3995280" y="2510280"/>
              <a:ext cx="20160" cy="51840"/>
            </a:xfrm>
            <a:custGeom>
              <a:avLst/>
              <a:gdLst>
                <a:gd name="textAreaLeft" fmla="*/ 0 w 20160"/>
                <a:gd name="textAreaRight" fmla="*/ 20520 w 20160"/>
                <a:gd name="textAreaTop" fmla="*/ 0 h 51840"/>
                <a:gd name="textAreaBottom" fmla="*/ 52200 h 51840"/>
              </a:gdLst>
              <a:ahLst/>
              <a:cxnLst/>
              <a:rect l="textAreaLeft" t="textAreaTop" r="textAreaRight" b="textAreaBottom"/>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6" name="Google Shape;9065;p59"/>
            <p:cNvSpPr/>
            <p:nvPr/>
          </p:nvSpPr>
          <p:spPr>
            <a:xfrm>
              <a:off x="4048560" y="2486880"/>
              <a:ext cx="44280" cy="42480"/>
            </a:xfrm>
            <a:custGeom>
              <a:avLst/>
              <a:gdLst>
                <a:gd name="textAreaLeft" fmla="*/ 0 w 44280"/>
                <a:gd name="textAreaRight" fmla="*/ 44640 w 44280"/>
                <a:gd name="textAreaTop" fmla="*/ 0 h 42480"/>
                <a:gd name="textAreaBottom" fmla="*/ 42840 h 42480"/>
              </a:gdLst>
              <a:ahLst/>
              <a:cxnLst/>
              <a:rect l="textAreaLeft" t="textAreaTop" r="textAreaRight" b="textAreaBottom"/>
              <a:pathLst>
                <a:path w="1513" h="145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57" name="Google Shape;9066;p59"/>
            <p:cNvSpPr/>
            <p:nvPr/>
          </p:nvSpPr>
          <p:spPr>
            <a:xfrm>
              <a:off x="3921480" y="2487240"/>
              <a:ext cx="44280" cy="42480"/>
            </a:xfrm>
            <a:custGeom>
              <a:avLst/>
              <a:gdLst>
                <a:gd name="textAreaLeft" fmla="*/ 0 w 44280"/>
                <a:gd name="textAreaRight" fmla="*/ 44640 w 44280"/>
                <a:gd name="textAreaTop" fmla="*/ 0 h 42480"/>
                <a:gd name="textAreaBottom" fmla="*/ 42840 h 42480"/>
              </a:gdLst>
              <a:ahLst/>
              <a:cxnLst/>
              <a:rect l="textAreaLeft" t="textAreaTop" r="textAreaRight" b="textAreaBottom"/>
              <a:pathLst>
                <a:path w="1513" h="145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58" name="Google Shape;9067;p59"/>
          <p:cNvGrpSpPr/>
          <p:nvPr/>
        </p:nvGrpSpPr>
        <p:grpSpPr>
          <a:xfrm>
            <a:off x="2626920" y="2773800"/>
            <a:ext cx="354960" cy="311040"/>
            <a:chOff x="2626920" y="2773800"/>
            <a:chExt cx="354960" cy="311040"/>
          </a:xfrm>
        </p:grpSpPr>
        <p:sp>
          <p:nvSpPr>
            <p:cNvPr id="8859" name="Google Shape;9068;p59"/>
            <p:cNvSpPr/>
            <p:nvPr/>
          </p:nvSpPr>
          <p:spPr>
            <a:xfrm>
              <a:off x="2626920" y="2873520"/>
              <a:ext cx="41760" cy="153360"/>
            </a:xfrm>
            <a:custGeom>
              <a:avLst/>
              <a:gdLst>
                <a:gd name="textAreaLeft" fmla="*/ 0 w 41760"/>
                <a:gd name="textAreaRight" fmla="*/ 42120 w 41760"/>
                <a:gd name="textAreaTop" fmla="*/ 0 h 153360"/>
                <a:gd name="textAreaBottom" fmla="*/ 153720 h 153360"/>
              </a:gdLst>
              <a:ahLst/>
              <a:cxnLst/>
              <a:rect l="textAreaLeft" t="textAreaTop" r="textAreaRight" b="textAreaBottom"/>
              <a:pathLst>
                <a:path w="1419" h="5200">
                  <a:moveTo>
                    <a:pt x="1" y="1"/>
                  </a:moveTo>
                  <a:lnTo>
                    <a:pt x="1" y="5199"/>
                  </a:lnTo>
                  <a:lnTo>
                    <a:pt x="1418" y="4506"/>
                  </a:lnTo>
                  <a:lnTo>
                    <a:pt x="1418" y="726"/>
                  </a:lnTo>
                  <a:lnTo>
                    <a:pt x="1" y="1"/>
                  </a:ln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0" name="Google Shape;9069;p59"/>
            <p:cNvSpPr/>
            <p:nvPr/>
          </p:nvSpPr>
          <p:spPr>
            <a:xfrm>
              <a:off x="2773440" y="2919240"/>
              <a:ext cx="63000" cy="62280"/>
            </a:xfrm>
            <a:custGeom>
              <a:avLst/>
              <a:gdLst>
                <a:gd name="textAreaLeft" fmla="*/ 0 w 63000"/>
                <a:gd name="textAreaRight" fmla="*/ 63360 w 63000"/>
                <a:gd name="textAreaTop" fmla="*/ 0 h 62280"/>
                <a:gd name="textAreaBottom" fmla="*/ 62640 h 62280"/>
              </a:gdLst>
              <a:ahLst/>
              <a:cxnLst/>
              <a:rect l="textAreaLeft" t="textAreaTop" r="textAreaRight" b="textAreaBottom"/>
              <a:pathLst>
                <a:path w="2144" h="2112">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1" name="Google Shape;9070;p59"/>
            <p:cNvSpPr/>
            <p:nvPr/>
          </p:nvSpPr>
          <p:spPr>
            <a:xfrm>
              <a:off x="2940120" y="2873520"/>
              <a:ext cx="41760" cy="153360"/>
            </a:xfrm>
            <a:custGeom>
              <a:avLst/>
              <a:gdLst>
                <a:gd name="textAreaLeft" fmla="*/ 0 w 41760"/>
                <a:gd name="textAreaRight" fmla="*/ 42120 w 41760"/>
                <a:gd name="textAreaTop" fmla="*/ 0 h 153360"/>
                <a:gd name="textAreaBottom" fmla="*/ 153720 h 153360"/>
              </a:gdLst>
              <a:ahLst/>
              <a:cxnLst/>
              <a:rect l="textAreaLeft" t="textAreaTop" r="textAreaRight" b="textAreaBottom"/>
              <a:pathLst>
                <a:path w="1418" h="5200">
                  <a:moveTo>
                    <a:pt x="1418" y="1"/>
                  </a:moveTo>
                  <a:lnTo>
                    <a:pt x="0" y="726"/>
                  </a:lnTo>
                  <a:lnTo>
                    <a:pt x="0" y="4506"/>
                  </a:lnTo>
                  <a:lnTo>
                    <a:pt x="1418" y="5199"/>
                  </a:lnTo>
                  <a:lnTo>
                    <a:pt x="1418" y="1"/>
                  </a:ln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2" name="Google Shape;9071;p59"/>
            <p:cNvSpPr/>
            <p:nvPr/>
          </p:nvSpPr>
          <p:spPr>
            <a:xfrm>
              <a:off x="2626920" y="2794320"/>
              <a:ext cx="354960" cy="290520"/>
            </a:xfrm>
            <a:custGeom>
              <a:avLst/>
              <a:gdLst>
                <a:gd name="textAreaLeft" fmla="*/ 0 w 354960"/>
                <a:gd name="textAreaRight" fmla="*/ 355320 w 354960"/>
                <a:gd name="textAreaTop" fmla="*/ 0 h 290520"/>
                <a:gd name="textAreaBottom" fmla="*/ 290880 h 290520"/>
              </a:gdLst>
              <a:ahLst/>
              <a:cxnLst/>
              <a:rect l="textAreaLeft" t="textAreaTop" r="textAreaRight" b="textAreaBottom"/>
              <a:pathLst>
                <a:path w="12004" h="983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3" name="Google Shape;9072;p59"/>
            <p:cNvSpPr/>
            <p:nvPr/>
          </p:nvSpPr>
          <p:spPr>
            <a:xfrm>
              <a:off x="2733120" y="2877120"/>
              <a:ext cx="144360" cy="144360"/>
            </a:xfrm>
            <a:custGeom>
              <a:avLst/>
              <a:gdLst>
                <a:gd name="textAreaLeft" fmla="*/ 0 w 144360"/>
                <a:gd name="textAreaRight" fmla="*/ 144720 w 144360"/>
                <a:gd name="textAreaTop" fmla="*/ 0 h 144360"/>
                <a:gd name="textAreaBottom" fmla="*/ 144720 h 144360"/>
              </a:gdLst>
              <a:ahLst/>
              <a:cxnLst/>
              <a:rect l="textAreaLeft" t="textAreaTop" r="textAreaRight" b="textAreaBottom"/>
              <a:pathLst>
                <a:path w="4884" h="4885">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4" name="Google Shape;9073;p59"/>
            <p:cNvSpPr/>
            <p:nvPr/>
          </p:nvSpPr>
          <p:spPr>
            <a:xfrm>
              <a:off x="2747160" y="2773800"/>
              <a:ext cx="116280" cy="20160"/>
            </a:xfrm>
            <a:custGeom>
              <a:avLst/>
              <a:gdLst>
                <a:gd name="textAreaLeft" fmla="*/ 0 w 116280"/>
                <a:gd name="textAreaRight" fmla="*/ 116640 w 116280"/>
                <a:gd name="textAreaTop" fmla="*/ 0 h 20160"/>
                <a:gd name="textAreaBottom" fmla="*/ 20520 h 20160"/>
              </a:gdLst>
              <a:ahLst/>
              <a:cxnLst/>
              <a:rect l="textAreaLeft" t="textAreaTop" r="textAreaRight" b="textAreaBottom"/>
              <a:pathLst>
                <a:path w="3939" h="695">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65" name="Google Shape;9074;p59"/>
          <p:cNvGrpSpPr/>
          <p:nvPr/>
        </p:nvGrpSpPr>
        <p:grpSpPr>
          <a:xfrm>
            <a:off x="2626920" y="3188160"/>
            <a:ext cx="354960" cy="322920"/>
            <a:chOff x="2626920" y="3188160"/>
            <a:chExt cx="354960" cy="322920"/>
          </a:xfrm>
        </p:grpSpPr>
        <p:sp>
          <p:nvSpPr>
            <p:cNvPr id="8866" name="Google Shape;9075;p59"/>
            <p:cNvSpPr/>
            <p:nvPr/>
          </p:nvSpPr>
          <p:spPr>
            <a:xfrm>
              <a:off x="2626920" y="3412440"/>
              <a:ext cx="135720" cy="98640"/>
            </a:xfrm>
            <a:custGeom>
              <a:avLst/>
              <a:gdLst>
                <a:gd name="textAreaLeft" fmla="*/ 0 w 135720"/>
                <a:gd name="textAreaRight" fmla="*/ 136080 w 135720"/>
                <a:gd name="textAreaTop" fmla="*/ 0 h 98640"/>
                <a:gd name="textAreaBottom" fmla="*/ 99000 h 98640"/>
              </a:gdLst>
              <a:ahLst/>
              <a:cxnLst/>
              <a:rect l="textAreaLeft" t="textAreaTop" r="textAreaRight" b="textAreaBottom"/>
              <a:pathLst>
                <a:path w="4601" h="334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7" name="Google Shape;9076;p59"/>
            <p:cNvSpPr/>
            <p:nvPr/>
          </p:nvSpPr>
          <p:spPr>
            <a:xfrm>
              <a:off x="2835720" y="3289320"/>
              <a:ext cx="44280" cy="44280"/>
            </a:xfrm>
            <a:custGeom>
              <a:avLst/>
              <a:gdLst>
                <a:gd name="textAreaLeft" fmla="*/ 0 w 44280"/>
                <a:gd name="textAreaRight" fmla="*/ 44640 w 44280"/>
                <a:gd name="textAreaTop" fmla="*/ 0 h 44280"/>
                <a:gd name="textAreaBottom" fmla="*/ 44640 h 44280"/>
              </a:gdLst>
              <a:ahLst/>
              <a:cxnLst/>
              <a:rect l="textAreaLeft" t="textAreaTop" r="textAreaRight" b="textAreaBottom"/>
              <a:pathLst>
                <a:path w="1513" h="1513">
                  <a:moveTo>
                    <a:pt x="1009" y="0"/>
                  </a:moveTo>
                  <a:lnTo>
                    <a:pt x="1" y="1008"/>
                  </a:lnTo>
                  <a:lnTo>
                    <a:pt x="505" y="1512"/>
                  </a:lnTo>
                  <a:lnTo>
                    <a:pt x="1513" y="504"/>
                  </a:lnTo>
                  <a:lnTo>
                    <a:pt x="1009" y="0"/>
                  </a:lnTo>
                  <a:close/>
                </a:path>
              </a:pathLst>
            </a:custGeom>
            <a:solidFill>
              <a:schemeClr val="dk2"/>
            </a:solidFill>
            <a:ln w="0">
              <a:noFill/>
            </a:ln>
          </p:spPr>
          <p:style>
            <a:lnRef idx="0"/>
            <a:fillRef idx="0"/>
            <a:effectRef idx="0"/>
            <a:fontRef idx="minor"/>
          </p:style>
          <p:txBody>
            <a:bodyPr tIns="22320" bIns="22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8" name="Google Shape;9077;p59"/>
            <p:cNvSpPr/>
            <p:nvPr/>
          </p:nvSpPr>
          <p:spPr>
            <a:xfrm>
              <a:off x="2880360" y="3260520"/>
              <a:ext cx="29520" cy="29520"/>
            </a:xfrm>
            <a:custGeom>
              <a:avLst/>
              <a:gdLst>
                <a:gd name="textAreaLeft" fmla="*/ 0 w 29520"/>
                <a:gd name="textAreaRight" fmla="*/ 29880 w 29520"/>
                <a:gd name="textAreaTop" fmla="*/ 0 h 29520"/>
                <a:gd name="textAreaBottom" fmla="*/ 29880 h 29520"/>
              </a:gdLst>
              <a:ahLst/>
              <a:cxnLst/>
              <a:rect l="textAreaLeft" t="textAreaTop" r="textAreaRight" b="textAreaBottom"/>
              <a:pathLst>
                <a:path w="1009" h="1009">
                  <a:moveTo>
                    <a:pt x="505" y="0"/>
                  </a:moveTo>
                  <a:lnTo>
                    <a:pt x="1" y="505"/>
                  </a:lnTo>
                  <a:lnTo>
                    <a:pt x="505" y="1009"/>
                  </a:lnTo>
                  <a:lnTo>
                    <a:pt x="1009" y="505"/>
                  </a:lnTo>
                  <a:lnTo>
                    <a:pt x="505" y="0"/>
                  </a:lnTo>
                  <a:close/>
                </a:path>
              </a:pathLst>
            </a:custGeom>
            <a:solidFill>
              <a:schemeClr val="dk2"/>
            </a:solidFill>
            <a:ln w="0">
              <a:noFill/>
            </a:ln>
          </p:spPr>
          <p:style>
            <a:lnRef idx="0"/>
            <a:fillRef idx="0"/>
            <a:effectRef idx="0"/>
            <a:fontRef idx="minor"/>
          </p:style>
          <p:txBody>
            <a:bodyPr tIns="14760" bIns="14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69" name="Google Shape;9078;p59"/>
            <p:cNvSpPr/>
            <p:nvPr/>
          </p:nvSpPr>
          <p:spPr>
            <a:xfrm>
              <a:off x="2701440" y="3188160"/>
              <a:ext cx="280440" cy="281160"/>
            </a:xfrm>
            <a:custGeom>
              <a:avLst/>
              <a:gdLst>
                <a:gd name="textAreaLeft" fmla="*/ 0 w 280440"/>
                <a:gd name="textAreaRight" fmla="*/ 280800 w 280440"/>
                <a:gd name="textAreaTop" fmla="*/ 0 h 281160"/>
                <a:gd name="textAreaBottom" fmla="*/ 281520 h 281160"/>
              </a:gdLst>
              <a:ahLst/>
              <a:cxnLst/>
              <a:rect l="textAreaLeft" t="textAreaTop" r="textAreaRight" b="textAreaBottom"/>
              <a:pathLst>
                <a:path w="9484" h="9512">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70" name="Google Shape;9079;p59"/>
          <p:cNvGrpSpPr/>
          <p:nvPr/>
        </p:nvGrpSpPr>
        <p:grpSpPr>
          <a:xfrm>
            <a:off x="2668680" y="3625200"/>
            <a:ext cx="271440" cy="355680"/>
            <a:chOff x="2668680" y="3625200"/>
            <a:chExt cx="271440" cy="355680"/>
          </a:xfrm>
        </p:grpSpPr>
        <p:sp>
          <p:nvSpPr>
            <p:cNvPr id="8871" name="Google Shape;9080;p59"/>
            <p:cNvSpPr/>
            <p:nvPr/>
          </p:nvSpPr>
          <p:spPr>
            <a:xfrm>
              <a:off x="2898360" y="3687480"/>
              <a:ext cx="41760" cy="20160"/>
            </a:xfrm>
            <a:custGeom>
              <a:avLst/>
              <a:gdLst>
                <a:gd name="textAreaLeft" fmla="*/ 0 w 41760"/>
                <a:gd name="textAreaRight" fmla="*/ 42120 w 41760"/>
                <a:gd name="textAreaTop" fmla="*/ 0 h 20160"/>
                <a:gd name="textAreaBottom" fmla="*/ 20520 h 20160"/>
              </a:gdLst>
              <a:ahLst/>
              <a:cxnLst/>
              <a:rect l="textAreaLeft" t="textAreaTop" r="textAreaRight" b="textAreaBottom"/>
              <a:pathLst>
                <a:path w="1419" h="694">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2" name="Google Shape;9081;p59"/>
            <p:cNvSpPr/>
            <p:nvPr/>
          </p:nvSpPr>
          <p:spPr>
            <a:xfrm>
              <a:off x="2668680" y="3687480"/>
              <a:ext cx="41760" cy="20160"/>
            </a:xfrm>
            <a:custGeom>
              <a:avLst/>
              <a:gdLst>
                <a:gd name="textAreaLeft" fmla="*/ 0 w 41760"/>
                <a:gd name="textAreaRight" fmla="*/ 42120 w 41760"/>
                <a:gd name="textAreaTop" fmla="*/ 0 h 20160"/>
                <a:gd name="textAreaBottom" fmla="*/ 20520 h 20160"/>
              </a:gdLst>
              <a:ahLst/>
              <a:cxnLst/>
              <a:rect l="textAreaLeft" t="textAreaTop" r="textAreaRight" b="textAreaBottom"/>
              <a:pathLst>
                <a:path w="1418" h="694">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3" name="Google Shape;9082;p59"/>
            <p:cNvSpPr/>
            <p:nvPr/>
          </p:nvSpPr>
          <p:spPr>
            <a:xfrm>
              <a:off x="2882520" y="3625200"/>
              <a:ext cx="41760" cy="31320"/>
            </a:xfrm>
            <a:custGeom>
              <a:avLst/>
              <a:gdLst>
                <a:gd name="textAreaLeft" fmla="*/ 0 w 41760"/>
                <a:gd name="textAreaRight" fmla="*/ 42120 w 41760"/>
                <a:gd name="textAreaTop" fmla="*/ 0 h 31320"/>
                <a:gd name="textAreaBottom" fmla="*/ 31680 h 31320"/>
              </a:gdLst>
              <a:ahLst/>
              <a:cxnLst/>
              <a:rect l="textAreaLeft" t="textAreaTop" r="textAreaRight" b="textAreaBottom"/>
              <a:pathLst>
                <a:path w="1419" h="107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4" name="Google Shape;9083;p59"/>
            <p:cNvSpPr/>
            <p:nvPr/>
          </p:nvSpPr>
          <p:spPr>
            <a:xfrm>
              <a:off x="2684520" y="3739680"/>
              <a:ext cx="41760" cy="30240"/>
            </a:xfrm>
            <a:custGeom>
              <a:avLst/>
              <a:gdLst>
                <a:gd name="textAreaLeft" fmla="*/ 0 w 41760"/>
                <a:gd name="textAreaRight" fmla="*/ 42120 w 41760"/>
                <a:gd name="textAreaTop" fmla="*/ 0 h 30240"/>
                <a:gd name="textAreaBottom" fmla="*/ 30600 h 30240"/>
              </a:gdLst>
              <a:ahLst/>
              <a:cxnLst/>
              <a:rect l="textAreaLeft" t="textAreaTop" r="textAreaRight" b="textAreaBottom"/>
              <a:pathLst>
                <a:path w="1419" h="1034">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5" name="Google Shape;9084;p59"/>
            <p:cNvSpPr/>
            <p:nvPr/>
          </p:nvSpPr>
          <p:spPr>
            <a:xfrm>
              <a:off x="2884320" y="3739680"/>
              <a:ext cx="40680" cy="30240"/>
            </a:xfrm>
            <a:custGeom>
              <a:avLst/>
              <a:gdLst>
                <a:gd name="textAreaLeft" fmla="*/ 0 w 40680"/>
                <a:gd name="textAreaRight" fmla="*/ 41040 w 40680"/>
                <a:gd name="textAreaTop" fmla="*/ 0 h 30240"/>
                <a:gd name="textAreaBottom" fmla="*/ 30600 h 30240"/>
              </a:gdLst>
              <a:ahLst/>
              <a:cxnLst/>
              <a:rect l="textAreaLeft" t="textAreaTop" r="textAreaRight" b="textAreaBottom"/>
              <a:pathLst>
                <a:path w="1387" h="1029">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6" name="Google Shape;9085;p59"/>
            <p:cNvSpPr/>
            <p:nvPr/>
          </p:nvSpPr>
          <p:spPr>
            <a:xfrm>
              <a:off x="2686680" y="3625560"/>
              <a:ext cx="39600" cy="29880"/>
            </a:xfrm>
            <a:custGeom>
              <a:avLst/>
              <a:gdLst>
                <a:gd name="textAreaLeft" fmla="*/ 0 w 39600"/>
                <a:gd name="textAreaRight" fmla="*/ 39960 w 39600"/>
                <a:gd name="textAreaTop" fmla="*/ 0 h 29880"/>
                <a:gd name="textAreaBottom" fmla="*/ 30240 h 29880"/>
              </a:gdLst>
              <a:ahLst/>
              <a:cxnLst/>
              <a:rect l="textAreaLeft" t="textAreaTop" r="textAreaRight" b="textAreaBottom"/>
              <a:pathLst>
                <a:path w="1356" h="1021">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w="0">
              <a:noFill/>
            </a:ln>
          </p:spPr>
          <p:style>
            <a:lnRef idx="0"/>
            <a:fillRef idx="0"/>
            <a:effectRef idx="0"/>
            <a:fontRef idx="minor"/>
          </p:style>
          <p:txBody>
            <a:bodyPr tIns="15120" bIns="15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7" name="Google Shape;9086;p59"/>
            <p:cNvSpPr/>
            <p:nvPr/>
          </p:nvSpPr>
          <p:spPr>
            <a:xfrm>
              <a:off x="2732400" y="3791880"/>
              <a:ext cx="145080" cy="41760"/>
            </a:xfrm>
            <a:custGeom>
              <a:avLst/>
              <a:gdLst>
                <a:gd name="textAreaLeft" fmla="*/ 0 w 145080"/>
                <a:gd name="textAreaRight" fmla="*/ 145440 w 145080"/>
                <a:gd name="textAreaTop" fmla="*/ 0 h 41760"/>
                <a:gd name="textAreaBottom" fmla="*/ 42120 h 41760"/>
              </a:gdLst>
              <a:ahLst/>
              <a:cxnLst/>
              <a:rect l="textAreaLeft" t="textAreaTop" r="textAreaRight" b="textAreaBottom"/>
              <a:pathLst>
                <a:path w="4916" h="1418">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8" name="Google Shape;9087;p59"/>
            <p:cNvSpPr/>
            <p:nvPr/>
          </p:nvSpPr>
          <p:spPr>
            <a:xfrm>
              <a:off x="2729520" y="3625920"/>
              <a:ext cx="148680" cy="145440"/>
            </a:xfrm>
            <a:custGeom>
              <a:avLst/>
              <a:gdLst>
                <a:gd name="textAreaLeft" fmla="*/ 0 w 148680"/>
                <a:gd name="textAreaRight" fmla="*/ 149040 w 148680"/>
                <a:gd name="textAreaTop" fmla="*/ 0 h 145440"/>
                <a:gd name="textAreaBottom" fmla="*/ 145800 h 145440"/>
              </a:gdLst>
              <a:ahLst/>
              <a:cxnLst/>
              <a:rect l="textAreaLeft" t="textAreaTop" r="textAreaRight" b="textAreaBottom"/>
              <a:pathLst>
                <a:path w="5041" h="4923">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79" name="Google Shape;9088;p59"/>
            <p:cNvSpPr/>
            <p:nvPr/>
          </p:nvSpPr>
          <p:spPr>
            <a:xfrm>
              <a:off x="2763000" y="3855240"/>
              <a:ext cx="82800" cy="46440"/>
            </a:xfrm>
            <a:custGeom>
              <a:avLst/>
              <a:gdLst>
                <a:gd name="textAreaLeft" fmla="*/ 0 w 82800"/>
                <a:gd name="textAreaRight" fmla="*/ 83160 w 82800"/>
                <a:gd name="textAreaTop" fmla="*/ 0 h 46440"/>
                <a:gd name="textAreaBottom" fmla="*/ 46800 h 46440"/>
              </a:gdLst>
              <a:ahLst/>
              <a:cxnLst/>
              <a:rect l="textAreaLeft" t="textAreaTop" r="textAreaRight" b="textAreaBottom"/>
              <a:pathLst>
                <a:path w="2805" h="1576">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w="0">
              <a:noFill/>
            </a:ln>
          </p:spPr>
          <p:style>
            <a:lnRef idx="0"/>
            <a:fillRef idx="0"/>
            <a:effectRef idx="0"/>
            <a:fontRef idx="minor"/>
          </p:style>
          <p:txBody>
            <a:bodyPr tIns="23400" bIns="23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0" name="Google Shape;9089;p59"/>
            <p:cNvSpPr/>
            <p:nvPr/>
          </p:nvSpPr>
          <p:spPr>
            <a:xfrm>
              <a:off x="2770560" y="3908160"/>
              <a:ext cx="69480" cy="72720"/>
            </a:xfrm>
            <a:custGeom>
              <a:avLst/>
              <a:gdLst>
                <a:gd name="textAreaLeft" fmla="*/ 0 w 69480"/>
                <a:gd name="textAreaRight" fmla="*/ 69840 w 69480"/>
                <a:gd name="textAreaTop" fmla="*/ 0 h 72720"/>
                <a:gd name="textAreaBottom" fmla="*/ 73080 h 72720"/>
              </a:gdLst>
              <a:ahLst/>
              <a:cxnLst/>
              <a:rect l="textAreaLeft" t="textAreaTop" r="textAreaRight" b="textAreaBottom"/>
              <a:pathLst>
                <a:path w="2364" h="2466">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81" name="Google Shape;9090;p59"/>
          <p:cNvGrpSpPr/>
          <p:nvPr/>
        </p:nvGrpSpPr>
        <p:grpSpPr>
          <a:xfrm>
            <a:off x="3974400" y="3615120"/>
            <a:ext cx="311760" cy="357480"/>
            <a:chOff x="3974400" y="3615120"/>
            <a:chExt cx="311760" cy="357480"/>
          </a:xfrm>
        </p:grpSpPr>
        <p:sp>
          <p:nvSpPr>
            <p:cNvPr id="8882" name="Google Shape;9091;p59"/>
            <p:cNvSpPr/>
            <p:nvPr/>
          </p:nvSpPr>
          <p:spPr>
            <a:xfrm>
              <a:off x="4071240" y="3818160"/>
              <a:ext cx="119880" cy="59400"/>
            </a:xfrm>
            <a:custGeom>
              <a:avLst/>
              <a:gdLst>
                <a:gd name="textAreaLeft" fmla="*/ 0 w 119880"/>
                <a:gd name="textAreaRight" fmla="*/ 120240 w 119880"/>
                <a:gd name="textAreaTop" fmla="*/ 0 h 59400"/>
                <a:gd name="textAreaBottom" fmla="*/ 59760 h 59400"/>
              </a:gdLst>
              <a:ahLst/>
              <a:cxnLst/>
              <a:rect l="textAreaLeft" t="textAreaTop" r="textAreaRight" b="textAreaBottom"/>
              <a:pathLst>
                <a:path w="4065" h="2017">
                  <a:moveTo>
                    <a:pt x="2017" y="0"/>
                  </a:moveTo>
                  <a:lnTo>
                    <a:pt x="0" y="977"/>
                  </a:lnTo>
                  <a:lnTo>
                    <a:pt x="2017" y="2017"/>
                  </a:lnTo>
                  <a:lnTo>
                    <a:pt x="4064" y="977"/>
                  </a:lnTo>
                  <a:lnTo>
                    <a:pt x="2017" y="0"/>
                  </a:ln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3" name="Google Shape;9092;p59"/>
            <p:cNvSpPr/>
            <p:nvPr/>
          </p:nvSpPr>
          <p:spPr>
            <a:xfrm>
              <a:off x="3986640" y="3615120"/>
              <a:ext cx="288720" cy="103680"/>
            </a:xfrm>
            <a:custGeom>
              <a:avLst/>
              <a:gdLst>
                <a:gd name="textAreaLeft" fmla="*/ 0 w 288720"/>
                <a:gd name="textAreaRight" fmla="*/ 289080 w 288720"/>
                <a:gd name="textAreaTop" fmla="*/ 0 h 103680"/>
                <a:gd name="textAreaBottom" fmla="*/ 104040 h 103680"/>
              </a:gdLst>
              <a:ahLst/>
              <a:cxnLst/>
              <a:rect l="textAreaLeft" t="textAreaTop" r="textAreaRight" b="textAreaBottom"/>
              <a:pathLst>
                <a:path w="9767" h="3513">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4" name="Google Shape;9093;p59"/>
            <p:cNvSpPr/>
            <p:nvPr/>
          </p:nvSpPr>
          <p:spPr>
            <a:xfrm>
              <a:off x="4058280" y="3706200"/>
              <a:ext cx="61200" cy="124560"/>
            </a:xfrm>
            <a:custGeom>
              <a:avLst/>
              <a:gdLst>
                <a:gd name="textAreaLeft" fmla="*/ 0 w 61200"/>
                <a:gd name="textAreaRight" fmla="*/ 61560 w 61200"/>
                <a:gd name="textAreaTop" fmla="*/ 0 h 124560"/>
                <a:gd name="textAreaBottom" fmla="*/ 124920 h 124560"/>
              </a:gdLst>
              <a:ahLst/>
              <a:cxnLst/>
              <a:rect l="textAreaLeft" t="textAreaTop" r="textAreaRight" b="textAreaBottom"/>
              <a:pathLst>
                <a:path w="2080" h="4223">
                  <a:moveTo>
                    <a:pt x="2080" y="1"/>
                  </a:moveTo>
                  <a:lnTo>
                    <a:pt x="0" y="1009"/>
                  </a:lnTo>
                  <a:lnTo>
                    <a:pt x="0" y="4222"/>
                  </a:lnTo>
                  <a:lnTo>
                    <a:pt x="2080" y="3151"/>
                  </a:lnTo>
                  <a:lnTo>
                    <a:pt x="2080" y="1"/>
                  </a:ln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5" name="Google Shape;9094;p59"/>
            <p:cNvSpPr/>
            <p:nvPr/>
          </p:nvSpPr>
          <p:spPr>
            <a:xfrm>
              <a:off x="4141080" y="3705120"/>
              <a:ext cx="145080" cy="263520"/>
            </a:xfrm>
            <a:custGeom>
              <a:avLst/>
              <a:gdLst>
                <a:gd name="textAreaLeft" fmla="*/ 0 w 145080"/>
                <a:gd name="textAreaRight" fmla="*/ 145440 w 145080"/>
                <a:gd name="textAreaTop" fmla="*/ 0 h 263520"/>
                <a:gd name="textAreaBottom" fmla="*/ 263880 h 263520"/>
              </a:gdLst>
              <a:ahLst/>
              <a:cxnLst/>
              <a:rect l="textAreaLeft" t="textAreaTop" r="textAreaRight" b="textAreaBottom"/>
              <a:pathLst>
                <a:path w="4915" h="8917">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6" name="Google Shape;9095;p59"/>
            <p:cNvSpPr/>
            <p:nvPr/>
          </p:nvSpPr>
          <p:spPr>
            <a:xfrm>
              <a:off x="4141080" y="3706200"/>
              <a:ext cx="62280" cy="124560"/>
            </a:xfrm>
            <a:custGeom>
              <a:avLst/>
              <a:gdLst>
                <a:gd name="textAreaLeft" fmla="*/ 0 w 62280"/>
                <a:gd name="textAreaRight" fmla="*/ 62640 w 62280"/>
                <a:gd name="textAreaTop" fmla="*/ 0 h 124560"/>
                <a:gd name="textAreaBottom" fmla="*/ 124920 h 124560"/>
              </a:gdLst>
              <a:ahLst/>
              <a:cxnLst/>
              <a:rect l="textAreaLeft" t="textAreaTop" r="textAreaRight" b="textAreaBottom"/>
              <a:pathLst>
                <a:path w="2111" h="4223">
                  <a:moveTo>
                    <a:pt x="0" y="1"/>
                  </a:moveTo>
                  <a:lnTo>
                    <a:pt x="0" y="3151"/>
                  </a:lnTo>
                  <a:lnTo>
                    <a:pt x="2111" y="4222"/>
                  </a:lnTo>
                  <a:lnTo>
                    <a:pt x="2111" y="1009"/>
                  </a:lnTo>
                  <a:lnTo>
                    <a:pt x="0" y="1"/>
                  </a:ln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87" name="Google Shape;9096;p59"/>
            <p:cNvSpPr/>
            <p:nvPr/>
          </p:nvSpPr>
          <p:spPr>
            <a:xfrm>
              <a:off x="3974400" y="3706200"/>
              <a:ext cx="145080" cy="266400"/>
            </a:xfrm>
            <a:custGeom>
              <a:avLst/>
              <a:gdLst>
                <a:gd name="textAreaLeft" fmla="*/ 0 w 145080"/>
                <a:gd name="textAreaRight" fmla="*/ 145440 w 145080"/>
                <a:gd name="textAreaTop" fmla="*/ 0 h 266400"/>
                <a:gd name="textAreaBottom" fmla="*/ 266760 h 266400"/>
              </a:gdLst>
              <a:ahLst/>
              <a:cxnLst/>
              <a:rect l="textAreaLeft" t="textAreaTop" r="textAreaRight" b="textAreaBottom"/>
              <a:pathLst>
                <a:path w="4916" h="9012">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88" name="Google Shape;9097;p59"/>
          <p:cNvGrpSpPr/>
          <p:nvPr/>
        </p:nvGrpSpPr>
        <p:grpSpPr>
          <a:xfrm>
            <a:off x="2148120" y="1397880"/>
            <a:ext cx="355680" cy="332640"/>
            <a:chOff x="2148120" y="1397880"/>
            <a:chExt cx="355680" cy="332640"/>
          </a:xfrm>
        </p:grpSpPr>
        <p:sp>
          <p:nvSpPr>
            <p:cNvPr id="8889" name="Google Shape;9098;p59"/>
            <p:cNvSpPr/>
            <p:nvPr/>
          </p:nvSpPr>
          <p:spPr>
            <a:xfrm>
              <a:off x="2233080" y="1522800"/>
              <a:ext cx="76320" cy="68760"/>
            </a:xfrm>
            <a:custGeom>
              <a:avLst/>
              <a:gdLst>
                <a:gd name="textAreaLeft" fmla="*/ 0 w 76320"/>
                <a:gd name="textAreaRight" fmla="*/ 76680 w 76320"/>
                <a:gd name="textAreaTop" fmla="*/ 0 h 68760"/>
                <a:gd name="textAreaBottom" fmla="*/ 69120 h 68760"/>
              </a:gdLst>
              <a:ahLst/>
              <a:cxnLst/>
              <a:rect l="textAreaLeft" t="textAreaTop" r="textAreaRight" b="textAreaBottom"/>
              <a:pathLst>
                <a:path w="2585" h="234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0" name="Google Shape;9099;p59"/>
            <p:cNvSpPr/>
            <p:nvPr/>
          </p:nvSpPr>
          <p:spPr>
            <a:xfrm>
              <a:off x="2208600" y="1397880"/>
              <a:ext cx="235440" cy="122760"/>
            </a:xfrm>
            <a:custGeom>
              <a:avLst/>
              <a:gdLst>
                <a:gd name="textAreaLeft" fmla="*/ 0 w 235440"/>
                <a:gd name="textAreaRight" fmla="*/ 235800 w 235440"/>
                <a:gd name="textAreaTop" fmla="*/ 0 h 122760"/>
                <a:gd name="textAreaBottom" fmla="*/ 123120 h 122760"/>
              </a:gdLst>
              <a:ahLst/>
              <a:cxnLst/>
              <a:rect l="textAreaLeft" t="textAreaTop" r="textAreaRight" b="textAreaBottom"/>
              <a:pathLst>
                <a:path w="7972" h="4159">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1" name="Google Shape;9100;p59"/>
            <p:cNvSpPr/>
            <p:nvPr/>
          </p:nvSpPr>
          <p:spPr>
            <a:xfrm>
              <a:off x="2295360" y="162180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2" h="2143">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2" name="Google Shape;9101;p59"/>
            <p:cNvSpPr/>
            <p:nvPr/>
          </p:nvSpPr>
          <p:spPr>
            <a:xfrm>
              <a:off x="2343960" y="1522800"/>
              <a:ext cx="74160" cy="68760"/>
            </a:xfrm>
            <a:custGeom>
              <a:avLst/>
              <a:gdLst>
                <a:gd name="textAreaLeft" fmla="*/ 0 w 74160"/>
                <a:gd name="textAreaRight" fmla="*/ 74520 w 74160"/>
                <a:gd name="textAreaTop" fmla="*/ 0 h 68760"/>
                <a:gd name="textAreaBottom" fmla="*/ 69120 h 68760"/>
              </a:gdLst>
              <a:ahLst/>
              <a:cxnLst/>
              <a:rect l="textAreaLeft" t="textAreaTop" r="textAreaRight" b="textAreaBottom"/>
              <a:pathLst>
                <a:path w="2522" h="2336">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3" name="Google Shape;9102;p59"/>
            <p:cNvSpPr/>
            <p:nvPr/>
          </p:nvSpPr>
          <p:spPr>
            <a:xfrm>
              <a:off x="2296440" y="1546200"/>
              <a:ext cx="57600" cy="58680"/>
            </a:xfrm>
            <a:custGeom>
              <a:avLst/>
              <a:gdLst>
                <a:gd name="textAreaLeft" fmla="*/ 0 w 57600"/>
                <a:gd name="textAreaRight" fmla="*/ 57960 w 57600"/>
                <a:gd name="textAreaTop" fmla="*/ 0 h 58680"/>
                <a:gd name="textAreaBottom" fmla="*/ 59040 h 58680"/>
              </a:gdLst>
              <a:ahLst/>
              <a:cxnLst/>
              <a:rect l="textAreaLeft" t="textAreaTop" r="textAreaRight" b="textAreaBottom"/>
              <a:pathLst>
                <a:path w="1954" h="199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4" name="Google Shape;9103;p59"/>
            <p:cNvSpPr/>
            <p:nvPr/>
          </p:nvSpPr>
          <p:spPr>
            <a:xfrm>
              <a:off x="2327040" y="1514520"/>
              <a:ext cx="176760" cy="216000"/>
            </a:xfrm>
            <a:custGeom>
              <a:avLst/>
              <a:gdLst>
                <a:gd name="textAreaLeft" fmla="*/ 0 w 176760"/>
                <a:gd name="textAreaRight" fmla="*/ 177120 w 176760"/>
                <a:gd name="textAreaTop" fmla="*/ 0 h 216000"/>
                <a:gd name="textAreaBottom" fmla="*/ 216360 h 216000"/>
              </a:gdLst>
              <a:ahLst/>
              <a:cxnLst/>
              <a:rect l="textAreaLeft" t="textAreaTop" r="textAreaRight" b="textAreaBottom"/>
              <a:pathLst>
                <a:path w="5987" h="731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5" name="Google Shape;9104;p59"/>
            <p:cNvSpPr/>
            <p:nvPr/>
          </p:nvSpPr>
          <p:spPr>
            <a:xfrm>
              <a:off x="2148120" y="1514520"/>
              <a:ext cx="176760" cy="216000"/>
            </a:xfrm>
            <a:custGeom>
              <a:avLst/>
              <a:gdLst>
                <a:gd name="textAreaLeft" fmla="*/ 0 w 176760"/>
                <a:gd name="textAreaRight" fmla="*/ 177120 w 176760"/>
                <a:gd name="textAreaTop" fmla="*/ 0 h 216000"/>
                <a:gd name="textAreaBottom" fmla="*/ 216360 h 216000"/>
              </a:gdLst>
              <a:ahLst/>
              <a:cxnLst/>
              <a:rect l="textAreaLeft" t="textAreaTop" r="textAreaRight" b="textAreaBottom"/>
              <a:pathLst>
                <a:path w="5987" h="731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896" name="Google Shape;9105;p59"/>
          <p:cNvGrpSpPr/>
          <p:nvPr/>
        </p:nvGrpSpPr>
        <p:grpSpPr>
          <a:xfrm>
            <a:off x="2174400" y="1822320"/>
            <a:ext cx="303480" cy="355680"/>
            <a:chOff x="2174400" y="1822320"/>
            <a:chExt cx="303480" cy="355680"/>
          </a:xfrm>
        </p:grpSpPr>
        <p:sp>
          <p:nvSpPr>
            <p:cNvPr id="8897" name="Google Shape;9106;p59"/>
            <p:cNvSpPr/>
            <p:nvPr/>
          </p:nvSpPr>
          <p:spPr>
            <a:xfrm>
              <a:off x="2345040" y="1925640"/>
              <a:ext cx="69480" cy="69480"/>
            </a:xfrm>
            <a:custGeom>
              <a:avLst/>
              <a:gdLst>
                <a:gd name="textAreaLeft" fmla="*/ 0 w 69480"/>
                <a:gd name="textAreaRight" fmla="*/ 69840 w 69480"/>
                <a:gd name="textAreaTop" fmla="*/ 0 h 69480"/>
                <a:gd name="textAreaBottom" fmla="*/ 69840 h 69480"/>
              </a:gdLst>
              <a:ahLst/>
              <a:cxnLst/>
              <a:rect l="textAreaLeft" t="textAreaTop" r="textAreaRight" b="textAreaBottom"/>
              <a:pathLst>
                <a:path w="2364" h="2363">
                  <a:moveTo>
                    <a:pt x="1" y="0"/>
                  </a:moveTo>
                  <a:lnTo>
                    <a:pt x="1513" y="2363"/>
                  </a:lnTo>
                  <a:lnTo>
                    <a:pt x="2364" y="0"/>
                  </a:ln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8" name="Google Shape;9107;p59"/>
            <p:cNvSpPr/>
            <p:nvPr/>
          </p:nvSpPr>
          <p:spPr>
            <a:xfrm>
              <a:off x="2274120" y="2030040"/>
              <a:ext cx="103320" cy="146160"/>
            </a:xfrm>
            <a:custGeom>
              <a:avLst/>
              <a:gdLst>
                <a:gd name="textAreaLeft" fmla="*/ 0 w 103320"/>
                <a:gd name="textAreaRight" fmla="*/ 103680 w 103320"/>
                <a:gd name="textAreaTop" fmla="*/ 0 h 146160"/>
                <a:gd name="textAreaBottom" fmla="*/ 146520 h 146160"/>
              </a:gdLst>
              <a:ahLst/>
              <a:cxnLst/>
              <a:rect l="textAreaLeft" t="textAreaTop" r="textAreaRight" b="textAreaBottom"/>
              <a:pathLst>
                <a:path w="3498" h="4947">
                  <a:moveTo>
                    <a:pt x="1" y="1"/>
                  </a:moveTo>
                  <a:lnTo>
                    <a:pt x="1733" y="4947"/>
                  </a:lnTo>
                  <a:lnTo>
                    <a:pt x="3498" y="1"/>
                  </a:ln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899" name="Google Shape;9108;p59"/>
            <p:cNvSpPr/>
            <p:nvPr/>
          </p:nvSpPr>
          <p:spPr>
            <a:xfrm>
              <a:off x="2277720" y="1936080"/>
              <a:ext cx="95760" cy="72360"/>
            </a:xfrm>
            <a:custGeom>
              <a:avLst/>
              <a:gdLst>
                <a:gd name="textAreaLeft" fmla="*/ 0 w 95760"/>
                <a:gd name="textAreaRight" fmla="*/ 96120 w 95760"/>
                <a:gd name="textAreaTop" fmla="*/ 0 h 72360"/>
                <a:gd name="textAreaBottom" fmla="*/ 72720 h 72360"/>
              </a:gdLst>
              <a:ahLst/>
              <a:cxnLst/>
              <a:rect l="textAreaLeft" t="textAreaTop" r="textAreaRight" b="textAreaBottom"/>
              <a:pathLst>
                <a:path w="3246" h="2458">
                  <a:moveTo>
                    <a:pt x="1607" y="1"/>
                  </a:moveTo>
                  <a:lnTo>
                    <a:pt x="1" y="2458"/>
                  </a:lnTo>
                  <a:lnTo>
                    <a:pt x="3246" y="2458"/>
                  </a:lnTo>
                  <a:lnTo>
                    <a:pt x="1607" y="1"/>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0" name="Google Shape;9109;p59"/>
            <p:cNvSpPr/>
            <p:nvPr/>
          </p:nvSpPr>
          <p:spPr>
            <a:xfrm>
              <a:off x="2174400" y="1937880"/>
              <a:ext cx="69480" cy="70560"/>
            </a:xfrm>
            <a:custGeom>
              <a:avLst/>
              <a:gdLst>
                <a:gd name="textAreaLeft" fmla="*/ 0 w 69480"/>
                <a:gd name="textAreaRight" fmla="*/ 69840 w 69480"/>
                <a:gd name="textAreaTop" fmla="*/ 0 h 70560"/>
                <a:gd name="textAreaBottom" fmla="*/ 70920 h 70560"/>
              </a:gdLst>
              <a:ahLst/>
              <a:cxnLst/>
              <a:rect l="textAreaLeft" t="textAreaTop" r="textAreaRight" b="textAreaBottom"/>
              <a:pathLst>
                <a:path w="2364" h="2395">
                  <a:moveTo>
                    <a:pt x="1513" y="1"/>
                  </a:moveTo>
                  <a:lnTo>
                    <a:pt x="1" y="2395"/>
                  </a:lnTo>
                  <a:lnTo>
                    <a:pt x="2363" y="2395"/>
                  </a:lnTo>
                  <a:lnTo>
                    <a:pt x="1513" y="1"/>
                  </a:ln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1" name="Google Shape;9110;p59"/>
            <p:cNvSpPr/>
            <p:nvPr/>
          </p:nvSpPr>
          <p:spPr>
            <a:xfrm>
              <a:off x="2347560" y="2030040"/>
              <a:ext cx="129240" cy="147960"/>
            </a:xfrm>
            <a:custGeom>
              <a:avLst/>
              <a:gdLst>
                <a:gd name="textAreaLeft" fmla="*/ 0 w 129240"/>
                <a:gd name="textAreaRight" fmla="*/ 129600 w 129240"/>
                <a:gd name="textAreaTop" fmla="*/ 0 h 147960"/>
                <a:gd name="textAreaBottom" fmla="*/ 148320 h 147960"/>
              </a:gdLst>
              <a:ahLst/>
              <a:cxnLst/>
              <a:rect l="textAreaLeft" t="textAreaTop" r="textAreaRight" b="textAreaBottom"/>
              <a:pathLst>
                <a:path w="4380" h="5010">
                  <a:moveTo>
                    <a:pt x="1765" y="1"/>
                  </a:moveTo>
                  <a:lnTo>
                    <a:pt x="0" y="5010"/>
                  </a:lnTo>
                  <a:lnTo>
                    <a:pt x="4380" y="1"/>
                  </a:ln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2" name="Google Shape;9111;p59"/>
            <p:cNvSpPr/>
            <p:nvPr/>
          </p:nvSpPr>
          <p:spPr>
            <a:xfrm>
              <a:off x="2407320" y="1937880"/>
              <a:ext cx="70560" cy="70560"/>
            </a:xfrm>
            <a:custGeom>
              <a:avLst/>
              <a:gdLst>
                <a:gd name="textAreaLeft" fmla="*/ 0 w 70560"/>
                <a:gd name="textAreaRight" fmla="*/ 70920 w 70560"/>
                <a:gd name="textAreaTop" fmla="*/ 0 h 70560"/>
                <a:gd name="textAreaBottom" fmla="*/ 70920 h 70560"/>
              </a:gdLst>
              <a:ahLst/>
              <a:cxnLst/>
              <a:rect l="textAreaLeft" t="textAreaTop" r="textAreaRight" b="textAreaBottom"/>
              <a:pathLst>
                <a:path w="2396" h="2395">
                  <a:moveTo>
                    <a:pt x="851" y="1"/>
                  </a:moveTo>
                  <a:lnTo>
                    <a:pt x="1" y="2395"/>
                  </a:lnTo>
                  <a:lnTo>
                    <a:pt x="2395" y="2395"/>
                  </a:lnTo>
                  <a:lnTo>
                    <a:pt x="851" y="1"/>
                  </a:ln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3" name="Google Shape;9112;p59"/>
            <p:cNvSpPr/>
            <p:nvPr/>
          </p:nvSpPr>
          <p:spPr>
            <a:xfrm>
              <a:off x="2236680" y="1925640"/>
              <a:ext cx="69480" cy="69480"/>
            </a:xfrm>
            <a:custGeom>
              <a:avLst/>
              <a:gdLst>
                <a:gd name="textAreaLeft" fmla="*/ 0 w 69480"/>
                <a:gd name="textAreaRight" fmla="*/ 69840 w 69480"/>
                <a:gd name="textAreaTop" fmla="*/ 0 h 69480"/>
                <a:gd name="textAreaBottom" fmla="*/ 69840 h 69480"/>
              </a:gdLst>
              <a:ahLst/>
              <a:cxnLst/>
              <a:rect l="textAreaLeft" t="textAreaTop" r="textAreaRight" b="textAreaBottom"/>
              <a:pathLst>
                <a:path w="2364" h="2363">
                  <a:moveTo>
                    <a:pt x="0" y="0"/>
                  </a:moveTo>
                  <a:lnTo>
                    <a:pt x="819" y="2363"/>
                  </a:lnTo>
                  <a:lnTo>
                    <a:pt x="2363" y="0"/>
                  </a:ln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4" name="Google Shape;9113;p59"/>
            <p:cNvSpPr/>
            <p:nvPr/>
          </p:nvSpPr>
          <p:spPr>
            <a:xfrm>
              <a:off x="2175120" y="2030040"/>
              <a:ext cx="128160" cy="147960"/>
            </a:xfrm>
            <a:custGeom>
              <a:avLst/>
              <a:gdLst>
                <a:gd name="textAreaLeft" fmla="*/ 0 w 128160"/>
                <a:gd name="textAreaRight" fmla="*/ 128520 w 128160"/>
                <a:gd name="textAreaTop" fmla="*/ 0 h 147960"/>
                <a:gd name="textAreaBottom" fmla="*/ 148320 h 147960"/>
              </a:gdLst>
              <a:ahLst/>
              <a:cxnLst/>
              <a:rect l="textAreaLeft" t="textAreaTop" r="textAreaRight" b="textAreaBottom"/>
              <a:pathLst>
                <a:path w="4348" h="5010">
                  <a:moveTo>
                    <a:pt x="0" y="1"/>
                  </a:moveTo>
                  <a:lnTo>
                    <a:pt x="4348" y="5010"/>
                  </a:lnTo>
                  <a:lnTo>
                    <a:pt x="2583" y="1"/>
                  </a:ln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5" name="Google Shape;9114;p59"/>
            <p:cNvSpPr/>
            <p:nvPr/>
          </p:nvSpPr>
          <p:spPr>
            <a:xfrm>
              <a:off x="2315160" y="1822320"/>
              <a:ext cx="20160" cy="63000"/>
            </a:xfrm>
            <a:custGeom>
              <a:avLst/>
              <a:gdLst>
                <a:gd name="textAreaLeft" fmla="*/ 0 w 20160"/>
                <a:gd name="textAreaRight" fmla="*/ 20520 w 20160"/>
                <a:gd name="textAreaTop" fmla="*/ 0 h 63000"/>
                <a:gd name="textAreaBottom" fmla="*/ 63360 h 63000"/>
              </a:gdLst>
              <a:ahLst/>
              <a:cxnLst/>
              <a:rect l="textAreaLeft" t="textAreaTop" r="textAreaRight" b="textAreaBottom"/>
              <a:pathLst>
                <a:path w="694" h="214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6" name="Google Shape;9115;p59"/>
            <p:cNvSpPr/>
            <p:nvPr/>
          </p:nvSpPr>
          <p:spPr>
            <a:xfrm>
              <a:off x="2236680" y="1851840"/>
              <a:ext cx="51120" cy="38160"/>
            </a:xfrm>
            <a:custGeom>
              <a:avLst/>
              <a:gdLst>
                <a:gd name="textAreaLeft" fmla="*/ 0 w 51120"/>
                <a:gd name="textAreaRight" fmla="*/ 51480 w 51120"/>
                <a:gd name="textAreaTop" fmla="*/ 0 h 38160"/>
                <a:gd name="textAreaBottom" fmla="*/ 38520 h 38160"/>
              </a:gdLst>
              <a:ahLst/>
              <a:cxnLst/>
              <a:rect l="textAreaLeft" t="textAreaTop" r="textAreaRight" b="textAreaBottom"/>
              <a:pathLst>
                <a:path w="1734" h="1306">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07" name="Google Shape;9116;p59"/>
            <p:cNvSpPr/>
            <p:nvPr/>
          </p:nvSpPr>
          <p:spPr>
            <a:xfrm>
              <a:off x="2361600" y="1851480"/>
              <a:ext cx="52920" cy="38520"/>
            </a:xfrm>
            <a:custGeom>
              <a:avLst/>
              <a:gdLst>
                <a:gd name="textAreaLeft" fmla="*/ 0 w 52920"/>
                <a:gd name="textAreaRight" fmla="*/ 53280 w 52920"/>
                <a:gd name="textAreaTop" fmla="*/ 0 h 38520"/>
                <a:gd name="textAreaBottom" fmla="*/ 38880 h 38520"/>
              </a:gdLst>
              <a:ahLst/>
              <a:cxnLst/>
              <a:rect l="textAreaLeft" t="textAreaTop" r="textAreaRight" b="textAreaBottom"/>
              <a:pathLst>
                <a:path w="1796" h="1319">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w="0">
              <a:noFill/>
            </a:ln>
          </p:spPr>
          <p:style>
            <a:lnRef idx="0"/>
            <a:fillRef idx="0"/>
            <a:effectRef idx="0"/>
            <a:fontRef idx="minor"/>
          </p:style>
          <p:txBody>
            <a:bodyPr tIns="19440" bIns="19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08" name="Google Shape;9117;p59"/>
          <p:cNvGrpSpPr/>
          <p:nvPr/>
        </p:nvGrpSpPr>
        <p:grpSpPr>
          <a:xfrm>
            <a:off x="2169720" y="2259720"/>
            <a:ext cx="312840" cy="355680"/>
            <a:chOff x="2169720" y="2259720"/>
            <a:chExt cx="312840" cy="355680"/>
          </a:xfrm>
        </p:grpSpPr>
        <p:sp>
          <p:nvSpPr>
            <p:cNvPr id="8909" name="Google Shape;9118;p59"/>
            <p:cNvSpPr/>
            <p:nvPr/>
          </p:nvSpPr>
          <p:spPr>
            <a:xfrm>
              <a:off x="2294640" y="2572920"/>
              <a:ext cx="83520" cy="41760"/>
            </a:xfrm>
            <a:custGeom>
              <a:avLst/>
              <a:gdLst>
                <a:gd name="textAreaLeft" fmla="*/ 0 w 83520"/>
                <a:gd name="textAreaRight" fmla="*/ 83880 w 83520"/>
                <a:gd name="textAreaTop" fmla="*/ 0 h 41760"/>
                <a:gd name="textAreaBottom" fmla="*/ 42120 h 41760"/>
              </a:gdLst>
              <a:ahLst/>
              <a:cxnLst/>
              <a:rect l="textAreaLeft" t="textAreaTop" r="textAreaRight" b="textAreaBottom"/>
              <a:pathLst>
                <a:path w="2837" h="1419">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0" name="Google Shape;9119;p59"/>
            <p:cNvSpPr/>
            <p:nvPr/>
          </p:nvSpPr>
          <p:spPr>
            <a:xfrm>
              <a:off x="2169720" y="2259720"/>
              <a:ext cx="102960" cy="355680"/>
            </a:xfrm>
            <a:custGeom>
              <a:avLst/>
              <a:gdLst>
                <a:gd name="textAreaLeft" fmla="*/ 0 w 102960"/>
                <a:gd name="textAreaRight" fmla="*/ 103320 w 102960"/>
                <a:gd name="textAreaTop" fmla="*/ 0 h 355680"/>
                <a:gd name="textAreaBottom" fmla="*/ 356040 h 355680"/>
              </a:gdLst>
              <a:ahLst/>
              <a:cxnLst/>
              <a:rect l="textAreaLeft" t="textAreaTop" r="textAreaRight" b="textAreaBottom"/>
              <a:pathLst>
                <a:path w="3497" h="12036">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1" name="Google Shape;9120;p59"/>
            <p:cNvSpPr/>
            <p:nvPr/>
          </p:nvSpPr>
          <p:spPr>
            <a:xfrm>
              <a:off x="2397960" y="2259720"/>
              <a:ext cx="84600" cy="103320"/>
            </a:xfrm>
            <a:custGeom>
              <a:avLst/>
              <a:gdLst>
                <a:gd name="textAreaLeft" fmla="*/ 0 w 84600"/>
                <a:gd name="textAreaRight" fmla="*/ 84960 w 84600"/>
                <a:gd name="textAreaTop" fmla="*/ 0 h 103320"/>
                <a:gd name="textAreaBottom" fmla="*/ 103680 h 103320"/>
              </a:gdLst>
              <a:ahLst/>
              <a:cxnLst/>
              <a:rect l="textAreaLeft" t="textAreaTop" r="textAreaRight" b="textAreaBottom"/>
              <a:pathLst>
                <a:path w="2868" h="349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2" name="Google Shape;9121;p59"/>
            <p:cNvSpPr/>
            <p:nvPr/>
          </p:nvSpPr>
          <p:spPr>
            <a:xfrm>
              <a:off x="2401920" y="2377080"/>
              <a:ext cx="76320" cy="50040"/>
            </a:xfrm>
            <a:custGeom>
              <a:avLst/>
              <a:gdLst>
                <a:gd name="textAreaLeft" fmla="*/ 0 w 76320"/>
                <a:gd name="textAreaRight" fmla="*/ 76680 w 76320"/>
                <a:gd name="textAreaTop" fmla="*/ 0 h 50040"/>
                <a:gd name="textAreaBottom" fmla="*/ 50400 h 50040"/>
              </a:gdLst>
              <a:ahLst/>
              <a:cxnLst/>
              <a:rect l="textAreaLeft" t="textAreaTop" r="textAreaRight" b="textAreaBottom"/>
              <a:pathLst>
                <a:path w="2585" h="1702">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3" name="Google Shape;9122;p59"/>
            <p:cNvSpPr/>
            <p:nvPr/>
          </p:nvSpPr>
          <p:spPr>
            <a:xfrm>
              <a:off x="2397960" y="2446920"/>
              <a:ext cx="83520" cy="167400"/>
            </a:xfrm>
            <a:custGeom>
              <a:avLst/>
              <a:gdLst>
                <a:gd name="textAreaLeft" fmla="*/ 0 w 83520"/>
                <a:gd name="textAreaRight" fmla="*/ 83880 w 83520"/>
                <a:gd name="textAreaTop" fmla="*/ 0 h 167400"/>
                <a:gd name="textAreaBottom" fmla="*/ 167760 h 167400"/>
              </a:gdLst>
              <a:ahLst/>
              <a:cxnLst/>
              <a:rect l="textAreaLeft" t="textAreaTop" r="textAreaRight" b="textAreaBottom"/>
              <a:pathLst>
                <a:path w="2837" h="5672">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4" name="Google Shape;9123;p59"/>
            <p:cNvSpPr/>
            <p:nvPr/>
          </p:nvSpPr>
          <p:spPr>
            <a:xfrm>
              <a:off x="2296440" y="2259720"/>
              <a:ext cx="77040" cy="82800"/>
            </a:xfrm>
            <a:custGeom>
              <a:avLst/>
              <a:gdLst>
                <a:gd name="textAreaLeft" fmla="*/ 0 w 77040"/>
                <a:gd name="textAreaRight" fmla="*/ 77400 w 77040"/>
                <a:gd name="textAreaTop" fmla="*/ 0 h 82800"/>
                <a:gd name="textAreaBottom" fmla="*/ 83160 h 82800"/>
              </a:gdLst>
              <a:ahLst/>
              <a:cxnLst/>
              <a:rect l="textAreaLeft" t="textAreaTop" r="textAreaRight" b="textAreaBottom"/>
              <a:pathLst>
                <a:path w="2616" h="2805">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5" name="Google Shape;9124;p59"/>
            <p:cNvSpPr/>
            <p:nvPr/>
          </p:nvSpPr>
          <p:spPr>
            <a:xfrm>
              <a:off x="2294640" y="2363040"/>
              <a:ext cx="82800" cy="189000"/>
            </a:xfrm>
            <a:custGeom>
              <a:avLst/>
              <a:gdLst>
                <a:gd name="textAreaLeft" fmla="*/ 0 w 82800"/>
                <a:gd name="textAreaRight" fmla="*/ 83160 w 82800"/>
                <a:gd name="textAreaTop" fmla="*/ 0 h 189000"/>
                <a:gd name="textAreaBottom" fmla="*/ 189360 h 189000"/>
              </a:gdLst>
              <a:ahLst/>
              <a:cxnLst/>
              <a:rect l="textAreaLeft" t="textAreaTop" r="textAreaRight" b="textAreaBottom"/>
              <a:pathLst>
                <a:path w="2805" h="6397">
                  <a:moveTo>
                    <a:pt x="1" y="1"/>
                  </a:moveTo>
                  <a:lnTo>
                    <a:pt x="1" y="6396"/>
                  </a:lnTo>
                  <a:lnTo>
                    <a:pt x="2805" y="6396"/>
                  </a:lnTo>
                  <a:lnTo>
                    <a:pt x="280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16" name="Google Shape;9125;p59"/>
          <p:cNvGrpSpPr/>
          <p:nvPr/>
        </p:nvGrpSpPr>
        <p:grpSpPr>
          <a:xfrm>
            <a:off x="888480" y="2752200"/>
            <a:ext cx="312120" cy="356760"/>
            <a:chOff x="888480" y="2752200"/>
            <a:chExt cx="312120" cy="356760"/>
          </a:xfrm>
        </p:grpSpPr>
        <p:sp>
          <p:nvSpPr>
            <p:cNvPr id="8917" name="Google Shape;9126;p59"/>
            <p:cNvSpPr/>
            <p:nvPr/>
          </p:nvSpPr>
          <p:spPr>
            <a:xfrm>
              <a:off x="1033920" y="287712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2" h="2144">
                  <a:moveTo>
                    <a:pt x="1387" y="1"/>
                  </a:moveTo>
                  <a:cubicBezTo>
                    <a:pt x="1198" y="726"/>
                    <a:pt x="694" y="1261"/>
                    <a:pt x="1" y="1387"/>
                  </a:cubicBezTo>
                  <a:lnTo>
                    <a:pt x="1" y="2143"/>
                  </a:lnTo>
                  <a:lnTo>
                    <a:pt x="2111" y="2143"/>
                  </a:lnTo>
                  <a:lnTo>
                    <a:pt x="2111"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8" name="Google Shape;9127;p59"/>
            <p:cNvSpPr/>
            <p:nvPr/>
          </p:nvSpPr>
          <p:spPr>
            <a:xfrm>
              <a:off x="1033920" y="287712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2">
                  <a:moveTo>
                    <a:pt x="1" y="1"/>
                  </a:moveTo>
                  <a:lnTo>
                    <a:pt x="1" y="631"/>
                  </a:lnTo>
                  <a:cubicBezTo>
                    <a:pt x="316" y="568"/>
                    <a:pt x="536" y="316"/>
                    <a:pt x="631" y="1"/>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19" name="Google Shape;9128;p59"/>
            <p:cNvSpPr/>
            <p:nvPr/>
          </p:nvSpPr>
          <p:spPr>
            <a:xfrm>
              <a:off x="909000" y="2752200"/>
              <a:ext cx="248760" cy="356760"/>
            </a:xfrm>
            <a:custGeom>
              <a:avLst/>
              <a:gdLst>
                <a:gd name="textAreaLeft" fmla="*/ 0 w 248760"/>
                <a:gd name="textAreaRight" fmla="*/ 249120 w 248760"/>
                <a:gd name="textAreaTop" fmla="*/ 0 h 356760"/>
                <a:gd name="textAreaBottom" fmla="*/ 357120 h 356760"/>
              </a:gdLst>
              <a:ahLst/>
              <a:cxnLst/>
              <a:rect l="textAreaLeft" t="textAreaTop" r="textAreaRight" b="textAreaBottom"/>
              <a:pathLst>
                <a:path w="8413" h="12067">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0" name="Google Shape;9129;p59"/>
            <p:cNvSpPr/>
            <p:nvPr/>
          </p:nvSpPr>
          <p:spPr>
            <a:xfrm>
              <a:off x="992160" y="283608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1" name="Google Shape;9130;p59"/>
            <p:cNvSpPr/>
            <p:nvPr/>
          </p:nvSpPr>
          <p:spPr>
            <a:xfrm>
              <a:off x="888480" y="279432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5">
                  <a:moveTo>
                    <a:pt x="347" y="0"/>
                  </a:moveTo>
                  <a:cubicBezTo>
                    <a:pt x="127" y="0"/>
                    <a:pt x="1" y="158"/>
                    <a:pt x="1" y="378"/>
                  </a:cubicBezTo>
                  <a:cubicBezTo>
                    <a:pt x="1" y="567"/>
                    <a:pt x="127" y="725"/>
                    <a:pt x="347" y="725"/>
                  </a:cubicBezTo>
                  <a:lnTo>
                    <a:pt x="694" y="725"/>
                  </a:lnTo>
                  <a:lnTo>
                    <a:pt x="694"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2" name="Google Shape;9131;p59"/>
            <p:cNvSpPr/>
            <p:nvPr/>
          </p:nvSpPr>
          <p:spPr>
            <a:xfrm>
              <a:off x="888480" y="304416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3" name="Google Shape;9132;p59"/>
            <p:cNvSpPr/>
            <p:nvPr/>
          </p:nvSpPr>
          <p:spPr>
            <a:xfrm>
              <a:off x="888480" y="298188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4" name="Google Shape;9133;p59"/>
            <p:cNvSpPr/>
            <p:nvPr/>
          </p:nvSpPr>
          <p:spPr>
            <a:xfrm>
              <a:off x="888480" y="291924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cubicBezTo>
                    <a:pt x="127" y="1"/>
                    <a:pt x="1" y="158"/>
                    <a:pt x="1" y="347"/>
                  </a:cubicBezTo>
                  <a:cubicBezTo>
                    <a:pt x="1" y="568"/>
                    <a:pt x="127" y="725"/>
                    <a:pt x="347" y="725"/>
                  </a:cubicBezTo>
                  <a:lnTo>
                    <a:pt x="694" y="725"/>
                  </a:lnTo>
                  <a:lnTo>
                    <a:pt x="694" y="1"/>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5" name="Google Shape;9134;p59"/>
            <p:cNvSpPr/>
            <p:nvPr/>
          </p:nvSpPr>
          <p:spPr>
            <a:xfrm>
              <a:off x="888480" y="285768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6" name="Google Shape;9135;p59"/>
            <p:cNvSpPr/>
            <p:nvPr/>
          </p:nvSpPr>
          <p:spPr>
            <a:xfrm>
              <a:off x="1179360" y="3002040"/>
              <a:ext cx="21240" cy="60120"/>
            </a:xfrm>
            <a:custGeom>
              <a:avLst/>
              <a:gdLst>
                <a:gd name="textAreaLeft" fmla="*/ 0 w 21240"/>
                <a:gd name="textAreaRight" fmla="*/ 21600 w 21240"/>
                <a:gd name="textAreaTop" fmla="*/ 0 h 60120"/>
                <a:gd name="textAreaBottom" fmla="*/ 60480 h 60120"/>
              </a:gdLst>
              <a:ahLst/>
              <a:cxnLst/>
              <a:rect l="textAreaLeft" t="textAreaTop" r="textAreaRight" b="textAreaBottom"/>
              <a:pathLst>
                <a:path w="725" h="2049">
                  <a:moveTo>
                    <a:pt x="0" y="1"/>
                  </a:moveTo>
                  <a:lnTo>
                    <a:pt x="0" y="2048"/>
                  </a:lnTo>
                  <a:cubicBezTo>
                    <a:pt x="410" y="1891"/>
                    <a:pt x="725" y="1481"/>
                    <a:pt x="725" y="1072"/>
                  </a:cubicBezTo>
                  <a:lnTo>
                    <a:pt x="725" y="1"/>
                  </a:ln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7" name="Google Shape;9136;p59"/>
            <p:cNvSpPr/>
            <p:nvPr/>
          </p:nvSpPr>
          <p:spPr>
            <a:xfrm>
              <a:off x="1179360" y="2877120"/>
              <a:ext cx="21240" cy="41760"/>
            </a:xfrm>
            <a:custGeom>
              <a:avLst/>
              <a:gdLst>
                <a:gd name="textAreaLeft" fmla="*/ 0 w 21240"/>
                <a:gd name="textAreaRight" fmla="*/ 21600 w 21240"/>
                <a:gd name="textAreaTop" fmla="*/ 0 h 41760"/>
                <a:gd name="textAreaBottom" fmla="*/ 42120 h 41760"/>
              </a:gdLst>
              <a:ahLst/>
              <a:cxnLst/>
              <a:rect l="textAreaLeft" t="textAreaTop" r="textAreaRight" b="textAreaBottom"/>
              <a:pathLst>
                <a:path w="725" h="1419">
                  <a:moveTo>
                    <a:pt x="0" y="1"/>
                  </a:moveTo>
                  <a:lnTo>
                    <a:pt x="0" y="1419"/>
                  </a:lnTo>
                  <a:lnTo>
                    <a:pt x="725" y="1419"/>
                  </a:lnTo>
                  <a:lnTo>
                    <a:pt x="725"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8" name="Google Shape;9137;p59"/>
            <p:cNvSpPr/>
            <p:nvPr/>
          </p:nvSpPr>
          <p:spPr>
            <a:xfrm>
              <a:off x="1179360" y="2940840"/>
              <a:ext cx="21240" cy="40680"/>
            </a:xfrm>
            <a:custGeom>
              <a:avLst/>
              <a:gdLst>
                <a:gd name="textAreaLeft" fmla="*/ 0 w 21240"/>
                <a:gd name="textAreaRight" fmla="*/ 21600 w 21240"/>
                <a:gd name="textAreaTop" fmla="*/ 0 h 40680"/>
                <a:gd name="textAreaBottom" fmla="*/ 41040 h 40680"/>
              </a:gdLst>
              <a:ahLst/>
              <a:cxnLst/>
              <a:rect l="textAreaLeft" t="textAreaTop" r="textAreaRight" b="textAreaBottom"/>
              <a:pathLst>
                <a:path w="725" h="1387">
                  <a:moveTo>
                    <a:pt x="0" y="0"/>
                  </a:moveTo>
                  <a:lnTo>
                    <a:pt x="0" y="1387"/>
                  </a:lnTo>
                  <a:lnTo>
                    <a:pt x="725" y="1387"/>
                  </a:lnTo>
                  <a:lnTo>
                    <a:pt x="725" y="0"/>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29" name="Google Shape;9138;p59"/>
            <p:cNvSpPr/>
            <p:nvPr/>
          </p:nvSpPr>
          <p:spPr>
            <a:xfrm>
              <a:off x="1179360" y="2797200"/>
              <a:ext cx="21240" cy="60120"/>
            </a:xfrm>
            <a:custGeom>
              <a:avLst/>
              <a:gdLst>
                <a:gd name="textAreaLeft" fmla="*/ 0 w 21240"/>
                <a:gd name="textAreaRight" fmla="*/ 21600 w 21240"/>
                <a:gd name="textAreaTop" fmla="*/ 0 h 60120"/>
                <a:gd name="textAreaBottom" fmla="*/ 60480 h 60120"/>
              </a:gdLst>
              <a:ahLst/>
              <a:cxnLst/>
              <a:rect l="textAreaLeft" t="textAreaTop" r="textAreaRight" b="textAreaBottom"/>
              <a:pathLst>
                <a:path w="725" h="2049">
                  <a:moveTo>
                    <a:pt x="0" y="1"/>
                  </a:moveTo>
                  <a:lnTo>
                    <a:pt x="0" y="2048"/>
                  </a:lnTo>
                  <a:lnTo>
                    <a:pt x="725" y="2048"/>
                  </a:lnTo>
                  <a:lnTo>
                    <a:pt x="725" y="977"/>
                  </a:lnTo>
                  <a:cubicBezTo>
                    <a:pt x="693" y="505"/>
                    <a:pt x="410" y="127"/>
                    <a:pt x="0"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30" name="Google Shape;9139;p59"/>
          <p:cNvGrpSpPr/>
          <p:nvPr/>
        </p:nvGrpSpPr>
        <p:grpSpPr>
          <a:xfrm>
            <a:off x="866880" y="3188520"/>
            <a:ext cx="355680" cy="354600"/>
            <a:chOff x="866880" y="3188520"/>
            <a:chExt cx="355680" cy="354600"/>
          </a:xfrm>
        </p:grpSpPr>
        <p:sp>
          <p:nvSpPr>
            <p:cNvPr id="8931" name="Google Shape;9140;p59"/>
            <p:cNvSpPr/>
            <p:nvPr/>
          </p:nvSpPr>
          <p:spPr>
            <a:xfrm>
              <a:off x="866880" y="3409560"/>
              <a:ext cx="135720" cy="133560"/>
            </a:xfrm>
            <a:custGeom>
              <a:avLst/>
              <a:gdLst>
                <a:gd name="textAreaLeft" fmla="*/ 0 w 135720"/>
                <a:gd name="textAreaRight" fmla="*/ 136080 w 135720"/>
                <a:gd name="textAreaTop" fmla="*/ 0 h 133560"/>
                <a:gd name="textAreaBottom" fmla="*/ 133920 h 133560"/>
              </a:gdLst>
              <a:ahLst/>
              <a:cxnLst/>
              <a:rect l="textAreaLeft" t="textAreaTop" r="textAreaRight" b="textAreaBottom"/>
              <a:pathLst>
                <a:path w="4600" h="453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2" name="Google Shape;9141;p59"/>
            <p:cNvSpPr/>
            <p:nvPr/>
          </p:nvSpPr>
          <p:spPr>
            <a:xfrm>
              <a:off x="1078200" y="331380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1" y="0"/>
                  </a:moveTo>
                  <a:lnTo>
                    <a:pt x="1" y="630"/>
                  </a:lnTo>
                  <a:cubicBezTo>
                    <a:pt x="284" y="536"/>
                    <a:pt x="505" y="315"/>
                    <a:pt x="631" y="0"/>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3" name="Google Shape;9142;p59"/>
            <p:cNvSpPr/>
            <p:nvPr/>
          </p:nvSpPr>
          <p:spPr>
            <a:xfrm>
              <a:off x="1035360" y="327276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8">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4" name="Google Shape;9143;p59"/>
            <p:cNvSpPr/>
            <p:nvPr/>
          </p:nvSpPr>
          <p:spPr>
            <a:xfrm>
              <a:off x="1077480" y="3313800"/>
              <a:ext cx="62280" cy="62280"/>
            </a:xfrm>
            <a:custGeom>
              <a:avLst/>
              <a:gdLst>
                <a:gd name="textAreaLeft" fmla="*/ 0 w 62280"/>
                <a:gd name="textAreaRight" fmla="*/ 62640 w 62280"/>
                <a:gd name="textAreaTop" fmla="*/ 0 h 62280"/>
                <a:gd name="textAreaBottom" fmla="*/ 62640 h 62280"/>
              </a:gdLst>
              <a:ahLst/>
              <a:cxnLst/>
              <a:rect l="textAreaLeft" t="textAreaTop" r="textAreaRight" b="textAreaBottom"/>
              <a:pathLst>
                <a:path w="2112" h="2112">
                  <a:moveTo>
                    <a:pt x="1355" y="0"/>
                  </a:moveTo>
                  <a:cubicBezTo>
                    <a:pt x="1261" y="693"/>
                    <a:pt x="693" y="1260"/>
                    <a:pt x="0" y="1355"/>
                  </a:cubicBezTo>
                  <a:lnTo>
                    <a:pt x="0" y="2111"/>
                  </a:lnTo>
                  <a:lnTo>
                    <a:pt x="2111" y="2111"/>
                  </a:lnTo>
                  <a:lnTo>
                    <a:pt x="2111"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5" name="Google Shape;9144;p59"/>
            <p:cNvSpPr/>
            <p:nvPr/>
          </p:nvSpPr>
          <p:spPr>
            <a:xfrm>
              <a:off x="952560" y="3188520"/>
              <a:ext cx="270000" cy="270000"/>
            </a:xfrm>
            <a:custGeom>
              <a:avLst/>
              <a:gdLst>
                <a:gd name="textAreaLeft" fmla="*/ 0 w 270000"/>
                <a:gd name="textAreaRight" fmla="*/ 270360 w 270000"/>
                <a:gd name="textAreaTop" fmla="*/ 0 h 270000"/>
                <a:gd name="textAreaBottom" fmla="*/ 270360 h 270000"/>
              </a:gdLst>
              <a:ahLst/>
              <a:cxnLst/>
              <a:rect l="textAreaLeft" t="textAreaTop" r="textAreaRight" b="textAreaBottom"/>
              <a:pathLst>
                <a:path w="9137" h="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36" name="Google Shape;9145;p59"/>
          <p:cNvGrpSpPr/>
          <p:nvPr/>
        </p:nvGrpSpPr>
        <p:grpSpPr>
          <a:xfrm>
            <a:off x="867240" y="3668040"/>
            <a:ext cx="354960" cy="270000"/>
            <a:chOff x="867240" y="3668040"/>
            <a:chExt cx="354960" cy="270000"/>
          </a:xfrm>
        </p:grpSpPr>
        <p:sp>
          <p:nvSpPr>
            <p:cNvPr id="8937" name="Google Shape;9146;p59"/>
            <p:cNvSpPr/>
            <p:nvPr/>
          </p:nvSpPr>
          <p:spPr>
            <a:xfrm>
              <a:off x="992880" y="377136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0" y="0"/>
                  </a:moveTo>
                  <a:lnTo>
                    <a:pt x="0" y="630"/>
                  </a:lnTo>
                  <a:cubicBezTo>
                    <a:pt x="284" y="536"/>
                    <a:pt x="504" y="315"/>
                    <a:pt x="630" y="0"/>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8" name="Google Shape;9147;p59"/>
            <p:cNvSpPr/>
            <p:nvPr/>
          </p:nvSpPr>
          <p:spPr>
            <a:xfrm>
              <a:off x="992160" y="3771360"/>
              <a:ext cx="62280" cy="62280"/>
            </a:xfrm>
            <a:custGeom>
              <a:avLst/>
              <a:gdLst>
                <a:gd name="textAreaLeft" fmla="*/ 0 w 62280"/>
                <a:gd name="textAreaRight" fmla="*/ 62640 w 62280"/>
                <a:gd name="textAreaTop" fmla="*/ 0 h 62280"/>
                <a:gd name="textAreaBottom" fmla="*/ 62640 h 62280"/>
              </a:gdLst>
              <a:ahLst/>
              <a:cxnLst/>
              <a:rect l="textAreaLeft" t="textAreaTop" r="textAreaRight" b="textAreaBottom"/>
              <a:pathLst>
                <a:path w="2112" h="2111">
                  <a:moveTo>
                    <a:pt x="1356" y="0"/>
                  </a:moveTo>
                  <a:cubicBezTo>
                    <a:pt x="1261" y="693"/>
                    <a:pt x="694" y="1260"/>
                    <a:pt x="1" y="1386"/>
                  </a:cubicBezTo>
                  <a:lnTo>
                    <a:pt x="1" y="2111"/>
                  </a:lnTo>
                  <a:lnTo>
                    <a:pt x="2112" y="2111"/>
                  </a:lnTo>
                  <a:lnTo>
                    <a:pt x="2112"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39" name="Google Shape;9148;p59"/>
            <p:cNvSpPr/>
            <p:nvPr/>
          </p:nvSpPr>
          <p:spPr>
            <a:xfrm>
              <a:off x="950040" y="373032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8" h="2049">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40" name="Google Shape;9149;p59"/>
            <p:cNvSpPr/>
            <p:nvPr/>
          </p:nvSpPr>
          <p:spPr>
            <a:xfrm>
              <a:off x="886680" y="3668040"/>
              <a:ext cx="312840" cy="206640"/>
            </a:xfrm>
            <a:custGeom>
              <a:avLst/>
              <a:gdLst>
                <a:gd name="textAreaLeft" fmla="*/ 0 w 312840"/>
                <a:gd name="textAreaRight" fmla="*/ 313200 w 312840"/>
                <a:gd name="textAreaTop" fmla="*/ 0 h 206640"/>
                <a:gd name="textAreaBottom" fmla="*/ 207000 h 206640"/>
              </a:gdLst>
              <a:ahLst/>
              <a:cxnLst/>
              <a:rect l="textAreaLeft" t="textAreaTop" r="textAreaRight" b="textAreaBottom"/>
              <a:pathLst>
                <a:path w="10587" h="6995">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41" name="Google Shape;9150;p59"/>
            <p:cNvSpPr/>
            <p:nvPr/>
          </p:nvSpPr>
          <p:spPr>
            <a:xfrm>
              <a:off x="867240" y="3896280"/>
              <a:ext cx="354960" cy="41760"/>
            </a:xfrm>
            <a:custGeom>
              <a:avLst/>
              <a:gdLst>
                <a:gd name="textAreaLeft" fmla="*/ 0 w 354960"/>
                <a:gd name="textAreaRight" fmla="*/ 355320 w 354960"/>
                <a:gd name="textAreaTop" fmla="*/ 0 h 41760"/>
                <a:gd name="textAreaBottom" fmla="*/ 42120 h 41760"/>
              </a:gdLst>
              <a:ahLst/>
              <a:cxnLst/>
              <a:rect l="textAreaLeft" t="textAreaTop" r="textAreaRight" b="textAreaBottom"/>
              <a:pathLst>
                <a:path w="12004" h="1419">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42" name="Google Shape;9151;p59"/>
          <p:cNvGrpSpPr/>
          <p:nvPr/>
        </p:nvGrpSpPr>
        <p:grpSpPr>
          <a:xfrm>
            <a:off x="3072240" y="2751120"/>
            <a:ext cx="354240" cy="357120"/>
            <a:chOff x="3072240" y="2751120"/>
            <a:chExt cx="354240" cy="357120"/>
          </a:xfrm>
        </p:grpSpPr>
        <p:sp>
          <p:nvSpPr>
            <p:cNvPr id="8943" name="Google Shape;9152;p59"/>
            <p:cNvSpPr/>
            <p:nvPr/>
          </p:nvSpPr>
          <p:spPr>
            <a:xfrm>
              <a:off x="3073320" y="2751120"/>
              <a:ext cx="353160" cy="229680"/>
            </a:xfrm>
            <a:custGeom>
              <a:avLst/>
              <a:gdLst>
                <a:gd name="textAreaLeft" fmla="*/ 0 w 353160"/>
                <a:gd name="textAreaRight" fmla="*/ 353520 w 353160"/>
                <a:gd name="textAreaTop" fmla="*/ 0 h 229680"/>
                <a:gd name="textAreaBottom" fmla="*/ 230040 h 229680"/>
              </a:gdLst>
              <a:ahLst/>
              <a:cxnLst/>
              <a:rect l="textAreaLeft" t="textAreaTop" r="textAreaRight" b="textAreaBottom"/>
              <a:pathLst>
                <a:path w="11942" h="7767">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44" name="Google Shape;9153;p59"/>
            <p:cNvSpPr/>
            <p:nvPr/>
          </p:nvSpPr>
          <p:spPr>
            <a:xfrm>
              <a:off x="3072240" y="2973240"/>
              <a:ext cx="353880" cy="135000"/>
            </a:xfrm>
            <a:custGeom>
              <a:avLst/>
              <a:gdLst>
                <a:gd name="textAreaLeft" fmla="*/ 0 w 353880"/>
                <a:gd name="textAreaRight" fmla="*/ 354240 w 353880"/>
                <a:gd name="textAreaTop" fmla="*/ 0 h 135000"/>
                <a:gd name="textAreaBottom" fmla="*/ 135360 h 135000"/>
              </a:gdLst>
              <a:ahLst/>
              <a:cxnLst/>
              <a:rect l="textAreaLeft" t="textAreaTop" r="textAreaRight" b="textAreaBottom"/>
              <a:pathLst>
                <a:path w="11973" h="457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45" name="Google Shape;9154;p59"/>
            <p:cNvSpPr/>
            <p:nvPr/>
          </p:nvSpPr>
          <p:spPr>
            <a:xfrm>
              <a:off x="3072240" y="2910960"/>
              <a:ext cx="353880" cy="133920"/>
            </a:xfrm>
            <a:custGeom>
              <a:avLst/>
              <a:gdLst>
                <a:gd name="textAreaLeft" fmla="*/ 0 w 353880"/>
                <a:gd name="textAreaRight" fmla="*/ 354240 w 353880"/>
                <a:gd name="textAreaTop" fmla="*/ 0 h 133920"/>
                <a:gd name="textAreaBottom" fmla="*/ 134280 h 133920"/>
              </a:gdLst>
              <a:ahLst/>
              <a:cxnLst/>
              <a:rect l="textAreaLeft" t="textAreaTop" r="textAreaRight" b="textAreaBottom"/>
              <a:pathLst>
                <a:path w="11973" h="4537">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46" name="Google Shape;9155;p59"/>
          <p:cNvGrpSpPr/>
          <p:nvPr/>
        </p:nvGrpSpPr>
        <p:grpSpPr>
          <a:xfrm>
            <a:off x="3071520" y="3209040"/>
            <a:ext cx="355680" cy="313920"/>
            <a:chOff x="3071520" y="3209040"/>
            <a:chExt cx="355680" cy="313920"/>
          </a:xfrm>
        </p:grpSpPr>
        <p:sp>
          <p:nvSpPr>
            <p:cNvPr id="8947" name="Google Shape;9156;p59"/>
            <p:cNvSpPr/>
            <p:nvPr/>
          </p:nvSpPr>
          <p:spPr>
            <a:xfrm>
              <a:off x="3071520" y="3209040"/>
              <a:ext cx="354960" cy="83520"/>
            </a:xfrm>
            <a:custGeom>
              <a:avLst/>
              <a:gdLst>
                <a:gd name="textAreaLeft" fmla="*/ 0 w 354960"/>
                <a:gd name="textAreaRight" fmla="*/ 355320 w 354960"/>
                <a:gd name="textAreaTop" fmla="*/ 0 h 83520"/>
                <a:gd name="textAreaBottom" fmla="*/ 83880 h 83520"/>
              </a:gdLst>
              <a:ahLst/>
              <a:cxnLst/>
              <a:rect l="textAreaLeft" t="textAreaTop" r="textAreaRight" b="textAreaBottom"/>
              <a:pathLst>
                <a:path w="12005" h="2837">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w="0">
              <a:noFill/>
            </a:ln>
          </p:spPr>
          <p:style>
            <a:lnRef idx="0"/>
            <a:fillRef idx="0"/>
            <a:effectRef idx="0"/>
            <a:fontRef idx="minor"/>
          </p:style>
          <p:txBody>
            <a:bodyPr tIns="41760" bIns="41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48" name="Google Shape;9157;p59"/>
            <p:cNvSpPr/>
            <p:nvPr/>
          </p:nvSpPr>
          <p:spPr>
            <a:xfrm>
              <a:off x="3072240" y="3314520"/>
              <a:ext cx="354960" cy="208440"/>
            </a:xfrm>
            <a:custGeom>
              <a:avLst/>
              <a:gdLst>
                <a:gd name="textAreaLeft" fmla="*/ 0 w 354960"/>
                <a:gd name="textAreaRight" fmla="*/ 355320 w 354960"/>
                <a:gd name="textAreaTop" fmla="*/ 0 h 208440"/>
                <a:gd name="textAreaBottom" fmla="*/ 208800 h 208440"/>
              </a:gdLst>
              <a:ahLst/>
              <a:cxnLst/>
              <a:rect l="textAreaLeft" t="textAreaTop" r="textAreaRight" b="textAreaBottom"/>
              <a:pathLst>
                <a:path w="12004" h="7058">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49" name="Google Shape;9158;p59"/>
          <p:cNvGrpSpPr/>
          <p:nvPr/>
        </p:nvGrpSpPr>
        <p:grpSpPr>
          <a:xfrm>
            <a:off x="3072240" y="3625200"/>
            <a:ext cx="354240" cy="355680"/>
            <a:chOff x="3072240" y="3625200"/>
            <a:chExt cx="354240" cy="355680"/>
          </a:xfrm>
        </p:grpSpPr>
        <p:sp>
          <p:nvSpPr>
            <p:cNvPr id="8950" name="Google Shape;9159;p59"/>
            <p:cNvSpPr/>
            <p:nvPr/>
          </p:nvSpPr>
          <p:spPr>
            <a:xfrm>
              <a:off x="3072240" y="3625200"/>
              <a:ext cx="338040" cy="160200"/>
            </a:xfrm>
            <a:custGeom>
              <a:avLst/>
              <a:gdLst>
                <a:gd name="textAreaLeft" fmla="*/ 0 w 338040"/>
                <a:gd name="textAreaRight" fmla="*/ 338400 w 338040"/>
                <a:gd name="textAreaTop" fmla="*/ 0 h 160200"/>
                <a:gd name="textAreaBottom" fmla="*/ 160560 h 160200"/>
              </a:gdLst>
              <a:ahLst/>
              <a:cxnLst/>
              <a:rect l="textAreaLeft" t="textAreaTop" r="textAreaRight" b="textAreaBottom"/>
              <a:pathLst>
                <a:path w="11437" h="542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1" name="Google Shape;9160;p59"/>
            <p:cNvSpPr/>
            <p:nvPr/>
          </p:nvSpPr>
          <p:spPr>
            <a:xfrm>
              <a:off x="3184920" y="3687480"/>
              <a:ext cx="178560" cy="178200"/>
            </a:xfrm>
            <a:custGeom>
              <a:avLst/>
              <a:gdLst>
                <a:gd name="textAreaLeft" fmla="*/ 0 w 178560"/>
                <a:gd name="textAreaRight" fmla="*/ 178920 w 178560"/>
                <a:gd name="textAreaTop" fmla="*/ 0 h 178200"/>
                <a:gd name="textAreaBottom" fmla="*/ 178560 h 178200"/>
              </a:gdLst>
              <a:ahLst/>
              <a:cxnLst/>
              <a:rect l="textAreaLeft" t="textAreaTop" r="textAreaRight" b="textAreaBottom"/>
              <a:pathLst>
                <a:path w="6050" h="6037">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2" name="Google Shape;9161;p59"/>
            <p:cNvSpPr/>
            <p:nvPr/>
          </p:nvSpPr>
          <p:spPr>
            <a:xfrm>
              <a:off x="3266280" y="3641040"/>
              <a:ext cx="160200" cy="339120"/>
            </a:xfrm>
            <a:custGeom>
              <a:avLst/>
              <a:gdLst>
                <a:gd name="textAreaLeft" fmla="*/ 0 w 160200"/>
                <a:gd name="textAreaRight" fmla="*/ 160560 w 160200"/>
                <a:gd name="textAreaTop" fmla="*/ 0 h 339120"/>
                <a:gd name="textAreaBottom" fmla="*/ 339480 h 339120"/>
              </a:gdLst>
              <a:ahLst/>
              <a:cxnLst/>
              <a:rect l="textAreaLeft" t="textAreaTop" r="textAreaRight" b="textAreaBottom"/>
              <a:pathLst>
                <a:path w="5420" h="11469">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3" name="Google Shape;9162;p59"/>
            <p:cNvSpPr/>
            <p:nvPr/>
          </p:nvSpPr>
          <p:spPr>
            <a:xfrm>
              <a:off x="3075120" y="3834000"/>
              <a:ext cx="85320" cy="82800"/>
            </a:xfrm>
            <a:custGeom>
              <a:avLst/>
              <a:gdLst>
                <a:gd name="textAreaLeft" fmla="*/ 0 w 85320"/>
                <a:gd name="textAreaRight" fmla="*/ 85680 w 85320"/>
                <a:gd name="textAreaTop" fmla="*/ 0 h 82800"/>
                <a:gd name="textAreaBottom" fmla="*/ 83160 h 82800"/>
              </a:gdLst>
              <a:ahLst/>
              <a:cxnLst/>
              <a:rect l="textAreaLeft" t="textAreaTop" r="textAreaRight" b="textAreaBottom"/>
              <a:pathLst>
                <a:path w="2900" h="2813">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4" name="Google Shape;9163;p59"/>
            <p:cNvSpPr/>
            <p:nvPr/>
          </p:nvSpPr>
          <p:spPr>
            <a:xfrm>
              <a:off x="3134880" y="3892320"/>
              <a:ext cx="83520" cy="83880"/>
            </a:xfrm>
            <a:custGeom>
              <a:avLst/>
              <a:gdLst>
                <a:gd name="textAreaLeft" fmla="*/ 0 w 83520"/>
                <a:gd name="textAreaRight" fmla="*/ 83880 w 83520"/>
                <a:gd name="textAreaTop" fmla="*/ 0 h 83880"/>
                <a:gd name="textAreaBottom" fmla="*/ 84240 h 83880"/>
              </a:gdLst>
              <a:ahLst/>
              <a:cxnLst/>
              <a:rect l="textAreaLeft" t="textAreaTop" r="textAreaRight" b="textAreaBottom"/>
              <a:pathLst>
                <a:path w="2836" h="2845">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5" name="Google Shape;9164;p59"/>
            <p:cNvSpPr/>
            <p:nvPr/>
          </p:nvSpPr>
          <p:spPr>
            <a:xfrm>
              <a:off x="3072240" y="3887640"/>
              <a:ext cx="93960" cy="93240"/>
            </a:xfrm>
            <a:custGeom>
              <a:avLst/>
              <a:gdLst>
                <a:gd name="textAreaLeft" fmla="*/ 0 w 93960"/>
                <a:gd name="textAreaRight" fmla="*/ 94320 w 93960"/>
                <a:gd name="textAreaTop" fmla="*/ 0 h 93240"/>
                <a:gd name="textAreaBottom" fmla="*/ 93600 h 93240"/>
              </a:gdLst>
              <a:ahLst/>
              <a:cxnLst/>
              <a:rect l="textAreaLeft" t="textAreaTop" r="textAreaRight" b="textAreaBottom"/>
              <a:pathLst>
                <a:path w="3183" h="3159">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56" name="Google Shape;9165;p59"/>
          <p:cNvGrpSpPr/>
          <p:nvPr/>
        </p:nvGrpSpPr>
        <p:grpSpPr>
          <a:xfrm>
            <a:off x="2186280" y="4117680"/>
            <a:ext cx="355680" cy="355680"/>
            <a:chOff x="2186280" y="4117680"/>
            <a:chExt cx="355680" cy="355680"/>
          </a:xfrm>
        </p:grpSpPr>
        <p:sp>
          <p:nvSpPr>
            <p:cNvPr id="8957" name="Google Shape;9166;p59"/>
            <p:cNvSpPr/>
            <p:nvPr/>
          </p:nvSpPr>
          <p:spPr>
            <a:xfrm>
              <a:off x="2186280" y="4117680"/>
              <a:ext cx="355680" cy="355680"/>
            </a:xfrm>
            <a:custGeom>
              <a:avLst/>
              <a:gdLst>
                <a:gd name="textAreaLeft" fmla="*/ 0 w 355680"/>
                <a:gd name="textAreaRight" fmla="*/ 356040 w 355680"/>
                <a:gd name="textAreaTop" fmla="*/ 0 h 355680"/>
                <a:gd name="textAreaBottom" fmla="*/ 356040 h 355680"/>
              </a:gdLst>
              <a:ahLst/>
              <a:cxnLst/>
              <a:rect l="textAreaLeft" t="textAreaTop" r="textAreaRight" b="textAreaBottom"/>
              <a:pathLst>
                <a:path w="12036" h="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8" name="Google Shape;9167;p59"/>
            <p:cNvSpPr/>
            <p:nvPr/>
          </p:nvSpPr>
          <p:spPr>
            <a:xfrm>
              <a:off x="2355120" y="4285800"/>
              <a:ext cx="20160" cy="21240"/>
            </a:xfrm>
            <a:custGeom>
              <a:avLst/>
              <a:gdLst>
                <a:gd name="textAreaLeft" fmla="*/ 0 w 20160"/>
                <a:gd name="textAreaRight" fmla="*/ 20520 w 20160"/>
                <a:gd name="textAreaTop" fmla="*/ 0 h 21240"/>
                <a:gd name="textAreaBottom" fmla="*/ 21600 h 21240"/>
              </a:gdLst>
              <a:ahLst/>
              <a:cxnLst/>
              <a:rect l="textAreaLeft" t="textAreaTop" r="textAreaRight" b="textAreaBottom"/>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59" name="Google Shape;9168;p59"/>
            <p:cNvSpPr/>
            <p:nvPr/>
          </p:nvSpPr>
          <p:spPr>
            <a:xfrm>
              <a:off x="2305800" y="4235400"/>
              <a:ext cx="119160" cy="120960"/>
            </a:xfrm>
            <a:custGeom>
              <a:avLst/>
              <a:gdLst>
                <a:gd name="textAreaLeft" fmla="*/ 0 w 119160"/>
                <a:gd name="textAreaRight" fmla="*/ 119520 w 119160"/>
                <a:gd name="textAreaTop" fmla="*/ 0 h 120960"/>
                <a:gd name="textAreaBottom" fmla="*/ 121320 h 120960"/>
              </a:gdLst>
              <a:ahLst/>
              <a:cxnLst/>
              <a:rect l="textAreaLeft" t="textAreaTop" r="textAreaRight" b="textAreaBottom"/>
              <a:pathLst>
                <a:path w="4033" h="4096">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60" name="Google Shape;9169;p59"/>
          <p:cNvGrpSpPr/>
          <p:nvPr/>
        </p:nvGrpSpPr>
        <p:grpSpPr>
          <a:xfrm>
            <a:off x="2589840" y="1386720"/>
            <a:ext cx="353880" cy="354240"/>
            <a:chOff x="2589840" y="1386720"/>
            <a:chExt cx="353880" cy="354240"/>
          </a:xfrm>
        </p:grpSpPr>
        <p:sp>
          <p:nvSpPr>
            <p:cNvPr id="8961" name="Google Shape;9170;p59"/>
            <p:cNvSpPr/>
            <p:nvPr/>
          </p:nvSpPr>
          <p:spPr>
            <a:xfrm>
              <a:off x="2776320" y="1386720"/>
              <a:ext cx="167400" cy="219600"/>
            </a:xfrm>
            <a:custGeom>
              <a:avLst/>
              <a:gdLst>
                <a:gd name="textAreaLeft" fmla="*/ 0 w 167400"/>
                <a:gd name="textAreaRight" fmla="*/ 167760 w 167400"/>
                <a:gd name="textAreaTop" fmla="*/ 0 h 219600"/>
                <a:gd name="textAreaBottom" fmla="*/ 219960 h 219600"/>
              </a:gdLst>
              <a:ahLst/>
              <a:cxnLst/>
              <a:rect l="textAreaLeft" t="textAreaTop" r="textAreaRight" b="textAreaBottom"/>
              <a:pathLst>
                <a:path w="5672" h="7436">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2" name="Google Shape;9171;p59"/>
            <p:cNvSpPr/>
            <p:nvPr/>
          </p:nvSpPr>
          <p:spPr>
            <a:xfrm>
              <a:off x="2589840" y="1386720"/>
              <a:ext cx="219600" cy="167400"/>
            </a:xfrm>
            <a:custGeom>
              <a:avLst/>
              <a:gdLst>
                <a:gd name="textAreaLeft" fmla="*/ 0 w 219600"/>
                <a:gd name="textAreaRight" fmla="*/ 219960 w 219600"/>
                <a:gd name="textAreaTop" fmla="*/ 0 h 167400"/>
                <a:gd name="textAreaBottom" fmla="*/ 167760 h 167400"/>
              </a:gdLst>
              <a:ahLst/>
              <a:cxnLst/>
              <a:rect l="textAreaLeft" t="textAreaTop" r="textAreaRight" b="textAreaBottom"/>
              <a:pathLst>
                <a:path w="7436" h="5672">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3" name="Google Shape;9172;p59"/>
            <p:cNvSpPr/>
            <p:nvPr/>
          </p:nvSpPr>
          <p:spPr>
            <a:xfrm>
              <a:off x="2589840" y="1520280"/>
              <a:ext cx="167400" cy="220680"/>
            </a:xfrm>
            <a:custGeom>
              <a:avLst/>
              <a:gdLst>
                <a:gd name="textAreaLeft" fmla="*/ 0 w 167400"/>
                <a:gd name="textAreaRight" fmla="*/ 167760 w 167400"/>
                <a:gd name="textAreaTop" fmla="*/ 0 h 220680"/>
                <a:gd name="textAreaBottom" fmla="*/ 221040 h 220680"/>
              </a:gdLst>
              <a:ahLst/>
              <a:cxnLst/>
              <a:rect l="textAreaLeft" t="textAreaTop" r="textAreaRight" b="textAreaBottom"/>
              <a:pathLst>
                <a:path w="5672" h="7468">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4" name="Google Shape;9173;p59"/>
            <p:cNvSpPr/>
            <p:nvPr/>
          </p:nvSpPr>
          <p:spPr>
            <a:xfrm>
              <a:off x="2724120" y="1573200"/>
              <a:ext cx="219600" cy="167400"/>
            </a:xfrm>
            <a:custGeom>
              <a:avLst/>
              <a:gdLst>
                <a:gd name="textAreaLeft" fmla="*/ 0 w 219600"/>
                <a:gd name="textAreaRight" fmla="*/ 219960 w 219600"/>
                <a:gd name="textAreaTop" fmla="*/ 0 h 167400"/>
                <a:gd name="textAreaBottom" fmla="*/ 167760 h 167400"/>
              </a:gdLst>
              <a:ahLst/>
              <a:cxnLst/>
              <a:rect l="textAreaLeft" t="textAreaTop" r="textAreaRight" b="textAreaBottom"/>
              <a:pathLst>
                <a:path w="7436" h="5672">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65" name="Google Shape;9174;p59"/>
          <p:cNvGrpSpPr/>
          <p:nvPr/>
        </p:nvGrpSpPr>
        <p:grpSpPr>
          <a:xfrm>
            <a:off x="2589480" y="1822320"/>
            <a:ext cx="354960" cy="356760"/>
            <a:chOff x="2589480" y="1822320"/>
            <a:chExt cx="354960" cy="356760"/>
          </a:xfrm>
        </p:grpSpPr>
        <p:sp>
          <p:nvSpPr>
            <p:cNvPr id="8966" name="Google Shape;9175;p59"/>
            <p:cNvSpPr/>
            <p:nvPr/>
          </p:nvSpPr>
          <p:spPr>
            <a:xfrm>
              <a:off x="2692080" y="1895760"/>
              <a:ext cx="87480" cy="31320"/>
            </a:xfrm>
            <a:custGeom>
              <a:avLst/>
              <a:gdLst>
                <a:gd name="textAreaLeft" fmla="*/ 0 w 87480"/>
                <a:gd name="textAreaRight" fmla="*/ 87840 w 87480"/>
                <a:gd name="textAreaTop" fmla="*/ 0 h 31320"/>
                <a:gd name="textAreaBottom" fmla="*/ 31680 h 31320"/>
              </a:gdLst>
              <a:ahLst/>
              <a:cxnLst/>
              <a:rect l="textAreaLeft" t="textAreaTop" r="textAreaRight" b="textAreaBottom"/>
              <a:pathLst>
                <a:path w="2962" h="1073">
                  <a:moveTo>
                    <a:pt x="1260" y="1"/>
                  </a:moveTo>
                  <a:lnTo>
                    <a:pt x="0" y="1072"/>
                  </a:lnTo>
                  <a:lnTo>
                    <a:pt x="1702" y="1072"/>
                  </a:lnTo>
                  <a:lnTo>
                    <a:pt x="2962" y="1"/>
                  </a:ln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7" name="Google Shape;9176;p59"/>
            <p:cNvSpPr/>
            <p:nvPr/>
          </p:nvSpPr>
          <p:spPr>
            <a:xfrm>
              <a:off x="2774880" y="1895760"/>
              <a:ext cx="86400" cy="31320"/>
            </a:xfrm>
            <a:custGeom>
              <a:avLst/>
              <a:gdLst>
                <a:gd name="textAreaLeft" fmla="*/ 0 w 86400"/>
                <a:gd name="textAreaRight" fmla="*/ 86760 w 86400"/>
                <a:gd name="textAreaTop" fmla="*/ 0 h 31320"/>
                <a:gd name="textAreaBottom" fmla="*/ 31680 h 31320"/>
              </a:gdLst>
              <a:ahLst/>
              <a:cxnLst/>
              <a:rect l="textAreaLeft" t="textAreaTop" r="textAreaRight" b="textAreaBottom"/>
              <a:pathLst>
                <a:path w="2931" h="1073">
                  <a:moveTo>
                    <a:pt x="1260" y="1"/>
                  </a:moveTo>
                  <a:lnTo>
                    <a:pt x="0" y="1072"/>
                  </a:lnTo>
                  <a:lnTo>
                    <a:pt x="1670" y="1072"/>
                  </a:lnTo>
                  <a:lnTo>
                    <a:pt x="2930" y="1"/>
                  </a:ln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8" name="Google Shape;9177;p59"/>
            <p:cNvSpPr/>
            <p:nvPr/>
          </p:nvSpPr>
          <p:spPr>
            <a:xfrm>
              <a:off x="2748960" y="1824120"/>
              <a:ext cx="112320" cy="51120"/>
            </a:xfrm>
            <a:custGeom>
              <a:avLst/>
              <a:gdLst>
                <a:gd name="textAreaLeft" fmla="*/ 0 w 112320"/>
                <a:gd name="textAreaRight" fmla="*/ 112680 w 112320"/>
                <a:gd name="textAreaTop" fmla="*/ 0 h 51120"/>
                <a:gd name="textAreaBottom" fmla="*/ 51480 h 51120"/>
              </a:gdLst>
              <a:ahLst/>
              <a:cxnLst/>
              <a:rect l="textAreaLeft" t="textAreaTop" r="textAreaRight" b="textAreaBottom"/>
              <a:pathLst>
                <a:path w="3813" h="1734">
                  <a:moveTo>
                    <a:pt x="0" y="1"/>
                  </a:moveTo>
                  <a:lnTo>
                    <a:pt x="2142" y="1734"/>
                  </a:lnTo>
                  <a:lnTo>
                    <a:pt x="3812" y="1734"/>
                  </a:lnTo>
                  <a:lnTo>
                    <a:pt x="1733" y="1"/>
                  </a:ln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69" name="Google Shape;9178;p59"/>
            <p:cNvSpPr/>
            <p:nvPr/>
          </p:nvSpPr>
          <p:spPr>
            <a:xfrm>
              <a:off x="2589480" y="1822320"/>
              <a:ext cx="118080" cy="103320"/>
            </a:xfrm>
            <a:custGeom>
              <a:avLst/>
              <a:gdLst>
                <a:gd name="textAreaLeft" fmla="*/ 0 w 118080"/>
                <a:gd name="textAreaRight" fmla="*/ 118440 w 118080"/>
                <a:gd name="textAreaTop" fmla="*/ 0 h 103320"/>
                <a:gd name="textAreaBottom" fmla="*/ 103680 h 103320"/>
              </a:gdLst>
              <a:ahLst/>
              <a:cxnLst/>
              <a:rect l="textAreaLeft" t="textAreaTop" r="textAreaRight" b="textAreaBottom"/>
              <a:pathLst>
                <a:path w="4002" h="3499">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0" name="Google Shape;9179;p59"/>
            <p:cNvSpPr/>
            <p:nvPr/>
          </p:nvSpPr>
          <p:spPr>
            <a:xfrm>
              <a:off x="2666880" y="1824120"/>
              <a:ext cx="112320" cy="51120"/>
            </a:xfrm>
            <a:custGeom>
              <a:avLst/>
              <a:gdLst>
                <a:gd name="textAreaLeft" fmla="*/ 0 w 112320"/>
                <a:gd name="textAreaRight" fmla="*/ 112680 w 112320"/>
                <a:gd name="textAreaTop" fmla="*/ 0 h 51120"/>
                <a:gd name="textAreaBottom" fmla="*/ 51480 h 51120"/>
              </a:gdLst>
              <a:ahLst/>
              <a:cxnLst/>
              <a:rect l="textAreaLeft" t="textAreaTop" r="textAreaRight" b="textAreaBottom"/>
              <a:pathLst>
                <a:path w="3813" h="1734">
                  <a:moveTo>
                    <a:pt x="1" y="1"/>
                  </a:moveTo>
                  <a:lnTo>
                    <a:pt x="2111" y="1734"/>
                  </a:lnTo>
                  <a:lnTo>
                    <a:pt x="3813" y="1734"/>
                  </a:lnTo>
                  <a:lnTo>
                    <a:pt x="1702" y="1"/>
                  </a:ln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1" name="Google Shape;9180;p59"/>
            <p:cNvSpPr/>
            <p:nvPr/>
          </p:nvSpPr>
          <p:spPr>
            <a:xfrm>
              <a:off x="2589480" y="1948320"/>
              <a:ext cx="354960" cy="230760"/>
            </a:xfrm>
            <a:custGeom>
              <a:avLst/>
              <a:gdLst>
                <a:gd name="textAreaLeft" fmla="*/ 0 w 354960"/>
                <a:gd name="textAreaRight" fmla="*/ 355320 w 354960"/>
                <a:gd name="textAreaTop" fmla="*/ 0 h 230760"/>
                <a:gd name="textAreaBottom" fmla="*/ 231120 h 230760"/>
              </a:gdLst>
              <a:ahLst/>
              <a:cxnLst/>
              <a:rect l="textAreaLeft" t="textAreaTop" r="textAreaRight" b="textAreaBottom"/>
              <a:pathLst>
                <a:path w="12004" h="781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2" name="Google Shape;9181;p59"/>
            <p:cNvSpPr/>
            <p:nvPr/>
          </p:nvSpPr>
          <p:spPr>
            <a:xfrm>
              <a:off x="2756160" y="2030040"/>
              <a:ext cx="33120" cy="43560"/>
            </a:xfrm>
            <a:custGeom>
              <a:avLst/>
              <a:gdLst>
                <a:gd name="textAreaLeft" fmla="*/ 0 w 33120"/>
                <a:gd name="textAreaRight" fmla="*/ 33480 w 33120"/>
                <a:gd name="textAreaTop" fmla="*/ 0 h 43560"/>
                <a:gd name="textAreaBottom" fmla="*/ 43920 h 43560"/>
              </a:gdLst>
              <a:ahLst/>
              <a:cxnLst/>
              <a:rect l="textAreaLeft" t="textAreaTop" r="textAreaRight" b="textAreaBottom"/>
              <a:pathLst>
                <a:path w="1135" h="1482">
                  <a:moveTo>
                    <a:pt x="0" y="1"/>
                  </a:moveTo>
                  <a:lnTo>
                    <a:pt x="0" y="1481"/>
                  </a:lnTo>
                  <a:lnTo>
                    <a:pt x="1134" y="757"/>
                  </a:lnTo>
                  <a:lnTo>
                    <a:pt x="0" y="1"/>
                  </a:lnTo>
                  <a:close/>
                </a:path>
              </a:pathLst>
            </a:custGeom>
            <a:solidFill>
              <a:schemeClr val="dk2"/>
            </a:solidFill>
            <a:ln w="0">
              <a:noFill/>
            </a:ln>
          </p:spPr>
          <p:style>
            <a:lnRef idx="0"/>
            <a:fillRef idx="0"/>
            <a:effectRef idx="0"/>
            <a:fontRef idx="minor"/>
          </p:style>
          <p:txBody>
            <a:bodyPr tIns="21960" bIns="21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3" name="Google Shape;9182;p59"/>
            <p:cNvSpPr/>
            <p:nvPr/>
          </p:nvSpPr>
          <p:spPr>
            <a:xfrm>
              <a:off x="2831760" y="1822320"/>
              <a:ext cx="111600" cy="52920"/>
            </a:xfrm>
            <a:custGeom>
              <a:avLst/>
              <a:gdLst>
                <a:gd name="textAreaLeft" fmla="*/ 0 w 111600"/>
                <a:gd name="textAreaRight" fmla="*/ 111960 w 111600"/>
                <a:gd name="textAreaTop" fmla="*/ 0 h 52920"/>
                <a:gd name="textAreaBottom" fmla="*/ 53280 h 52920"/>
              </a:gdLst>
              <a:ahLst/>
              <a:cxnLst/>
              <a:rect l="textAreaLeft" t="textAreaTop" r="textAreaRight" b="textAreaBottom"/>
              <a:pathLst>
                <a:path w="3781" h="1797">
                  <a:moveTo>
                    <a:pt x="0" y="1"/>
                  </a:moveTo>
                  <a:lnTo>
                    <a:pt x="2111" y="1797"/>
                  </a:lnTo>
                  <a:lnTo>
                    <a:pt x="3781" y="1797"/>
                  </a:lnTo>
                  <a:lnTo>
                    <a:pt x="3781" y="1072"/>
                  </a:lnTo>
                  <a:cubicBezTo>
                    <a:pt x="3781" y="474"/>
                    <a:pt x="3308" y="1"/>
                    <a:pt x="2709" y="1"/>
                  </a:cubicBezTo>
                  <a:close/>
                </a:path>
              </a:pathLst>
            </a:custGeom>
            <a:solidFill>
              <a:schemeClr val="dk2"/>
            </a:solidFill>
            <a:ln w="0">
              <a:noFill/>
            </a:ln>
          </p:spPr>
          <p:style>
            <a:lnRef idx="0"/>
            <a:fillRef idx="0"/>
            <a:effectRef idx="0"/>
            <a:fontRef idx="minor"/>
          </p:style>
          <p:txBody>
            <a:bodyPr tIns="26640" bIns="26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4" name="Google Shape;9183;p59"/>
            <p:cNvSpPr/>
            <p:nvPr/>
          </p:nvSpPr>
          <p:spPr>
            <a:xfrm>
              <a:off x="2693880" y="1980000"/>
              <a:ext cx="144360" cy="144360"/>
            </a:xfrm>
            <a:custGeom>
              <a:avLst/>
              <a:gdLst>
                <a:gd name="textAreaLeft" fmla="*/ 0 w 144360"/>
                <a:gd name="textAreaRight" fmla="*/ 144720 w 144360"/>
                <a:gd name="textAreaTop" fmla="*/ 0 h 144360"/>
                <a:gd name="textAreaBottom" fmla="*/ 144720 h 144360"/>
              </a:gdLst>
              <a:ahLst/>
              <a:cxnLst/>
              <a:rect l="textAreaLeft" t="textAreaTop" r="textAreaRight" b="textAreaBottom"/>
              <a:pathLst>
                <a:path w="4884" h="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5" name="Google Shape;9184;p59"/>
            <p:cNvSpPr/>
            <p:nvPr/>
          </p:nvSpPr>
          <p:spPr>
            <a:xfrm>
              <a:off x="2856960" y="1895760"/>
              <a:ext cx="86400" cy="31320"/>
            </a:xfrm>
            <a:custGeom>
              <a:avLst/>
              <a:gdLst>
                <a:gd name="textAreaLeft" fmla="*/ 0 w 86400"/>
                <a:gd name="textAreaRight" fmla="*/ 86760 w 86400"/>
                <a:gd name="textAreaTop" fmla="*/ 0 h 31320"/>
                <a:gd name="textAreaBottom" fmla="*/ 31680 h 31320"/>
              </a:gdLst>
              <a:ahLst/>
              <a:cxnLst/>
              <a:rect l="textAreaLeft" t="textAreaTop" r="textAreaRight" b="textAreaBottom"/>
              <a:pathLst>
                <a:path w="2931" h="1073">
                  <a:moveTo>
                    <a:pt x="1261" y="1"/>
                  </a:moveTo>
                  <a:lnTo>
                    <a:pt x="1" y="1072"/>
                  </a:lnTo>
                  <a:lnTo>
                    <a:pt x="2931" y="1072"/>
                  </a:lnTo>
                  <a:lnTo>
                    <a:pt x="2931" y="1"/>
                  </a:lnTo>
                  <a:close/>
                </a:path>
              </a:pathLst>
            </a:custGeom>
            <a:solidFill>
              <a:schemeClr val="dk2"/>
            </a:solidFill>
            <a:ln w="0">
              <a:noFill/>
            </a:ln>
          </p:spPr>
          <p:style>
            <a:lnRef idx="0"/>
            <a:fillRef idx="0"/>
            <a:effectRef idx="0"/>
            <a:fontRef idx="minor"/>
          </p:style>
          <p:txBody>
            <a:bodyPr tIns="15840" bIns="15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76" name="Google Shape;9185;p59"/>
          <p:cNvGrpSpPr/>
          <p:nvPr/>
        </p:nvGrpSpPr>
        <p:grpSpPr>
          <a:xfrm>
            <a:off x="2587320" y="2259360"/>
            <a:ext cx="358920" cy="354960"/>
            <a:chOff x="2587320" y="2259360"/>
            <a:chExt cx="358920" cy="354960"/>
          </a:xfrm>
        </p:grpSpPr>
        <p:sp>
          <p:nvSpPr>
            <p:cNvPr id="8977" name="Google Shape;9186;p59"/>
            <p:cNvSpPr/>
            <p:nvPr/>
          </p:nvSpPr>
          <p:spPr>
            <a:xfrm>
              <a:off x="2587320" y="2509920"/>
              <a:ext cx="129240" cy="104400"/>
            </a:xfrm>
            <a:custGeom>
              <a:avLst/>
              <a:gdLst>
                <a:gd name="textAreaLeft" fmla="*/ 0 w 129240"/>
                <a:gd name="textAreaRight" fmla="*/ 129600 w 129240"/>
                <a:gd name="textAreaTop" fmla="*/ 0 h 104400"/>
                <a:gd name="textAreaBottom" fmla="*/ 104760 h 104400"/>
              </a:gdLst>
              <a:ahLst/>
              <a:cxnLst/>
              <a:rect l="textAreaLeft" t="textAreaTop" r="textAreaRight" b="textAreaBottom"/>
              <a:pathLst>
                <a:path w="4384" h="3545">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8" name="Google Shape;9187;p59"/>
            <p:cNvSpPr/>
            <p:nvPr/>
          </p:nvSpPr>
          <p:spPr>
            <a:xfrm>
              <a:off x="2717280" y="2259360"/>
              <a:ext cx="93960" cy="154800"/>
            </a:xfrm>
            <a:custGeom>
              <a:avLst/>
              <a:gdLst>
                <a:gd name="textAreaLeft" fmla="*/ 0 w 93960"/>
                <a:gd name="textAreaRight" fmla="*/ 94320 w 93960"/>
                <a:gd name="textAreaTop" fmla="*/ 0 h 154800"/>
                <a:gd name="textAreaBottom" fmla="*/ 155160 h 154800"/>
              </a:gdLst>
              <a:ahLst/>
              <a:cxnLst/>
              <a:rect l="textAreaLeft" t="textAreaTop" r="textAreaRight" b="textAreaBottom"/>
              <a:pathLst>
                <a:path w="3183" h="5239">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w="0">
              <a:noFill/>
            </a:ln>
          </p:spPr>
          <p:style>
            <a:lnRef idx="0"/>
            <a:fillRef idx="0"/>
            <a:effectRef idx="0"/>
            <a:fontRef idx="minor"/>
          </p:style>
          <p:txBody>
            <a:bodyPr tIns="77400" bIns="77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79" name="Google Shape;9188;p59"/>
            <p:cNvSpPr/>
            <p:nvPr/>
          </p:nvSpPr>
          <p:spPr>
            <a:xfrm>
              <a:off x="2810520" y="2363400"/>
              <a:ext cx="135720" cy="62640"/>
            </a:xfrm>
            <a:custGeom>
              <a:avLst/>
              <a:gdLst>
                <a:gd name="textAreaLeft" fmla="*/ 0 w 135720"/>
                <a:gd name="textAreaRight" fmla="*/ 136080 w 135720"/>
                <a:gd name="textAreaTop" fmla="*/ 0 h 62640"/>
                <a:gd name="textAreaBottom" fmla="*/ 63000 h 62640"/>
              </a:gdLst>
              <a:ahLst/>
              <a:cxnLst/>
              <a:rect l="textAreaLeft" t="textAreaTop" r="textAreaRight" b="textAreaBottom"/>
              <a:pathLst>
                <a:path w="4600" h="2132">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0" name="Google Shape;9189;p59"/>
            <p:cNvSpPr/>
            <p:nvPr/>
          </p:nvSpPr>
          <p:spPr>
            <a:xfrm>
              <a:off x="2815200" y="2446920"/>
              <a:ext cx="60120" cy="78840"/>
            </a:xfrm>
            <a:custGeom>
              <a:avLst/>
              <a:gdLst>
                <a:gd name="textAreaLeft" fmla="*/ 0 w 60120"/>
                <a:gd name="textAreaRight" fmla="*/ 60480 w 60120"/>
                <a:gd name="textAreaTop" fmla="*/ 0 h 78840"/>
                <a:gd name="textAreaBottom" fmla="*/ 79200 h 78840"/>
              </a:gdLst>
              <a:ahLst/>
              <a:cxnLst/>
              <a:rect l="textAreaLeft" t="textAreaTop" r="textAreaRight" b="textAreaBottom"/>
              <a:pathLst>
                <a:path w="2049" h="2679">
                  <a:moveTo>
                    <a:pt x="1" y="0"/>
                  </a:moveTo>
                  <a:lnTo>
                    <a:pt x="1734" y="2678"/>
                  </a:lnTo>
                  <a:lnTo>
                    <a:pt x="2049" y="0"/>
                  </a:ln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1" name="Google Shape;9190;p59"/>
            <p:cNvSpPr/>
            <p:nvPr/>
          </p:nvSpPr>
          <p:spPr>
            <a:xfrm>
              <a:off x="2653560" y="2259720"/>
              <a:ext cx="204840" cy="294120"/>
            </a:xfrm>
            <a:custGeom>
              <a:avLst/>
              <a:gdLst>
                <a:gd name="textAreaLeft" fmla="*/ 0 w 204840"/>
                <a:gd name="textAreaRight" fmla="*/ 205200 w 204840"/>
                <a:gd name="textAreaTop" fmla="*/ 0 h 294120"/>
                <a:gd name="textAreaBottom" fmla="*/ 294480 h 294120"/>
              </a:gdLst>
              <a:ahLst/>
              <a:cxnLst/>
              <a:rect l="textAreaLeft" t="textAreaTop" r="textAreaRight" b="textAreaBottom"/>
              <a:pathLst>
                <a:path w="6932" h="9949">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2" name="Google Shape;9191;p59"/>
            <p:cNvSpPr/>
            <p:nvPr/>
          </p:nvSpPr>
          <p:spPr>
            <a:xfrm>
              <a:off x="2676960" y="2507760"/>
              <a:ext cx="178560" cy="105840"/>
            </a:xfrm>
            <a:custGeom>
              <a:avLst/>
              <a:gdLst>
                <a:gd name="textAreaLeft" fmla="*/ 0 w 178560"/>
                <a:gd name="textAreaRight" fmla="*/ 178920 w 178560"/>
                <a:gd name="textAreaTop" fmla="*/ 0 h 105840"/>
                <a:gd name="textAreaBottom" fmla="*/ 106200 h 105840"/>
              </a:gdLst>
              <a:ahLst/>
              <a:cxnLst/>
              <a:rect l="textAreaLeft" t="textAreaTop" r="textAreaRight" b="textAreaBottom"/>
              <a:pathLst>
                <a:path w="6050" h="3592">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83" name="Google Shape;9192;p59"/>
          <p:cNvGrpSpPr/>
          <p:nvPr/>
        </p:nvGrpSpPr>
        <p:grpSpPr>
          <a:xfrm>
            <a:off x="1303560" y="2752200"/>
            <a:ext cx="355680" cy="354240"/>
            <a:chOff x="1303560" y="2752200"/>
            <a:chExt cx="355680" cy="354240"/>
          </a:xfrm>
        </p:grpSpPr>
        <p:sp>
          <p:nvSpPr>
            <p:cNvPr id="8984" name="Google Shape;9193;p59"/>
            <p:cNvSpPr/>
            <p:nvPr/>
          </p:nvSpPr>
          <p:spPr>
            <a:xfrm>
              <a:off x="1554120" y="2758680"/>
              <a:ext cx="55800" cy="56520"/>
            </a:xfrm>
            <a:custGeom>
              <a:avLst/>
              <a:gdLst>
                <a:gd name="textAreaLeft" fmla="*/ 0 w 55800"/>
                <a:gd name="textAreaRight" fmla="*/ 56160 w 55800"/>
                <a:gd name="textAreaTop" fmla="*/ 0 h 56520"/>
                <a:gd name="textAreaBottom" fmla="*/ 56880 h 56520"/>
              </a:gdLst>
              <a:ahLst/>
              <a:cxnLst/>
              <a:rect l="textAreaLeft" t="textAreaTop" r="textAreaRight" b="textAreaBottom"/>
              <a:pathLst>
                <a:path w="1892" h="1923">
                  <a:moveTo>
                    <a:pt x="1" y="1"/>
                  </a:moveTo>
                  <a:lnTo>
                    <a:pt x="1" y="1923"/>
                  </a:lnTo>
                  <a:lnTo>
                    <a:pt x="1891" y="1923"/>
                  </a:lnTo>
                  <a:lnTo>
                    <a:pt x="1" y="1"/>
                  </a:ln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5" name="Google Shape;9194;p59"/>
            <p:cNvSpPr/>
            <p:nvPr/>
          </p:nvSpPr>
          <p:spPr>
            <a:xfrm>
              <a:off x="1347480" y="2752200"/>
              <a:ext cx="270000" cy="105120"/>
            </a:xfrm>
            <a:custGeom>
              <a:avLst/>
              <a:gdLst>
                <a:gd name="textAreaLeft" fmla="*/ 0 w 270000"/>
                <a:gd name="textAreaRight" fmla="*/ 270360 w 270000"/>
                <a:gd name="textAreaTop" fmla="*/ 0 h 105120"/>
                <a:gd name="textAreaBottom" fmla="*/ 105480 h 105120"/>
              </a:gdLst>
              <a:ahLst/>
              <a:cxnLst/>
              <a:rect l="textAreaLeft" t="textAreaTop" r="textAreaRight" b="textAreaBottom"/>
              <a:pathLst>
                <a:path w="9138" h="3561">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6" name="Google Shape;9195;p59"/>
            <p:cNvSpPr/>
            <p:nvPr/>
          </p:nvSpPr>
          <p:spPr>
            <a:xfrm>
              <a:off x="1471320" y="298260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1" y="0"/>
                  </a:moveTo>
                  <a:lnTo>
                    <a:pt x="1" y="630"/>
                  </a:lnTo>
                  <a:cubicBezTo>
                    <a:pt x="284" y="504"/>
                    <a:pt x="536" y="252"/>
                    <a:pt x="631" y="0"/>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7" name="Google Shape;9196;p59"/>
            <p:cNvSpPr/>
            <p:nvPr/>
          </p:nvSpPr>
          <p:spPr>
            <a:xfrm>
              <a:off x="1429200" y="294084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8" h="2049">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8" name="Google Shape;9197;p59"/>
            <p:cNvSpPr/>
            <p:nvPr/>
          </p:nvSpPr>
          <p:spPr>
            <a:xfrm>
              <a:off x="1472400" y="2980800"/>
              <a:ext cx="62280" cy="63000"/>
            </a:xfrm>
            <a:custGeom>
              <a:avLst/>
              <a:gdLst>
                <a:gd name="textAreaLeft" fmla="*/ 0 w 62280"/>
                <a:gd name="textAreaRight" fmla="*/ 62640 w 62280"/>
                <a:gd name="textAreaTop" fmla="*/ 0 h 63000"/>
                <a:gd name="textAreaBottom" fmla="*/ 63360 h 63000"/>
              </a:gdLst>
              <a:ahLst/>
              <a:cxnLst/>
              <a:rect l="textAreaLeft" t="textAreaTop" r="textAreaRight" b="textAreaBottom"/>
              <a:pathLst>
                <a:path w="2112" h="2143">
                  <a:moveTo>
                    <a:pt x="1355" y="0"/>
                  </a:moveTo>
                  <a:cubicBezTo>
                    <a:pt x="1198" y="725"/>
                    <a:pt x="662" y="1260"/>
                    <a:pt x="0" y="1386"/>
                  </a:cubicBezTo>
                  <a:lnTo>
                    <a:pt x="0" y="2142"/>
                  </a:lnTo>
                  <a:lnTo>
                    <a:pt x="2111" y="2142"/>
                  </a:lnTo>
                  <a:lnTo>
                    <a:pt x="2111" y="0"/>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89" name="Google Shape;9198;p59"/>
            <p:cNvSpPr/>
            <p:nvPr/>
          </p:nvSpPr>
          <p:spPr>
            <a:xfrm>
              <a:off x="1303560" y="2835360"/>
              <a:ext cx="355680" cy="271080"/>
            </a:xfrm>
            <a:custGeom>
              <a:avLst/>
              <a:gdLst>
                <a:gd name="textAreaLeft" fmla="*/ 0 w 355680"/>
                <a:gd name="textAreaRight" fmla="*/ 356040 w 355680"/>
                <a:gd name="textAreaTop" fmla="*/ 0 h 271080"/>
                <a:gd name="textAreaBottom" fmla="*/ 271440 h 271080"/>
              </a:gdLst>
              <a:ahLst/>
              <a:cxnLst/>
              <a:rect l="textAreaLeft" t="textAreaTop" r="textAreaRight" b="textAreaBottom"/>
              <a:pathLst>
                <a:path w="12035" h="9169">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90" name="Google Shape;9199;p59"/>
          <p:cNvGrpSpPr/>
          <p:nvPr/>
        </p:nvGrpSpPr>
        <p:grpSpPr>
          <a:xfrm>
            <a:off x="1303920" y="3188520"/>
            <a:ext cx="354960" cy="355320"/>
            <a:chOff x="1303920" y="3188520"/>
            <a:chExt cx="354960" cy="355320"/>
          </a:xfrm>
        </p:grpSpPr>
        <p:sp>
          <p:nvSpPr>
            <p:cNvPr id="8991" name="Google Shape;9200;p59"/>
            <p:cNvSpPr/>
            <p:nvPr/>
          </p:nvSpPr>
          <p:spPr>
            <a:xfrm>
              <a:off x="1493280" y="3377160"/>
              <a:ext cx="165600" cy="166680"/>
            </a:xfrm>
            <a:custGeom>
              <a:avLst/>
              <a:gdLst>
                <a:gd name="textAreaLeft" fmla="*/ 0 w 165600"/>
                <a:gd name="textAreaRight" fmla="*/ 165960 w 165600"/>
                <a:gd name="textAreaTop" fmla="*/ 0 h 166680"/>
                <a:gd name="textAreaBottom" fmla="*/ 167040 h 166680"/>
              </a:gdLst>
              <a:ahLst/>
              <a:cxnLst/>
              <a:rect l="textAreaLeft" t="textAreaTop" r="textAreaRight" b="textAreaBottom"/>
              <a:pathLst>
                <a:path w="5608" h="564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2" name="Google Shape;9201;p59"/>
            <p:cNvSpPr/>
            <p:nvPr/>
          </p:nvSpPr>
          <p:spPr>
            <a:xfrm>
              <a:off x="1512720" y="3195360"/>
              <a:ext cx="55440" cy="55440"/>
            </a:xfrm>
            <a:custGeom>
              <a:avLst/>
              <a:gdLst>
                <a:gd name="textAreaLeft" fmla="*/ 0 w 55440"/>
                <a:gd name="textAreaRight" fmla="*/ 55800 w 55440"/>
                <a:gd name="textAreaTop" fmla="*/ 0 h 55440"/>
                <a:gd name="textAreaBottom" fmla="*/ 55800 h 55440"/>
              </a:gdLst>
              <a:ahLst/>
              <a:cxnLst/>
              <a:rect l="textAreaLeft" t="textAreaTop" r="textAreaRight" b="textAreaBottom"/>
              <a:pathLst>
                <a:path w="1891" h="1891">
                  <a:moveTo>
                    <a:pt x="1" y="0"/>
                  </a:moveTo>
                  <a:lnTo>
                    <a:pt x="1" y="1890"/>
                  </a:lnTo>
                  <a:lnTo>
                    <a:pt x="1891" y="1890"/>
                  </a:lnTo>
                  <a:lnTo>
                    <a:pt x="1"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3" name="Google Shape;9202;p59"/>
            <p:cNvSpPr/>
            <p:nvPr/>
          </p:nvSpPr>
          <p:spPr>
            <a:xfrm>
              <a:off x="1398240" y="3302280"/>
              <a:ext cx="18360" cy="18360"/>
            </a:xfrm>
            <a:custGeom>
              <a:avLst/>
              <a:gdLst>
                <a:gd name="textAreaLeft" fmla="*/ 0 w 18360"/>
                <a:gd name="textAreaRight" fmla="*/ 18720 w 18360"/>
                <a:gd name="textAreaTop" fmla="*/ 0 h 18360"/>
                <a:gd name="textAreaBottom" fmla="*/ 18720 h 18360"/>
              </a:gdLst>
              <a:ahLst/>
              <a:cxnLst/>
              <a:rect l="textAreaLeft" t="textAreaTop" r="textAreaRight" b="textAreaBottom"/>
              <a:pathLst>
                <a:path w="631" h="631">
                  <a:moveTo>
                    <a:pt x="1" y="0"/>
                  </a:moveTo>
                  <a:lnTo>
                    <a:pt x="1" y="630"/>
                  </a:lnTo>
                  <a:cubicBezTo>
                    <a:pt x="316" y="536"/>
                    <a:pt x="505" y="284"/>
                    <a:pt x="631" y="0"/>
                  </a:cubicBezTo>
                  <a:close/>
                </a:path>
              </a:pathLst>
            </a:custGeom>
            <a:solidFill>
              <a:schemeClr val="dk2"/>
            </a:solidFill>
            <a:ln w="0">
              <a:noFill/>
            </a:ln>
          </p:spPr>
          <p:style>
            <a:lnRef idx="0"/>
            <a:fillRef idx="0"/>
            <a:effectRef idx="0"/>
            <a:fontRef idx="minor"/>
          </p:style>
          <p:txBody>
            <a:bodyPr tIns="9360" bIns="9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4" name="Google Shape;9203;p59"/>
            <p:cNvSpPr/>
            <p:nvPr/>
          </p:nvSpPr>
          <p:spPr>
            <a:xfrm>
              <a:off x="1356120" y="3262320"/>
              <a:ext cx="60120" cy="60120"/>
            </a:xfrm>
            <a:custGeom>
              <a:avLst/>
              <a:gdLst>
                <a:gd name="textAreaLeft" fmla="*/ 0 w 60120"/>
                <a:gd name="textAreaRight" fmla="*/ 60480 w 60120"/>
                <a:gd name="textAreaTop" fmla="*/ 0 h 60120"/>
                <a:gd name="textAreaBottom" fmla="*/ 60480 h 60120"/>
              </a:gdLst>
              <a:ahLst/>
              <a:cxnLst/>
              <a:rect l="textAreaLeft" t="textAreaTop" r="textAreaRight" b="textAreaBottom"/>
              <a:pathLst>
                <a:path w="2049" h="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5" name="Google Shape;9204;p59"/>
            <p:cNvSpPr/>
            <p:nvPr/>
          </p:nvSpPr>
          <p:spPr>
            <a:xfrm>
              <a:off x="1398240" y="3302280"/>
              <a:ext cx="63000" cy="64080"/>
            </a:xfrm>
            <a:custGeom>
              <a:avLst/>
              <a:gdLst>
                <a:gd name="textAreaLeft" fmla="*/ 0 w 63000"/>
                <a:gd name="textAreaRight" fmla="*/ 63360 w 63000"/>
                <a:gd name="textAreaTop" fmla="*/ 0 h 64080"/>
                <a:gd name="textAreaBottom" fmla="*/ 64440 h 64080"/>
              </a:gdLst>
              <a:ahLst/>
              <a:cxnLst/>
              <a:rect l="textAreaLeft" t="textAreaTop" r="textAreaRight" b="textAreaBottom"/>
              <a:pathLst>
                <a:path w="2143" h="2174">
                  <a:moveTo>
                    <a:pt x="1355" y="0"/>
                  </a:moveTo>
                  <a:cubicBezTo>
                    <a:pt x="1229" y="693"/>
                    <a:pt x="694" y="1229"/>
                    <a:pt x="1" y="1386"/>
                  </a:cubicBezTo>
                  <a:lnTo>
                    <a:pt x="1" y="2174"/>
                  </a:lnTo>
                  <a:lnTo>
                    <a:pt x="2143" y="2174"/>
                  </a:lnTo>
                  <a:lnTo>
                    <a:pt x="2143" y="0"/>
                  </a:ln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6" name="Google Shape;9205;p59"/>
            <p:cNvSpPr/>
            <p:nvPr/>
          </p:nvSpPr>
          <p:spPr>
            <a:xfrm>
              <a:off x="1303920" y="3188520"/>
              <a:ext cx="271080" cy="354960"/>
            </a:xfrm>
            <a:custGeom>
              <a:avLst/>
              <a:gdLst>
                <a:gd name="textAreaLeft" fmla="*/ 0 w 271080"/>
                <a:gd name="textAreaRight" fmla="*/ 271440 w 271080"/>
                <a:gd name="textAreaTop" fmla="*/ 0 h 354960"/>
                <a:gd name="textAreaBottom" fmla="*/ 355320 h 354960"/>
              </a:gdLst>
              <a:ahLst/>
              <a:cxnLst/>
              <a:rect l="textAreaLeft" t="textAreaTop" r="textAreaRight" b="textAreaBottom"/>
              <a:pathLst>
                <a:path w="9169" h="12004">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8997" name="Google Shape;9206;p59"/>
          <p:cNvGrpSpPr/>
          <p:nvPr/>
        </p:nvGrpSpPr>
        <p:grpSpPr>
          <a:xfrm>
            <a:off x="1304280" y="3627000"/>
            <a:ext cx="353880" cy="353160"/>
            <a:chOff x="1304280" y="3627000"/>
            <a:chExt cx="353880" cy="353160"/>
          </a:xfrm>
        </p:grpSpPr>
        <p:sp>
          <p:nvSpPr>
            <p:cNvPr id="8998" name="Google Shape;9207;p59"/>
            <p:cNvSpPr/>
            <p:nvPr/>
          </p:nvSpPr>
          <p:spPr>
            <a:xfrm>
              <a:off x="1386360" y="3854520"/>
              <a:ext cx="187920" cy="125640"/>
            </a:xfrm>
            <a:custGeom>
              <a:avLst/>
              <a:gdLst>
                <a:gd name="textAreaLeft" fmla="*/ 0 w 187920"/>
                <a:gd name="textAreaRight" fmla="*/ 188280 w 187920"/>
                <a:gd name="textAreaTop" fmla="*/ 0 h 125640"/>
                <a:gd name="textAreaBottom" fmla="*/ 126000 h 125640"/>
              </a:gdLst>
              <a:ahLst/>
              <a:cxnLst/>
              <a:rect l="textAreaLeft" t="textAreaTop" r="textAreaRight" b="textAreaBottom"/>
              <a:pathLst>
                <a:path w="6365" h="4254">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8999" name="Google Shape;9208;p59"/>
            <p:cNvSpPr/>
            <p:nvPr/>
          </p:nvSpPr>
          <p:spPr>
            <a:xfrm>
              <a:off x="1511280" y="3631680"/>
              <a:ext cx="56520" cy="55440"/>
            </a:xfrm>
            <a:custGeom>
              <a:avLst/>
              <a:gdLst>
                <a:gd name="textAreaLeft" fmla="*/ 0 w 56520"/>
                <a:gd name="textAreaRight" fmla="*/ 56880 w 56520"/>
                <a:gd name="textAreaTop" fmla="*/ 0 h 55440"/>
                <a:gd name="textAreaBottom" fmla="*/ 55800 h 55440"/>
              </a:gdLst>
              <a:ahLst/>
              <a:cxnLst/>
              <a:rect l="textAreaLeft" t="textAreaTop" r="textAreaRight" b="textAreaBottom"/>
              <a:pathLst>
                <a:path w="1922" h="1891">
                  <a:moveTo>
                    <a:pt x="0" y="0"/>
                  </a:moveTo>
                  <a:lnTo>
                    <a:pt x="0" y="1891"/>
                  </a:lnTo>
                  <a:lnTo>
                    <a:pt x="1922" y="1891"/>
                  </a:lnTo>
                  <a:lnTo>
                    <a:pt x="0"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0" name="Google Shape;9209;p59"/>
            <p:cNvSpPr/>
            <p:nvPr/>
          </p:nvSpPr>
          <p:spPr>
            <a:xfrm>
              <a:off x="1304280" y="3730320"/>
              <a:ext cx="353880" cy="166680"/>
            </a:xfrm>
            <a:custGeom>
              <a:avLst/>
              <a:gdLst>
                <a:gd name="textAreaLeft" fmla="*/ 0 w 353880"/>
                <a:gd name="textAreaRight" fmla="*/ 354240 w 353880"/>
                <a:gd name="textAreaTop" fmla="*/ 0 h 166680"/>
                <a:gd name="textAreaBottom" fmla="*/ 167040 h 166680"/>
              </a:gdLst>
              <a:ahLst/>
              <a:cxnLst/>
              <a:rect l="textAreaLeft" t="textAreaTop" r="textAreaRight" b="textAreaBottom"/>
              <a:pathLst>
                <a:path w="11972" h="5641">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1" name="Google Shape;9210;p59"/>
            <p:cNvSpPr/>
            <p:nvPr/>
          </p:nvSpPr>
          <p:spPr>
            <a:xfrm>
              <a:off x="1388520" y="3627000"/>
              <a:ext cx="187200" cy="125640"/>
            </a:xfrm>
            <a:custGeom>
              <a:avLst/>
              <a:gdLst>
                <a:gd name="textAreaLeft" fmla="*/ 0 w 187200"/>
                <a:gd name="textAreaRight" fmla="*/ 187560 w 187200"/>
                <a:gd name="textAreaTop" fmla="*/ 0 h 125640"/>
                <a:gd name="textAreaBottom" fmla="*/ 126000 h 125640"/>
              </a:gdLst>
              <a:ahLst/>
              <a:cxnLst/>
              <a:rect l="textAreaLeft" t="textAreaTop" r="textAreaRight" b="textAreaBottom"/>
              <a:pathLst>
                <a:path w="6333" h="4254">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02" name="Google Shape;9211;p59"/>
          <p:cNvGrpSpPr/>
          <p:nvPr/>
        </p:nvGrpSpPr>
        <p:grpSpPr>
          <a:xfrm>
            <a:off x="3529800" y="2752200"/>
            <a:ext cx="312120" cy="354240"/>
            <a:chOff x="3529800" y="2752200"/>
            <a:chExt cx="312120" cy="354240"/>
          </a:xfrm>
        </p:grpSpPr>
        <p:sp>
          <p:nvSpPr>
            <p:cNvPr id="9003" name="Google Shape;9212;p59"/>
            <p:cNvSpPr/>
            <p:nvPr/>
          </p:nvSpPr>
          <p:spPr>
            <a:xfrm>
              <a:off x="3593160" y="2752200"/>
              <a:ext cx="248760" cy="292320"/>
            </a:xfrm>
            <a:custGeom>
              <a:avLst/>
              <a:gdLst>
                <a:gd name="textAreaLeft" fmla="*/ 0 w 248760"/>
                <a:gd name="textAreaRight" fmla="*/ 249120 w 248760"/>
                <a:gd name="textAreaTop" fmla="*/ 0 h 292320"/>
                <a:gd name="textAreaBottom" fmla="*/ 292680 h 292320"/>
              </a:gdLst>
              <a:ahLst/>
              <a:cxnLst/>
              <a:rect l="textAreaLeft" t="textAreaTop" r="textAreaRight" b="textAreaBottom"/>
              <a:pathLst>
                <a:path w="8413" h="989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4" name="Google Shape;9213;p59"/>
            <p:cNvSpPr/>
            <p:nvPr/>
          </p:nvSpPr>
          <p:spPr>
            <a:xfrm>
              <a:off x="3612600" y="2918160"/>
              <a:ext cx="20160" cy="20160"/>
            </a:xfrm>
            <a:custGeom>
              <a:avLst/>
              <a:gdLst>
                <a:gd name="textAreaLeft" fmla="*/ 0 w 20160"/>
                <a:gd name="textAreaRight" fmla="*/ 20520 w 20160"/>
                <a:gd name="textAreaTop" fmla="*/ 0 h 20160"/>
                <a:gd name="textAreaBottom" fmla="*/ 20520 h 20160"/>
              </a:gdLst>
              <a:ahLst/>
              <a:cxnLst/>
              <a:rect l="textAreaLeft" t="textAreaTop" r="textAreaRight" b="textAreaBottom"/>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5" name="Google Shape;9214;p59"/>
            <p:cNvSpPr/>
            <p:nvPr/>
          </p:nvSpPr>
          <p:spPr>
            <a:xfrm>
              <a:off x="3529800" y="2857680"/>
              <a:ext cx="187200" cy="248760"/>
            </a:xfrm>
            <a:custGeom>
              <a:avLst/>
              <a:gdLst>
                <a:gd name="textAreaLeft" fmla="*/ 0 w 187200"/>
                <a:gd name="textAreaRight" fmla="*/ 187560 w 187200"/>
                <a:gd name="textAreaTop" fmla="*/ 0 h 248760"/>
                <a:gd name="textAreaBottom" fmla="*/ 249120 h 248760"/>
              </a:gdLst>
              <a:ahLst/>
              <a:cxnLst/>
              <a:rect l="textAreaLeft" t="textAreaTop" r="textAreaRight" b="textAreaBottom"/>
              <a:pathLst>
                <a:path w="6333" h="841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06" name="Google Shape;9215;p59"/>
          <p:cNvGrpSpPr/>
          <p:nvPr/>
        </p:nvGrpSpPr>
        <p:grpSpPr>
          <a:xfrm>
            <a:off x="3529800" y="3189600"/>
            <a:ext cx="312120" cy="354240"/>
            <a:chOff x="3529800" y="3189600"/>
            <a:chExt cx="312120" cy="354240"/>
          </a:xfrm>
        </p:grpSpPr>
        <p:sp>
          <p:nvSpPr>
            <p:cNvPr id="9007" name="Google Shape;9216;p59"/>
            <p:cNvSpPr/>
            <p:nvPr/>
          </p:nvSpPr>
          <p:spPr>
            <a:xfrm>
              <a:off x="3591360" y="3377160"/>
              <a:ext cx="21240" cy="21240"/>
            </a:xfrm>
            <a:custGeom>
              <a:avLst/>
              <a:gdLst>
                <a:gd name="textAreaLeft" fmla="*/ 0 w 21240"/>
                <a:gd name="textAreaRight" fmla="*/ 21600 w 21240"/>
                <a:gd name="textAreaTop" fmla="*/ 0 h 21240"/>
                <a:gd name="textAreaBottom" fmla="*/ 21600 h 21240"/>
              </a:gdLst>
              <a:ahLst/>
              <a:cxnLst/>
              <a:rect l="textAreaLeft" t="textAreaTop" r="textAreaRight" b="textAreaBottom"/>
              <a:pathLst>
                <a:path w="726" h="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8" name="Google Shape;9217;p59"/>
            <p:cNvSpPr/>
            <p:nvPr/>
          </p:nvSpPr>
          <p:spPr>
            <a:xfrm>
              <a:off x="3529800" y="3335040"/>
              <a:ext cx="312120" cy="145080"/>
            </a:xfrm>
            <a:custGeom>
              <a:avLst/>
              <a:gdLst>
                <a:gd name="textAreaLeft" fmla="*/ 0 w 312120"/>
                <a:gd name="textAreaRight" fmla="*/ 312480 w 312120"/>
                <a:gd name="textAreaTop" fmla="*/ 0 h 145080"/>
                <a:gd name="textAreaBottom" fmla="*/ 145440 h 145080"/>
              </a:gdLst>
              <a:ahLst/>
              <a:cxnLst/>
              <a:rect l="textAreaLeft" t="textAreaTop" r="textAreaRight" b="textAreaBottom"/>
              <a:pathLst>
                <a:path w="10555" h="4916">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09" name="Google Shape;9218;p59"/>
            <p:cNvSpPr/>
            <p:nvPr/>
          </p:nvSpPr>
          <p:spPr>
            <a:xfrm>
              <a:off x="3758040" y="3377160"/>
              <a:ext cx="20160" cy="63000"/>
            </a:xfrm>
            <a:custGeom>
              <a:avLst/>
              <a:gdLst>
                <a:gd name="textAreaLeft" fmla="*/ 0 w 20160"/>
                <a:gd name="textAreaRight" fmla="*/ 20520 w 20160"/>
                <a:gd name="textAreaTop" fmla="*/ 0 h 63000"/>
                <a:gd name="textAreaBottom" fmla="*/ 63360 h 63000"/>
              </a:gdLst>
              <a:ahLst/>
              <a:cxnLst/>
              <a:rect l="textAreaLeft" t="textAreaTop" r="textAreaRight" b="textAreaBottom"/>
              <a:pathLst>
                <a:path w="693" h="214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0" name="Google Shape;9219;p59"/>
            <p:cNvSpPr/>
            <p:nvPr/>
          </p:nvSpPr>
          <p:spPr>
            <a:xfrm>
              <a:off x="3551040" y="3189600"/>
              <a:ext cx="270000" cy="125640"/>
            </a:xfrm>
            <a:custGeom>
              <a:avLst/>
              <a:gdLst>
                <a:gd name="textAreaLeft" fmla="*/ 0 w 270000"/>
                <a:gd name="textAreaRight" fmla="*/ 270360 w 270000"/>
                <a:gd name="textAreaTop" fmla="*/ 0 h 125640"/>
                <a:gd name="textAreaBottom" fmla="*/ 126000 h 125640"/>
              </a:gdLst>
              <a:ahLst/>
              <a:cxnLst/>
              <a:rect l="textAreaLeft" t="textAreaTop" r="textAreaRight" b="textAreaBottom"/>
              <a:pathLst>
                <a:path w="9138" h="4254">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1" name="Google Shape;9220;p59"/>
            <p:cNvSpPr/>
            <p:nvPr/>
          </p:nvSpPr>
          <p:spPr>
            <a:xfrm>
              <a:off x="3758040" y="3195360"/>
              <a:ext cx="55440" cy="55440"/>
            </a:xfrm>
            <a:custGeom>
              <a:avLst/>
              <a:gdLst>
                <a:gd name="textAreaLeft" fmla="*/ 0 w 55440"/>
                <a:gd name="textAreaRight" fmla="*/ 55800 w 55440"/>
                <a:gd name="textAreaTop" fmla="*/ 0 h 55440"/>
                <a:gd name="textAreaBottom" fmla="*/ 55800 h 55440"/>
              </a:gdLst>
              <a:ahLst/>
              <a:cxnLst/>
              <a:rect l="textAreaLeft" t="textAreaTop" r="textAreaRight" b="textAreaBottom"/>
              <a:pathLst>
                <a:path w="1891" h="1891">
                  <a:moveTo>
                    <a:pt x="0" y="0"/>
                  </a:moveTo>
                  <a:lnTo>
                    <a:pt x="0" y="1890"/>
                  </a:lnTo>
                  <a:lnTo>
                    <a:pt x="1890" y="1890"/>
                  </a:lnTo>
                  <a:lnTo>
                    <a:pt x="0"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2" name="Google Shape;9221;p59"/>
            <p:cNvSpPr/>
            <p:nvPr/>
          </p:nvSpPr>
          <p:spPr>
            <a:xfrm>
              <a:off x="3550320" y="3502080"/>
              <a:ext cx="270000" cy="41760"/>
            </a:xfrm>
            <a:custGeom>
              <a:avLst/>
              <a:gdLst>
                <a:gd name="textAreaLeft" fmla="*/ 0 w 270000"/>
                <a:gd name="textAreaRight" fmla="*/ 270360 w 270000"/>
                <a:gd name="textAreaTop" fmla="*/ 0 h 41760"/>
                <a:gd name="textAreaBottom" fmla="*/ 42120 h 41760"/>
              </a:gdLst>
              <a:ahLst/>
              <a:cxnLst/>
              <a:rect l="textAreaLeft" t="textAreaTop" r="textAreaRight" b="textAreaBottom"/>
              <a:pathLst>
                <a:path w="9137" h="1418">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13" name="Google Shape;9222;p59"/>
          <p:cNvGrpSpPr/>
          <p:nvPr/>
        </p:nvGrpSpPr>
        <p:grpSpPr>
          <a:xfrm>
            <a:off x="3540960" y="3625920"/>
            <a:ext cx="289800" cy="354960"/>
            <a:chOff x="3540960" y="3625920"/>
            <a:chExt cx="289800" cy="354960"/>
          </a:xfrm>
        </p:grpSpPr>
        <p:sp>
          <p:nvSpPr>
            <p:cNvPr id="9014" name="Google Shape;9223;p59"/>
            <p:cNvSpPr/>
            <p:nvPr/>
          </p:nvSpPr>
          <p:spPr>
            <a:xfrm>
              <a:off x="3620160" y="3826440"/>
              <a:ext cx="27720" cy="28440"/>
            </a:xfrm>
            <a:custGeom>
              <a:avLst/>
              <a:gdLst>
                <a:gd name="textAreaLeft" fmla="*/ 0 w 27720"/>
                <a:gd name="textAreaRight" fmla="*/ 28080 w 27720"/>
                <a:gd name="textAreaTop" fmla="*/ 0 h 28440"/>
                <a:gd name="textAreaBottom" fmla="*/ 28800 h 28440"/>
              </a:gdLst>
              <a:ahLst/>
              <a:cxnLst/>
              <a:rect l="textAreaLeft" t="textAreaTop" r="textAreaRight" b="textAreaBottom"/>
              <a:pathLst>
                <a:path w="946" h="978">
                  <a:moveTo>
                    <a:pt x="473" y="1"/>
                  </a:moveTo>
                  <a:lnTo>
                    <a:pt x="1" y="978"/>
                  </a:lnTo>
                  <a:lnTo>
                    <a:pt x="946" y="978"/>
                  </a:lnTo>
                  <a:lnTo>
                    <a:pt x="473" y="1"/>
                  </a:lnTo>
                  <a:close/>
                </a:path>
              </a:pathLst>
            </a:custGeom>
            <a:solidFill>
              <a:schemeClr val="dk2"/>
            </a:solidFill>
            <a:ln w="0">
              <a:noFill/>
            </a:ln>
          </p:spPr>
          <p:style>
            <a:lnRef idx="0"/>
            <a:fillRef idx="0"/>
            <a:effectRef idx="0"/>
            <a:fontRef idx="minor"/>
          </p:style>
          <p:txBody>
            <a:bodyPr tIns="14400" bIns="14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5" name="Google Shape;9224;p59"/>
            <p:cNvSpPr/>
            <p:nvPr/>
          </p:nvSpPr>
          <p:spPr>
            <a:xfrm>
              <a:off x="3769200" y="3631680"/>
              <a:ext cx="55440" cy="55440"/>
            </a:xfrm>
            <a:custGeom>
              <a:avLst/>
              <a:gdLst>
                <a:gd name="textAreaLeft" fmla="*/ 0 w 55440"/>
                <a:gd name="textAreaRight" fmla="*/ 55800 w 55440"/>
                <a:gd name="textAreaTop" fmla="*/ 0 h 55440"/>
                <a:gd name="textAreaBottom" fmla="*/ 55800 h 55440"/>
              </a:gdLst>
              <a:ahLst/>
              <a:cxnLst/>
              <a:rect l="textAreaLeft" t="textAreaTop" r="textAreaRight" b="textAreaBottom"/>
              <a:pathLst>
                <a:path w="1891" h="1891">
                  <a:moveTo>
                    <a:pt x="1" y="0"/>
                  </a:moveTo>
                  <a:lnTo>
                    <a:pt x="1" y="1891"/>
                  </a:lnTo>
                  <a:lnTo>
                    <a:pt x="1891" y="1891"/>
                  </a:lnTo>
                  <a:lnTo>
                    <a:pt x="1"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6" name="Google Shape;9225;p59"/>
            <p:cNvSpPr/>
            <p:nvPr/>
          </p:nvSpPr>
          <p:spPr>
            <a:xfrm>
              <a:off x="3561480" y="3625920"/>
              <a:ext cx="269280" cy="354960"/>
            </a:xfrm>
            <a:custGeom>
              <a:avLst/>
              <a:gdLst>
                <a:gd name="textAreaLeft" fmla="*/ 0 w 269280"/>
                <a:gd name="textAreaRight" fmla="*/ 269640 w 269280"/>
                <a:gd name="textAreaTop" fmla="*/ 0 h 354960"/>
                <a:gd name="textAreaBottom" fmla="*/ 355320 h 354960"/>
              </a:gdLst>
              <a:ahLst/>
              <a:cxnLst/>
              <a:rect l="textAreaLeft" t="textAreaTop" r="textAreaRight" b="textAreaBottom"/>
              <a:pathLst>
                <a:path w="9106" h="12004">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17" name="Google Shape;9226;p59"/>
            <p:cNvSpPr/>
            <p:nvPr/>
          </p:nvSpPr>
          <p:spPr>
            <a:xfrm>
              <a:off x="3540960" y="3771360"/>
              <a:ext cx="228240" cy="145080"/>
            </a:xfrm>
            <a:custGeom>
              <a:avLst/>
              <a:gdLst>
                <a:gd name="textAreaLeft" fmla="*/ 0 w 228240"/>
                <a:gd name="textAreaRight" fmla="*/ 228600 w 228240"/>
                <a:gd name="textAreaTop" fmla="*/ 0 h 145080"/>
                <a:gd name="textAreaBottom" fmla="*/ 145440 h 145080"/>
              </a:gdLst>
              <a:ahLst/>
              <a:cxnLst/>
              <a:rect l="textAreaLeft" t="textAreaTop" r="textAreaRight" b="textAreaBottom"/>
              <a:pathLst>
                <a:path w="7720" h="4915">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18" name="Google Shape;9227;p59"/>
          <p:cNvGrpSpPr/>
          <p:nvPr/>
        </p:nvGrpSpPr>
        <p:grpSpPr>
          <a:xfrm>
            <a:off x="2626920" y="4095000"/>
            <a:ext cx="354960" cy="354960"/>
            <a:chOff x="2626920" y="4095000"/>
            <a:chExt cx="354960" cy="354960"/>
          </a:xfrm>
        </p:grpSpPr>
        <p:sp>
          <p:nvSpPr>
            <p:cNvPr id="9019" name="Google Shape;9228;p59"/>
            <p:cNvSpPr/>
            <p:nvPr/>
          </p:nvSpPr>
          <p:spPr>
            <a:xfrm>
              <a:off x="2669760" y="4095000"/>
              <a:ext cx="63000" cy="21960"/>
            </a:xfrm>
            <a:custGeom>
              <a:avLst/>
              <a:gdLst>
                <a:gd name="textAreaLeft" fmla="*/ 0 w 63000"/>
                <a:gd name="textAreaRight" fmla="*/ 63360 w 63000"/>
                <a:gd name="textAreaTop" fmla="*/ 0 h 21960"/>
                <a:gd name="textAreaBottom" fmla="*/ 22320 h 21960"/>
              </a:gdLst>
              <a:ahLst/>
              <a:cxnLst/>
              <a:rect l="textAreaLeft" t="textAreaTop" r="textAreaRight" b="textAreaBottom"/>
              <a:pathLst>
                <a:path w="2144" h="757">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0" name="Google Shape;9229;p59"/>
            <p:cNvSpPr/>
            <p:nvPr/>
          </p:nvSpPr>
          <p:spPr>
            <a:xfrm>
              <a:off x="2626920" y="4116600"/>
              <a:ext cx="335160" cy="333360"/>
            </a:xfrm>
            <a:custGeom>
              <a:avLst/>
              <a:gdLst>
                <a:gd name="textAreaLeft" fmla="*/ 0 w 335160"/>
                <a:gd name="textAreaRight" fmla="*/ 335520 w 335160"/>
                <a:gd name="textAreaTop" fmla="*/ 0 h 333360"/>
                <a:gd name="textAreaBottom" fmla="*/ 333720 h 333360"/>
              </a:gdLst>
              <a:ahLst/>
              <a:cxnLst/>
              <a:rect l="textAreaLeft" t="textAreaTop" r="textAreaRight" b="textAreaBottom"/>
              <a:pathLst>
                <a:path w="11343" h="11279">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1" name="Google Shape;9230;p59"/>
            <p:cNvSpPr/>
            <p:nvPr/>
          </p:nvSpPr>
          <p:spPr>
            <a:xfrm>
              <a:off x="2959920" y="4345920"/>
              <a:ext cx="21960" cy="62280"/>
            </a:xfrm>
            <a:custGeom>
              <a:avLst/>
              <a:gdLst>
                <a:gd name="textAreaLeft" fmla="*/ 0 w 21960"/>
                <a:gd name="textAreaRight" fmla="*/ 22320 w 21960"/>
                <a:gd name="textAreaTop" fmla="*/ 0 h 62280"/>
                <a:gd name="textAreaBottom" fmla="*/ 62640 h 62280"/>
              </a:gdLst>
              <a:ahLst/>
              <a:cxnLst/>
              <a:rect l="textAreaLeft" t="textAreaTop" r="textAreaRight" b="textAreaBottom"/>
              <a:pathLst>
                <a:path w="756" h="2112">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22" name="Google Shape;9231;p59"/>
          <p:cNvGrpSpPr/>
          <p:nvPr/>
        </p:nvGrpSpPr>
        <p:grpSpPr>
          <a:xfrm>
            <a:off x="4835520" y="1828440"/>
            <a:ext cx="355680" cy="354240"/>
            <a:chOff x="4835520" y="1828440"/>
            <a:chExt cx="355680" cy="354240"/>
          </a:xfrm>
        </p:grpSpPr>
        <p:sp>
          <p:nvSpPr>
            <p:cNvPr id="9023" name="Google Shape;9232;p59"/>
            <p:cNvSpPr/>
            <p:nvPr/>
          </p:nvSpPr>
          <p:spPr>
            <a:xfrm>
              <a:off x="5066280" y="1828440"/>
              <a:ext cx="124920" cy="144720"/>
            </a:xfrm>
            <a:custGeom>
              <a:avLst/>
              <a:gdLst>
                <a:gd name="textAreaLeft" fmla="*/ 0 w 124920"/>
                <a:gd name="textAreaRight" fmla="*/ 125280 w 124920"/>
                <a:gd name="textAreaTop" fmla="*/ 0 h 144720"/>
                <a:gd name="textAreaBottom" fmla="*/ 145080 h 144720"/>
              </a:gdLst>
              <a:ahLst/>
              <a:cxnLst/>
              <a:rect l="textAreaLeft" t="textAreaTop" r="textAreaRight" b="textAreaBottom"/>
              <a:pathLst>
                <a:path w="4978" h="5766">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4" name="Google Shape;9233;p59"/>
            <p:cNvSpPr/>
            <p:nvPr/>
          </p:nvSpPr>
          <p:spPr>
            <a:xfrm>
              <a:off x="4981320" y="1828440"/>
              <a:ext cx="63000" cy="61200"/>
            </a:xfrm>
            <a:custGeom>
              <a:avLst/>
              <a:gdLst>
                <a:gd name="textAreaLeft" fmla="*/ 0 w 63000"/>
                <a:gd name="textAreaRight" fmla="*/ 63360 w 63000"/>
                <a:gd name="textAreaTop" fmla="*/ 0 h 61200"/>
                <a:gd name="textAreaBottom" fmla="*/ 61560 h 61200"/>
              </a:gdLst>
              <a:ahLst/>
              <a:cxnLst/>
              <a:rect l="textAreaLeft" t="textAreaTop" r="textAreaRight" b="textAreaBottom"/>
              <a:pathLst>
                <a:path w="2521" h="2443">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5" name="Google Shape;9234;p59"/>
            <p:cNvSpPr/>
            <p:nvPr/>
          </p:nvSpPr>
          <p:spPr>
            <a:xfrm>
              <a:off x="4835520" y="1828440"/>
              <a:ext cx="124920" cy="144000"/>
            </a:xfrm>
            <a:custGeom>
              <a:avLst/>
              <a:gdLst>
                <a:gd name="textAreaLeft" fmla="*/ 0 w 124920"/>
                <a:gd name="textAreaRight" fmla="*/ 125280 w 124920"/>
                <a:gd name="textAreaTop" fmla="*/ 0 h 144000"/>
                <a:gd name="textAreaBottom" fmla="*/ 144360 h 144000"/>
              </a:gdLst>
              <a:ahLst/>
              <a:cxnLst/>
              <a:rect l="textAreaLeft" t="textAreaTop" r="textAreaRight" b="textAreaBottom"/>
              <a:pathLst>
                <a:path w="4978" h="5736">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6" name="Google Shape;9235;p59"/>
            <p:cNvSpPr/>
            <p:nvPr/>
          </p:nvSpPr>
          <p:spPr>
            <a:xfrm>
              <a:off x="4835520" y="2056680"/>
              <a:ext cx="354960" cy="126000"/>
            </a:xfrm>
            <a:custGeom>
              <a:avLst/>
              <a:gdLst>
                <a:gd name="textAreaLeft" fmla="*/ 0 w 354960"/>
                <a:gd name="textAreaRight" fmla="*/ 355320 w 354960"/>
                <a:gd name="textAreaTop" fmla="*/ 0 h 126000"/>
                <a:gd name="textAreaBottom" fmla="*/ 126360 h 126000"/>
              </a:gdLst>
              <a:ahLst/>
              <a:cxnLst/>
              <a:rect l="textAreaLeft" t="textAreaTop" r="textAreaRight" b="textAreaBottom"/>
              <a:pathLst>
                <a:path w="14115" h="5011">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7" name="Google Shape;9236;p59"/>
            <p:cNvSpPr/>
            <p:nvPr/>
          </p:nvSpPr>
          <p:spPr>
            <a:xfrm>
              <a:off x="5069520" y="1992600"/>
              <a:ext cx="120960" cy="105480"/>
            </a:xfrm>
            <a:custGeom>
              <a:avLst/>
              <a:gdLst>
                <a:gd name="textAreaLeft" fmla="*/ 0 w 120960"/>
                <a:gd name="textAreaRight" fmla="*/ 121320 w 120960"/>
                <a:gd name="textAreaTop" fmla="*/ 0 h 105480"/>
                <a:gd name="textAreaBottom" fmla="*/ 105840 h 105480"/>
              </a:gdLst>
              <a:ahLst/>
              <a:cxnLst/>
              <a:rect l="textAreaLeft" t="textAreaTop" r="textAreaRight" b="textAreaBottom"/>
              <a:pathLst>
                <a:path w="4821" h="4203">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28" name="Google Shape;9237;p59"/>
            <p:cNvSpPr/>
            <p:nvPr/>
          </p:nvSpPr>
          <p:spPr>
            <a:xfrm>
              <a:off x="4835520" y="1992600"/>
              <a:ext cx="121680" cy="105480"/>
            </a:xfrm>
            <a:custGeom>
              <a:avLst/>
              <a:gdLst>
                <a:gd name="textAreaLeft" fmla="*/ 0 w 121680"/>
                <a:gd name="textAreaRight" fmla="*/ 122040 w 121680"/>
                <a:gd name="textAreaTop" fmla="*/ 0 h 105480"/>
                <a:gd name="textAreaBottom" fmla="*/ 105840 h 105480"/>
              </a:gdLst>
              <a:ahLst/>
              <a:cxnLst/>
              <a:rect l="textAreaLeft" t="textAreaTop" r="textAreaRight" b="textAreaBottom"/>
              <a:pathLst>
                <a:path w="4852" h="4207">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29" name="Google Shape;9238;p59"/>
          <p:cNvGrpSpPr/>
          <p:nvPr/>
        </p:nvGrpSpPr>
        <p:grpSpPr>
          <a:xfrm>
            <a:off x="6618960" y="1387800"/>
            <a:ext cx="356760" cy="353880"/>
            <a:chOff x="6618960" y="1387800"/>
            <a:chExt cx="356760" cy="353880"/>
          </a:xfrm>
        </p:grpSpPr>
        <p:sp>
          <p:nvSpPr>
            <p:cNvPr id="9030" name="Google Shape;9239;p59"/>
            <p:cNvSpPr/>
            <p:nvPr/>
          </p:nvSpPr>
          <p:spPr>
            <a:xfrm>
              <a:off x="6618960" y="1387800"/>
              <a:ext cx="356760" cy="165960"/>
            </a:xfrm>
            <a:custGeom>
              <a:avLst/>
              <a:gdLst>
                <a:gd name="textAreaLeft" fmla="*/ 0 w 356760"/>
                <a:gd name="textAreaRight" fmla="*/ 357120 w 356760"/>
                <a:gd name="textAreaTop" fmla="*/ 0 h 165960"/>
                <a:gd name="textAreaBottom" fmla="*/ 166320 h 165960"/>
              </a:gdLst>
              <a:ahLst/>
              <a:cxnLst/>
              <a:rect l="textAreaLeft" t="textAreaTop" r="textAreaRight" b="textAreaBottom"/>
              <a:pathLst>
                <a:path w="14178" h="6601">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1" name="Google Shape;9240;p59"/>
            <p:cNvSpPr/>
            <p:nvPr/>
          </p:nvSpPr>
          <p:spPr>
            <a:xfrm>
              <a:off x="6620400" y="1679400"/>
              <a:ext cx="41760" cy="62280"/>
            </a:xfrm>
            <a:custGeom>
              <a:avLst/>
              <a:gdLst>
                <a:gd name="textAreaLeft" fmla="*/ 0 w 41760"/>
                <a:gd name="textAreaRight" fmla="*/ 42120 w 41760"/>
                <a:gd name="textAreaTop" fmla="*/ 0 h 62280"/>
                <a:gd name="textAreaBottom" fmla="*/ 62640 h 62280"/>
              </a:gdLst>
              <a:ahLst/>
              <a:cxnLst/>
              <a:rect l="textAreaLeft" t="textAreaTop" r="textAreaRight" b="textAreaBottom"/>
              <a:pathLst>
                <a:path w="1671" h="249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2" name="Google Shape;9241;p59"/>
            <p:cNvSpPr/>
            <p:nvPr/>
          </p:nvSpPr>
          <p:spPr>
            <a:xfrm>
              <a:off x="6620400" y="1524600"/>
              <a:ext cx="41760" cy="133560"/>
            </a:xfrm>
            <a:custGeom>
              <a:avLst/>
              <a:gdLst>
                <a:gd name="textAreaLeft" fmla="*/ 0 w 41760"/>
                <a:gd name="textAreaRight" fmla="*/ 42120 w 41760"/>
                <a:gd name="textAreaTop" fmla="*/ 0 h 133560"/>
                <a:gd name="textAreaBottom" fmla="*/ 133920 h 133560"/>
              </a:gdLst>
              <a:ahLst/>
              <a:cxnLst/>
              <a:rect l="textAreaLeft" t="textAreaTop" r="textAreaRight" b="textAreaBottom"/>
              <a:pathLst>
                <a:path w="1671" h="5325">
                  <a:moveTo>
                    <a:pt x="0" y="0"/>
                  </a:moveTo>
                  <a:lnTo>
                    <a:pt x="0" y="5325"/>
                  </a:lnTo>
                  <a:lnTo>
                    <a:pt x="1670" y="5325"/>
                  </a:lnTo>
                  <a:lnTo>
                    <a:pt x="1670" y="1481"/>
                  </a:lnTo>
                  <a:cubicBezTo>
                    <a:pt x="1009" y="1103"/>
                    <a:pt x="441" y="630"/>
                    <a:pt x="0" y="0"/>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33" name="Google Shape;9242;p59"/>
          <p:cNvGrpSpPr/>
          <p:nvPr/>
        </p:nvGrpSpPr>
        <p:grpSpPr>
          <a:xfrm>
            <a:off x="6619680" y="1827720"/>
            <a:ext cx="354960" cy="355680"/>
            <a:chOff x="6619680" y="1827720"/>
            <a:chExt cx="354960" cy="355680"/>
          </a:xfrm>
        </p:grpSpPr>
        <p:sp>
          <p:nvSpPr>
            <p:cNvPr id="9034" name="Google Shape;9243;p59"/>
            <p:cNvSpPr/>
            <p:nvPr/>
          </p:nvSpPr>
          <p:spPr>
            <a:xfrm>
              <a:off x="6721200" y="2140920"/>
              <a:ext cx="150480" cy="42480"/>
            </a:xfrm>
            <a:custGeom>
              <a:avLst/>
              <a:gdLst>
                <a:gd name="textAreaLeft" fmla="*/ 0 w 150480"/>
                <a:gd name="textAreaRight" fmla="*/ 150840 w 150480"/>
                <a:gd name="textAreaTop" fmla="*/ 0 h 42480"/>
                <a:gd name="textAreaBottom" fmla="*/ 42840 h 42480"/>
              </a:gdLst>
              <a:ahLst/>
              <a:cxnLst/>
              <a:rect l="textAreaLeft" t="textAreaTop" r="textAreaRight" b="textAreaBottom"/>
              <a:pathLst>
                <a:path w="5987" h="1702">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5" name="Google Shape;9244;p59"/>
            <p:cNvSpPr/>
            <p:nvPr/>
          </p:nvSpPr>
          <p:spPr>
            <a:xfrm>
              <a:off x="6932160" y="1929960"/>
              <a:ext cx="42480" cy="150480"/>
            </a:xfrm>
            <a:custGeom>
              <a:avLst/>
              <a:gdLst>
                <a:gd name="textAreaLeft" fmla="*/ 0 w 42480"/>
                <a:gd name="textAreaRight" fmla="*/ 42840 w 42480"/>
                <a:gd name="textAreaTop" fmla="*/ 0 h 150480"/>
                <a:gd name="textAreaBottom" fmla="*/ 150840 h 150480"/>
              </a:gdLst>
              <a:ahLst/>
              <a:cxnLst/>
              <a:rect l="textAreaLeft" t="textAreaTop" r="textAreaRight" b="textAreaBottom"/>
              <a:pathLst>
                <a:path w="1703" h="5987">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w="0">
              <a:noFill/>
            </a:ln>
          </p:spPr>
          <p:style>
            <a:lnRef idx="0"/>
            <a:fillRef idx="0"/>
            <a:effectRef idx="0"/>
            <a:fontRef idx="minor"/>
          </p:style>
          <p:txBody>
            <a:bodyPr tIns="75240" bIns="75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6" name="Google Shape;9245;p59"/>
            <p:cNvSpPr/>
            <p:nvPr/>
          </p:nvSpPr>
          <p:spPr>
            <a:xfrm>
              <a:off x="6721200" y="1827720"/>
              <a:ext cx="149760" cy="42480"/>
            </a:xfrm>
            <a:custGeom>
              <a:avLst/>
              <a:gdLst>
                <a:gd name="textAreaLeft" fmla="*/ 0 w 149760"/>
                <a:gd name="textAreaRight" fmla="*/ 150120 w 149760"/>
                <a:gd name="textAreaTop" fmla="*/ 0 h 42480"/>
                <a:gd name="textAreaBottom" fmla="*/ 42840 h 42480"/>
              </a:gdLst>
              <a:ahLst/>
              <a:cxnLst/>
              <a:rect l="textAreaLeft" t="textAreaTop" r="textAreaRight" b="textAreaBottom"/>
              <a:pathLst>
                <a:path w="5955" h="1702">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7" name="Google Shape;9246;p59"/>
            <p:cNvSpPr/>
            <p:nvPr/>
          </p:nvSpPr>
          <p:spPr>
            <a:xfrm>
              <a:off x="6619680" y="1930680"/>
              <a:ext cx="41760" cy="149760"/>
            </a:xfrm>
            <a:custGeom>
              <a:avLst/>
              <a:gdLst>
                <a:gd name="textAreaLeft" fmla="*/ 0 w 41760"/>
                <a:gd name="textAreaRight" fmla="*/ 42120 w 41760"/>
                <a:gd name="textAreaTop" fmla="*/ 0 h 149760"/>
                <a:gd name="textAreaBottom" fmla="*/ 150120 h 149760"/>
              </a:gdLst>
              <a:ahLst/>
              <a:cxnLst/>
              <a:rect l="textAreaLeft" t="textAreaTop" r="textAreaRight" b="textAreaBottom"/>
              <a:pathLst>
                <a:path w="1671" h="5956">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8" name="Google Shape;9247;p59"/>
            <p:cNvSpPr/>
            <p:nvPr/>
          </p:nvSpPr>
          <p:spPr>
            <a:xfrm>
              <a:off x="6681600" y="1891080"/>
              <a:ext cx="229680" cy="227520"/>
            </a:xfrm>
            <a:custGeom>
              <a:avLst/>
              <a:gdLst>
                <a:gd name="textAreaLeft" fmla="*/ 0 w 229680"/>
                <a:gd name="textAreaRight" fmla="*/ 230040 w 229680"/>
                <a:gd name="textAreaTop" fmla="*/ 0 h 227520"/>
                <a:gd name="textAreaBottom" fmla="*/ 227880 h 227520"/>
              </a:gdLst>
              <a:ahLst/>
              <a:cxnLst/>
              <a:rect l="textAreaLeft" t="textAreaTop" r="textAreaRight" b="textAreaBottom"/>
              <a:pathLst>
                <a:path w="9137" h="9048">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39" name="Google Shape;9248;p59"/>
            <p:cNvSpPr/>
            <p:nvPr/>
          </p:nvSpPr>
          <p:spPr>
            <a:xfrm>
              <a:off x="6724440" y="1932120"/>
              <a:ext cx="145800" cy="145800"/>
            </a:xfrm>
            <a:custGeom>
              <a:avLst/>
              <a:gdLst>
                <a:gd name="textAreaLeft" fmla="*/ 0 w 145800"/>
                <a:gd name="textAreaRight" fmla="*/ 146160 w 145800"/>
                <a:gd name="textAreaTop" fmla="*/ 0 h 145800"/>
                <a:gd name="textAreaBottom" fmla="*/ 146160 h 145800"/>
              </a:gdLst>
              <a:ahLst/>
              <a:cxnLst/>
              <a:rect l="textAreaLeft" t="textAreaTop" r="textAreaRight" b="textAreaBottom"/>
              <a:pathLst>
                <a:path w="5798" h="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0" name="Google Shape;9249;p59"/>
            <p:cNvSpPr/>
            <p:nvPr/>
          </p:nvSpPr>
          <p:spPr>
            <a:xfrm>
              <a:off x="6764760" y="1973520"/>
              <a:ext cx="63000" cy="63000"/>
            </a:xfrm>
            <a:custGeom>
              <a:avLst/>
              <a:gdLst>
                <a:gd name="textAreaLeft" fmla="*/ 0 w 63000"/>
                <a:gd name="textAreaRight" fmla="*/ 63360 w 63000"/>
                <a:gd name="textAreaTop" fmla="*/ 0 h 63000"/>
                <a:gd name="textAreaBottom" fmla="*/ 63360 h 63000"/>
              </a:gdLst>
              <a:ahLst/>
              <a:cxnLst/>
              <a:rect l="textAreaLeft" t="textAreaTop" r="textAreaRight" b="textAreaBottom"/>
              <a:pathLst>
                <a:path w="2521" h="2522">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41" name="Google Shape;9250;p59"/>
          <p:cNvGrpSpPr/>
          <p:nvPr/>
        </p:nvGrpSpPr>
        <p:grpSpPr>
          <a:xfrm>
            <a:off x="6630480" y="2271960"/>
            <a:ext cx="354240" cy="356040"/>
            <a:chOff x="6630480" y="2271960"/>
            <a:chExt cx="354240" cy="356040"/>
          </a:xfrm>
        </p:grpSpPr>
        <p:sp>
          <p:nvSpPr>
            <p:cNvPr id="9042" name="Google Shape;9251;p59"/>
            <p:cNvSpPr/>
            <p:nvPr/>
          </p:nvSpPr>
          <p:spPr>
            <a:xfrm>
              <a:off x="6777000" y="2271960"/>
              <a:ext cx="61560" cy="62280"/>
            </a:xfrm>
            <a:custGeom>
              <a:avLst/>
              <a:gdLst>
                <a:gd name="textAreaLeft" fmla="*/ 0 w 61560"/>
                <a:gd name="textAreaRight" fmla="*/ 61920 w 61560"/>
                <a:gd name="textAreaTop" fmla="*/ 0 h 62280"/>
                <a:gd name="textAreaBottom" fmla="*/ 62640 h 62280"/>
              </a:gdLst>
              <a:ahLst/>
              <a:cxnLst/>
              <a:rect l="textAreaLeft" t="textAreaTop" r="textAreaRight" b="textAreaBottom"/>
              <a:pathLst>
                <a:path w="2458" h="2491">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3" name="Google Shape;9252;p59"/>
            <p:cNvSpPr/>
            <p:nvPr/>
          </p:nvSpPr>
          <p:spPr>
            <a:xfrm>
              <a:off x="6714360" y="2544120"/>
              <a:ext cx="187560" cy="83880"/>
            </a:xfrm>
            <a:custGeom>
              <a:avLst/>
              <a:gdLst>
                <a:gd name="textAreaLeft" fmla="*/ 0 w 187560"/>
                <a:gd name="textAreaRight" fmla="*/ 187920 w 187560"/>
                <a:gd name="textAreaTop" fmla="*/ 0 h 83880"/>
                <a:gd name="textAreaBottom" fmla="*/ 84240 h 83880"/>
              </a:gdLst>
              <a:ahLst/>
              <a:cxnLst/>
              <a:rect l="textAreaLeft" t="textAreaTop" r="textAreaRight" b="textAreaBottom"/>
              <a:pathLst>
                <a:path w="7468" h="334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4" name="Google Shape;9253;p59"/>
            <p:cNvSpPr/>
            <p:nvPr/>
          </p:nvSpPr>
          <p:spPr>
            <a:xfrm>
              <a:off x="6881040" y="2377080"/>
              <a:ext cx="103680" cy="101880"/>
            </a:xfrm>
            <a:custGeom>
              <a:avLst/>
              <a:gdLst>
                <a:gd name="textAreaLeft" fmla="*/ 0 w 103680"/>
                <a:gd name="textAreaRight" fmla="*/ 104040 w 103680"/>
                <a:gd name="textAreaTop" fmla="*/ 0 h 101880"/>
                <a:gd name="textAreaBottom" fmla="*/ 102240 h 101880"/>
              </a:gdLst>
              <a:ahLst/>
              <a:cxnLst/>
              <a:rect l="textAreaLeft" t="textAreaTop" r="textAreaRight" b="textAreaBottom"/>
              <a:pathLst>
                <a:path w="4128" h="4057">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5" name="Google Shape;9254;p59"/>
            <p:cNvSpPr/>
            <p:nvPr/>
          </p:nvSpPr>
          <p:spPr>
            <a:xfrm>
              <a:off x="6630480" y="2377080"/>
              <a:ext cx="104400" cy="101880"/>
            </a:xfrm>
            <a:custGeom>
              <a:avLst/>
              <a:gdLst>
                <a:gd name="textAreaLeft" fmla="*/ 0 w 104400"/>
                <a:gd name="textAreaRight" fmla="*/ 104760 w 104400"/>
                <a:gd name="textAreaTop" fmla="*/ 0 h 101880"/>
                <a:gd name="textAreaBottom" fmla="*/ 102240 h 101880"/>
              </a:gdLst>
              <a:ahLst/>
              <a:cxnLst/>
              <a:rect l="textAreaLeft" t="textAreaTop" r="textAreaRight" b="textAreaBottom"/>
              <a:pathLst>
                <a:path w="4160" h="4057">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6" name="Google Shape;9255;p59"/>
            <p:cNvSpPr/>
            <p:nvPr/>
          </p:nvSpPr>
          <p:spPr>
            <a:xfrm>
              <a:off x="6742080" y="2334600"/>
              <a:ext cx="128160" cy="68040"/>
            </a:xfrm>
            <a:custGeom>
              <a:avLst/>
              <a:gdLst>
                <a:gd name="textAreaLeft" fmla="*/ 0 w 128160"/>
                <a:gd name="textAreaRight" fmla="*/ 128520 w 128160"/>
                <a:gd name="textAreaTop" fmla="*/ 0 h 68040"/>
                <a:gd name="textAreaBottom" fmla="*/ 68400 h 68040"/>
              </a:gdLst>
              <a:ahLst/>
              <a:cxnLst/>
              <a:rect l="textAreaLeft" t="textAreaTop" r="textAreaRight" b="textAreaBottom"/>
              <a:pathLst>
                <a:path w="5104" h="271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47" name="Google Shape;9256;p59"/>
            <p:cNvSpPr/>
            <p:nvPr/>
          </p:nvSpPr>
          <p:spPr>
            <a:xfrm>
              <a:off x="6757920" y="2403720"/>
              <a:ext cx="99720" cy="118800"/>
            </a:xfrm>
            <a:custGeom>
              <a:avLst/>
              <a:gdLst>
                <a:gd name="textAreaLeft" fmla="*/ 0 w 99720"/>
                <a:gd name="textAreaRight" fmla="*/ 100080 w 99720"/>
                <a:gd name="textAreaTop" fmla="*/ 0 h 118800"/>
                <a:gd name="textAreaBottom" fmla="*/ 119160 h 118800"/>
              </a:gdLst>
              <a:ahLst/>
              <a:cxnLst/>
              <a:rect l="textAreaLeft" t="textAreaTop" r="textAreaRight" b="textAreaBottom"/>
              <a:pathLst>
                <a:path w="3970" h="4726">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48" name="Google Shape;9257;p59"/>
          <p:cNvGrpSpPr/>
          <p:nvPr/>
        </p:nvGrpSpPr>
        <p:grpSpPr>
          <a:xfrm>
            <a:off x="4835160" y="2746440"/>
            <a:ext cx="355320" cy="355320"/>
            <a:chOff x="4835160" y="2746440"/>
            <a:chExt cx="355320" cy="355320"/>
          </a:xfrm>
        </p:grpSpPr>
        <p:sp>
          <p:nvSpPr>
            <p:cNvPr id="9049" name="Google Shape;9258;p59"/>
            <p:cNvSpPr/>
            <p:nvPr/>
          </p:nvSpPr>
          <p:spPr>
            <a:xfrm>
              <a:off x="4836240" y="2829960"/>
              <a:ext cx="354240" cy="42480"/>
            </a:xfrm>
            <a:custGeom>
              <a:avLst/>
              <a:gdLst>
                <a:gd name="textAreaLeft" fmla="*/ 0 w 354240"/>
                <a:gd name="textAreaRight" fmla="*/ 354600 w 354240"/>
                <a:gd name="textAreaTop" fmla="*/ 0 h 42480"/>
                <a:gd name="textAreaBottom" fmla="*/ 42840 h 42480"/>
              </a:gdLst>
              <a:ahLst/>
              <a:cxnLst/>
              <a:rect l="textAreaLeft" t="textAreaTop" r="textAreaRight" b="textAreaBottom"/>
              <a:pathLst>
                <a:path w="14084" h="1702">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0" name="Google Shape;9259;p59"/>
            <p:cNvSpPr/>
            <p:nvPr/>
          </p:nvSpPr>
          <p:spPr>
            <a:xfrm>
              <a:off x="4835160" y="3019680"/>
              <a:ext cx="354960" cy="82080"/>
            </a:xfrm>
            <a:custGeom>
              <a:avLst/>
              <a:gdLst>
                <a:gd name="textAreaLeft" fmla="*/ 0 w 354960"/>
                <a:gd name="textAreaRight" fmla="*/ 355320 w 354960"/>
                <a:gd name="textAreaTop" fmla="*/ 0 h 82080"/>
                <a:gd name="textAreaBottom" fmla="*/ 82440 h 82080"/>
              </a:gdLst>
              <a:ahLst/>
              <a:cxnLst/>
              <a:rect l="textAreaLeft" t="textAreaTop" r="textAreaRight" b="textAreaBottom"/>
              <a:pathLst>
                <a:path w="14115" h="3277">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1" name="Google Shape;9260;p59"/>
            <p:cNvSpPr/>
            <p:nvPr/>
          </p:nvSpPr>
          <p:spPr>
            <a:xfrm>
              <a:off x="4900320" y="2746440"/>
              <a:ext cx="225000" cy="62640"/>
            </a:xfrm>
            <a:custGeom>
              <a:avLst/>
              <a:gdLst>
                <a:gd name="textAreaLeft" fmla="*/ 0 w 225000"/>
                <a:gd name="textAreaRight" fmla="*/ 225360 w 225000"/>
                <a:gd name="textAreaTop" fmla="*/ 0 h 62640"/>
                <a:gd name="textAreaBottom" fmla="*/ 63000 h 62640"/>
              </a:gdLst>
              <a:ahLst/>
              <a:cxnLst/>
              <a:rect l="textAreaLeft" t="textAreaTop" r="textAreaRight" b="textAreaBottom"/>
              <a:pathLst>
                <a:path w="8948" h="249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2" name="Google Shape;9261;p59"/>
            <p:cNvSpPr/>
            <p:nvPr/>
          </p:nvSpPr>
          <p:spPr>
            <a:xfrm>
              <a:off x="4982040" y="2892600"/>
              <a:ext cx="61560" cy="105120"/>
            </a:xfrm>
            <a:custGeom>
              <a:avLst/>
              <a:gdLst>
                <a:gd name="textAreaLeft" fmla="*/ 0 w 61560"/>
                <a:gd name="textAreaRight" fmla="*/ 61920 w 61560"/>
                <a:gd name="textAreaTop" fmla="*/ 0 h 105120"/>
                <a:gd name="textAreaBottom" fmla="*/ 105480 h 105120"/>
              </a:gdLst>
              <a:ahLst/>
              <a:cxnLst/>
              <a:rect l="textAreaLeft" t="textAreaTop" r="textAreaRight" b="textAreaBottom"/>
              <a:pathLst>
                <a:path w="2458" h="4191">
                  <a:moveTo>
                    <a:pt x="0" y="1"/>
                  </a:moveTo>
                  <a:lnTo>
                    <a:pt x="0" y="4191"/>
                  </a:lnTo>
                  <a:lnTo>
                    <a:pt x="2458" y="4191"/>
                  </a:lnTo>
                  <a:lnTo>
                    <a:pt x="2458"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3" name="Google Shape;9262;p59"/>
            <p:cNvSpPr/>
            <p:nvPr/>
          </p:nvSpPr>
          <p:spPr>
            <a:xfrm>
              <a:off x="5086080" y="2892600"/>
              <a:ext cx="63000" cy="105120"/>
            </a:xfrm>
            <a:custGeom>
              <a:avLst/>
              <a:gdLst>
                <a:gd name="textAreaLeft" fmla="*/ 0 w 63000"/>
                <a:gd name="textAreaRight" fmla="*/ 63360 w 63000"/>
                <a:gd name="textAreaTop" fmla="*/ 0 h 105120"/>
                <a:gd name="textAreaBottom" fmla="*/ 105480 h 105120"/>
              </a:gdLst>
              <a:ahLst/>
              <a:cxnLst/>
              <a:rect l="textAreaLeft" t="textAreaTop" r="textAreaRight" b="textAreaBottom"/>
              <a:pathLst>
                <a:path w="2521" h="4191">
                  <a:moveTo>
                    <a:pt x="1" y="1"/>
                  </a:moveTo>
                  <a:lnTo>
                    <a:pt x="1" y="4191"/>
                  </a:lnTo>
                  <a:lnTo>
                    <a:pt x="2521" y="4191"/>
                  </a:lnTo>
                  <a:lnTo>
                    <a:pt x="2521"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4" name="Google Shape;9263;p59"/>
            <p:cNvSpPr/>
            <p:nvPr/>
          </p:nvSpPr>
          <p:spPr>
            <a:xfrm>
              <a:off x="4876560" y="2892600"/>
              <a:ext cx="62280" cy="105120"/>
            </a:xfrm>
            <a:custGeom>
              <a:avLst/>
              <a:gdLst>
                <a:gd name="textAreaLeft" fmla="*/ 0 w 62280"/>
                <a:gd name="textAreaRight" fmla="*/ 62640 w 62280"/>
                <a:gd name="textAreaTop" fmla="*/ 0 h 105120"/>
                <a:gd name="textAreaBottom" fmla="*/ 105480 h 105120"/>
              </a:gdLst>
              <a:ahLst/>
              <a:cxnLst/>
              <a:rect l="textAreaLeft" t="textAreaTop" r="textAreaRight" b="textAreaBottom"/>
              <a:pathLst>
                <a:path w="2490" h="4191">
                  <a:moveTo>
                    <a:pt x="0" y="1"/>
                  </a:moveTo>
                  <a:lnTo>
                    <a:pt x="0" y="4191"/>
                  </a:lnTo>
                  <a:lnTo>
                    <a:pt x="2489" y="4191"/>
                  </a:lnTo>
                  <a:lnTo>
                    <a:pt x="2489"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55" name="Google Shape;9264;p59"/>
          <p:cNvGrpSpPr/>
          <p:nvPr/>
        </p:nvGrpSpPr>
        <p:grpSpPr>
          <a:xfrm>
            <a:off x="4835160" y="3223440"/>
            <a:ext cx="354240" cy="353520"/>
            <a:chOff x="4835160" y="3223440"/>
            <a:chExt cx="354240" cy="353520"/>
          </a:xfrm>
        </p:grpSpPr>
        <p:sp>
          <p:nvSpPr>
            <p:cNvPr id="9056" name="Google Shape;9265;p59"/>
            <p:cNvSpPr/>
            <p:nvPr/>
          </p:nvSpPr>
          <p:spPr>
            <a:xfrm>
              <a:off x="4917960" y="3388320"/>
              <a:ext cx="187560" cy="105120"/>
            </a:xfrm>
            <a:custGeom>
              <a:avLst/>
              <a:gdLst>
                <a:gd name="textAreaLeft" fmla="*/ 0 w 187560"/>
                <a:gd name="textAreaRight" fmla="*/ 187920 w 187560"/>
                <a:gd name="textAreaTop" fmla="*/ 0 h 105120"/>
                <a:gd name="textAreaBottom" fmla="*/ 105480 h 105120"/>
              </a:gdLst>
              <a:ahLst/>
              <a:cxnLst/>
              <a:rect l="textAreaLeft" t="textAreaTop" r="textAreaRight" b="textAreaBottom"/>
              <a:pathLst>
                <a:path w="7467" h="4192">
                  <a:moveTo>
                    <a:pt x="0" y="1"/>
                  </a:moveTo>
                  <a:lnTo>
                    <a:pt x="0" y="4191"/>
                  </a:lnTo>
                  <a:lnTo>
                    <a:pt x="7467" y="4191"/>
                  </a:lnTo>
                  <a:lnTo>
                    <a:pt x="7467" y="1"/>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7" name="Google Shape;9266;p59"/>
            <p:cNvSpPr/>
            <p:nvPr/>
          </p:nvSpPr>
          <p:spPr>
            <a:xfrm>
              <a:off x="4835160" y="3305880"/>
              <a:ext cx="354240" cy="271080"/>
            </a:xfrm>
            <a:custGeom>
              <a:avLst/>
              <a:gdLst>
                <a:gd name="textAreaLeft" fmla="*/ 0 w 354240"/>
                <a:gd name="textAreaRight" fmla="*/ 354600 w 354240"/>
                <a:gd name="textAreaTop" fmla="*/ 0 h 271080"/>
                <a:gd name="textAreaBottom" fmla="*/ 271440 h 271080"/>
              </a:gdLst>
              <a:ahLst/>
              <a:cxnLst/>
              <a:rect l="textAreaLeft" t="textAreaTop" r="textAreaRight" b="textAreaBottom"/>
              <a:pathLst>
                <a:path w="14084" h="10776">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58" name="Google Shape;9267;p59"/>
            <p:cNvSpPr/>
            <p:nvPr/>
          </p:nvSpPr>
          <p:spPr>
            <a:xfrm>
              <a:off x="4959000" y="3223440"/>
              <a:ext cx="104400" cy="81360"/>
            </a:xfrm>
            <a:custGeom>
              <a:avLst/>
              <a:gdLst>
                <a:gd name="textAreaLeft" fmla="*/ 0 w 104400"/>
                <a:gd name="textAreaRight" fmla="*/ 104760 w 104400"/>
                <a:gd name="textAreaTop" fmla="*/ 0 h 81360"/>
                <a:gd name="textAreaBottom" fmla="*/ 81720 h 81360"/>
              </a:gdLst>
              <a:ahLst/>
              <a:cxnLst/>
              <a:rect l="textAreaLeft" t="textAreaTop" r="textAreaRight" b="textAreaBottom"/>
              <a:pathLst>
                <a:path w="4159" h="3246">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59" name="Google Shape;9268;p59"/>
          <p:cNvGrpSpPr/>
          <p:nvPr/>
        </p:nvGrpSpPr>
        <p:grpSpPr>
          <a:xfrm>
            <a:off x="7502400" y="2747880"/>
            <a:ext cx="312120" cy="354600"/>
            <a:chOff x="7502400" y="2747880"/>
            <a:chExt cx="312120" cy="354600"/>
          </a:xfrm>
        </p:grpSpPr>
        <p:sp>
          <p:nvSpPr>
            <p:cNvPr id="9060" name="Google Shape;9269;p59"/>
            <p:cNvSpPr/>
            <p:nvPr/>
          </p:nvSpPr>
          <p:spPr>
            <a:xfrm>
              <a:off x="7565040" y="2923920"/>
              <a:ext cx="186840" cy="116280"/>
            </a:xfrm>
            <a:custGeom>
              <a:avLst/>
              <a:gdLst>
                <a:gd name="textAreaLeft" fmla="*/ 0 w 186840"/>
                <a:gd name="textAreaRight" fmla="*/ 187200 w 186840"/>
                <a:gd name="textAreaTop" fmla="*/ 0 h 116280"/>
                <a:gd name="textAreaBottom" fmla="*/ 116640 h 116280"/>
              </a:gdLst>
              <a:ahLst/>
              <a:cxnLst/>
              <a:rect l="textAreaLeft" t="textAreaTop" r="textAreaRight" b="textAreaBottom"/>
              <a:pathLst>
                <a:path w="7436" h="4632">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1" name="Google Shape;9270;p59"/>
            <p:cNvSpPr/>
            <p:nvPr/>
          </p:nvSpPr>
          <p:spPr>
            <a:xfrm>
              <a:off x="7580880" y="2820240"/>
              <a:ext cx="159840" cy="30600"/>
            </a:xfrm>
            <a:custGeom>
              <a:avLst/>
              <a:gdLst>
                <a:gd name="textAreaLeft" fmla="*/ 0 w 159840"/>
                <a:gd name="textAreaRight" fmla="*/ 160200 w 159840"/>
                <a:gd name="textAreaTop" fmla="*/ 0 h 30600"/>
                <a:gd name="textAreaBottom" fmla="*/ 30960 h 30600"/>
              </a:gdLst>
              <a:ahLst/>
              <a:cxnLst/>
              <a:rect l="textAreaLeft" t="textAreaTop" r="textAreaRight" b="textAreaBottom"/>
              <a:pathLst>
                <a:path w="6365" h="123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2" name="Google Shape;9271;p59"/>
            <p:cNvSpPr/>
            <p:nvPr/>
          </p:nvSpPr>
          <p:spPr>
            <a:xfrm>
              <a:off x="7502400" y="2747880"/>
              <a:ext cx="312120" cy="91800"/>
            </a:xfrm>
            <a:custGeom>
              <a:avLst/>
              <a:gdLst>
                <a:gd name="textAreaLeft" fmla="*/ 0 w 312120"/>
                <a:gd name="textAreaRight" fmla="*/ 312480 w 312120"/>
                <a:gd name="textAreaTop" fmla="*/ 0 h 91800"/>
                <a:gd name="textAreaBottom" fmla="*/ 92160 h 91800"/>
              </a:gdLst>
              <a:ahLst/>
              <a:cxnLst/>
              <a:rect l="textAreaLeft" t="textAreaTop" r="textAreaRight" b="textAreaBottom"/>
              <a:pathLst>
                <a:path w="12414" h="3656">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3" name="Google Shape;9272;p59"/>
            <p:cNvSpPr/>
            <p:nvPr/>
          </p:nvSpPr>
          <p:spPr>
            <a:xfrm>
              <a:off x="7544160" y="2872440"/>
              <a:ext cx="228240" cy="30600"/>
            </a:xfrm>
            <a:custGeom>
              <a:avLst/>
              <a:gdLst>
                <a:gd name="textAreaLeft" fmla="*/ 0 w 228240"/>
                <a:gd name="textAreaRight" fmla="*/ 228600 w 228240"/>
                <a:gd name="textAreaTop" fmla="*/ 0 h 30600"/>
                <a:gd name="textAreaBottom" fmla="*/ 30960 h 30600"/>
              </a:gdLst>
              <a:ahLst/>
              <a:cxnLst/>
              <a:rect l="textAreaLeft" t="textAreaTop" r="textAreaRight" b="textAreaBottom"/>
              <a:pathLst>
                <a:path w="9074" h="1230">
                  <a:moveTo>
                    <a:pt x="0" y="1"/>
                  </a:moveTo>
                  <a:cubicBezTo>
                    <a:pt x="0" y="694"/>
                    <a:pt x="536" y="1229"/>
                    <a:pt x="1198" y="1229"/>
                  </a:cubicBezTo>
                  <a:lnTo>
                    <a:pt x="7814" y="1229"/>
                  </a:lnTo>
                  <a:cubicBezTo>
                    <a:pt x="8507" y="1229"/>
                    <a:pt x="9074" y="694"/>
                    <a:pt x="9074" y="1"/>
                  </a:cubicBez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4" name="Google Shape;9273;p59"/>
            <p:cNvSpPr/>
            <p:nvPr/>
          </p:nvSpPr>
          <p:spPr>
            <a:xfrm>
              <a:off x="7544160" y="3061440"/>
              <a:ext cx="228240" cy="41040"/>
            </a:xfrm>
            <a:custGeom>
              <a:avLst/>
              <a:gdLst>
                <a:gd name="textAreaLeft" fmla="*/ 0 w 228240"/>
                <a:gd name="textAreaRight" fmla="*/ 228600 w 228240"/>
                <a:gd name="textAreaTop" fmla="*/ 0 h 41040"/>
                <a:gd name="textAreaBottom" fmla="*/ 41400 h 41040"/>
              </a:gdLst>
              <a:ahLst/>
              <a:cxnLst/>
              <a:rect l="textAreaLeft" t="textAreaTop" r="textAreaRight" b="textAreaBottom"/>
              <a:pathLst>
                <a:path w="9074" h="164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65" name="Google Shape;9274;p59"/>
          <p:cNvGrpSpPr/>
          <p:nvPr/>
        </p:nvGrpSpPr>
        <p:grpSpPr>
          <a:xfrm>
            <a:off x="6606720" y="2746800"/>
            <a:ext cx="378720" cy="354600"/>
            <a:chOff x="6606720" y="2746800"/>
            <a:chExt cx="378720" cy="354600"/>
          </a:xfrm>
        </p:grpSpPr>
        <p:sp>
          <p:nvSpPr>
            <p:cNvPr id="9066" name="Google Shape;9275;p59"/>
            <p:cNvSpPr/>
            <p:nvPr/>
          </p:nvSpPr>
          <p:spPr>
            <a:xfrm>
              <a:off x="6739920" y="2872080"/>
              <a:ext cx="113040" cy="104760"/>
            </a:xfrm>
            <a:custGeom>
              <a:avLst/>
              <a:gdLst>
                <a:gd name="textAreaLeft" fmla="*/ 0 w 113040"/>
                <a:gd name="textAreaRight" fmla="*/ 113400 w 113040"/>
                <a:gd name="textAreaTop" fmla="*/ 0 h 104760"/>
                <a:gd name="textAreaBottom" fmla="*/ 105120 h 104760"/>
              </a:gdLst>
              <a:ahLst/>
              <a:cxnLst/>
              <a:rect l="textAreaLeft" t="textAreaTop" r="textAreaRight" b="textAreaBottom"/>
              <a:pathLst>
                <a:path w="4506" h="4175">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7" name="Google Shape;9276;p59"/>
            <p:cNvSpPr/>
            <p:nvPr/>
          </p:nvSpPr>
          <p:spPr>
            <a:xfrm>
              <a:off x="6786000" y="2914200"/>
              <a:ext cx="22680" cy="20520"/>
            </a:xfrm>
            <a:custGeom>
              <a:avLst/>
              <a:gdLst>
                <a:gd name="textAreaLeft" fmla="*/ 0 w 22680"/>
                <a:gd name="textAreaRight" fmla="*/ 23040 w 22680"/>
                <a:gd name="textAreaTop" fmla="*/ 0 h 20520"/>
                <a:gd name="textAreaBottom" fmla="*/ 20880 h 20520"/>
              </a:gdLst>
              <a:ahLst/>
              <a:cxnLst/>
              <a:rect l="textAreaLeft" t="textAreaTop" r="textAreaRight" b="textAreaBottom"/>
              <a:pathLst>
                <a:path w="915" h="836">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8" name="Google Shape;9277;p59"/>
            <p:cNvSpPr/>
            <p:nvPr/>
          </p:nvSpPr>
          <p:spPr>
            <a:xfrm>
              <a:off x="6741360" y="2869560"/>
              <a:ext cx="244080" cy="231840"/>
            </a:xfrm>
            <a:custGeom>
              <a:avLst/>
              <a:gdLst>
                <a:gd name="textAreaLeft" fmla="*/ 0 w 244080"/>
                <a:gd name="textAreaRight" fmla="*/ 244440 w 244080"/>
                <a:gd name="textAreaTop" fmla="*/ 0 h 231840"/>
                <a:gd name="textAreaBottom" fmla="*/ 232200 h 231840"/>
              </a:gdLst>
              <a:ahLst/>
              <a:cxnLst/>
              <a:rect l="textAreaLeft" t="textAreaTop" r="textAreaRight" b="textAreaBottom"/>
              <a:pathLst>
                <a:path w="9705" h="9217">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69" name="Google Shape;9278;p59"/>
            <p:cNvSpPr/>
            <p:nvPr/>
          </p:nvSpPr>
          <p:spPr>
            <a:xfrm>
              <a:off x="6635880" y="2965680"/>
              <a:ext cx="120960" cy="119520"/>
            </a:xfrm>
            <a:custGeom>
              <a:avLst/>
              <a:gdLst>
                <a:gd name="textAreaLeft" fmla="*/ 0 w 120960"/>
                <a:gd name="textAreaRight" fmla="*/ 121320 w 120960"/>
                <a:gd name="textAreaTop" fmla="*/ 0 h 119520"/>
                <a:gd name="textAreaBottom" fmla="*/ 119880 h 119520"/>
              </a:gdLst>
              <a:ahLst/>
              <a:cxnLst/>
              <a:rect l="textAreaLeft" t="textAreaTop" r="textAreaRight" b="textAreaBottom"/>
              <a:pathLst>
                <a:path w="4821" h="4758">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0" name="Google Shape;9279;p59"/>
            <p:cNvSpPr/>
            <p:nvPr/>
          </p:nvSpPr>
          <p:spPr>
            <a:xfrm>
              <a:off x="6834240" y="2763360"/>
              <a:ext cx="123480" cy="123480"/>
            </a:xfrm>
            <a:custGeom>
              <a:avLst/>
              <a:gdLst>
                <a:gd name="textAreaLeft" fmla="*/ 0 w 123480"/>
                <a:gd name="textAreaRight" fmla="*/ 123840 w 123480"/>
                <a:gd name="textAreaTop" fmla="*/ 0 h 123480"/>
                <a:gd name="textAreaBottom" fmla="*/ 123840 h 123480"/>
              </a:gdLst>
              <a:ahLst/>
              <a:cxnLst/>
              <a:rect l="textAreaLeft" t="textAreaTop" r="textAreaRight" b="textAreaBottom"/>
              <a:pathLst>
                <a:path w="4916" h="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w="0">
              <a:noFill/>
            </a:ln>
          </p:spPr>
          <p:style>
            <a:lnRef idx="0"/>
            <a:fillRef idx="0"/>
            <a:effectRef idx="0"/>
            <a:fontRef idx="minor"/>
          </p:style>
          <p:txBody>
            <a:bodyPr tIns="61920" bIns="61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1" name="Google Shape;9280;p59"/>
            <p:cNvSpPr/>
            <p:nvPr/>
          </p:nvSpPr>
          <p:spPr>
            <a:xfrm>
              <a:off x="6606720" y="2746800"/>
              <a:ext cx="243360" cy="234360"/>
            </a:xfrm>
            <a:custGeom>
              <a:avLst/>
              <a:gdLst>
                <a:gd name="textAreaLeft" fmla="*/ 0 w 243360"/>
                <a:gd name="textAreaRight" fmla="*/ 243720 w 243360"/>
                <a:gd name="textAreaTop" fmla="*/ 0 h 234360"/>
                <a:gd name="textAreaBottom" fmla="*/ 234720 h 234360"/>
              </a:gdLst>
              <a:ahLst/>
              <a:cxnLst/>
              <a:rect l="textAreaLeft" t="textAreaTop" r="textAreaRight" b="textAreaBottom"/>
              <a:pathLst>
                <a:path w="9673" h="9317">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72" name="Google Shape;9281;p59"/>
          <p:cNvGrpSpPr/>
          <p:nvPr/>
        </p:nvGrpSpPr>
        <p:grpSpPr>
          <a:xfrm>
            <a:off x="5277960" y="1828440"/>
            <a:ext cx="356040" cy="354240"/>
            <a:chOff x="5277960" y="1828440"/>
            <a:chExt cx="356040" cy="354240"/>
          </a:xfrm>
        </p:grpSpPr>
        <p:sp>
          <p:nvSpPr>
            <p:cNvPr id="9073" name="Google Shape;9282;p59"/>
            <p:cNvSpPr/>
            <p:nvPr/>
          </p:nvSpPr>
          <p:spPr>
            <a:xfrm>
              <a:off x="5447160" y="205920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9" h="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4" name="Google Shape;9283;p59"/>
            <p:cNvSpPr/>
            <p:nvPr/>
          </p:nvSpPr>
          <p:spPr>
            <a:xfrm>
              <a:off x="5523120" y="2036880"/>
              <a:ext cx="110880" cy="62280"/>
            </a:xfrm>
            <a:custGeom>
              <a:avLst/>
              <a:gdLst>
                <a:gd name="textAreaLeft" fmla="*/ 0 w 110880"/>
                <a:gd name="textAreaRight" fmla="*/ 111240 w 110880"/>
                <a:gd name="textAreaTop" fmla="*/ 0 h 62280"/>
                <a:gd name="textAreaBottom" fmla="*/ 62640 h 62280"/>
              </a:gdLst>
              <a:ahLst/>
              <a:cxnLst/>
              <a:rect l="textAreaLeft" t="textAreaTop" r="textAreaRight" b="textAreaBottom"/>
              <a:pathLst>
                <a:path w="4412" h="249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5" name="Google Shape;9284;p59"/>
            <p:cNvSpPr/>
            <p:nvPr/>
          </p:nvSpPr>
          <p:spPr>
            <a:xfrm>
              <a:off x="5277960" y="2120400"/>
              <a:ext cx="356040" cy="62280"/>
            </a:xfrm>
            <a:custGeom>
              <a:avLst/>
              <a:gdLst>
                <a:gd name="textAreaLeft" fmla="*/ 0 w 356040"/>
                <a:gd name="textAreaRight" fmla="*/ 356400 w 356040"/>
                <a:gd name="textAreaTop" fmla="*/ 0 h 62280"/>
                <a:gd name="textAreaBottom" fmla="*/ 62640 h 62280"/>
              </a:gdLst>
              <a:ahLst/>
              <a:cxnLst/>
              <a:rect l="textAreaLeft" t="textAreaTop" r="textAreaRight" b="textAreaBottom"/>
              <a:pathLst>
                <a:path w="14147" h="249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6" name="Google Shape;9285;p59"/>
            <p:cNvSpPr/>
            <p:nvPr/>
          </p:nvSpPr>
          <p:spPr>
            <a:xfrm>
              <a:off x="5404320" y="2016360"/>
              <a:ext cx="105120" cy="105120"/>
            </a:xfrm>
            <a:custGeom>
              <a:avLst/>
              <a:gdLst>
                <a:gd name="textAreaLeft" fmla="*/ 0 w 105120"/>
                <a:gd name="textAreaRight" fmla="*/ 105480 w 105120"/>
                <a:gd name="textAreaTop" fmla="*/ 0 h 105120"/>
                <a:gd name="textAreaBottom" fmla="*/ 105480 h 105120"/>
              </a:gdLst>
              <a:ahLst/>
              <a:cxnLst/>
              <a:rect l="textAreaLeft" t="textAreaTop" r="textAreaRight" b="textAreaBottom"/>
              <a:pathLst>
                <a:path w="4191" h="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7" name="Google Shape;9286;p59"/>
            <p:cNvSpPr/>
            <p:nvPr/>
          </p:nvSpPr>
          <p:spPr>
            <a:xfrm>
              <a:off x="5277960" y="2037960"/>
              <a:ext cx="112320" cy="62280"/>
            </a:xfrm>
            <a:custGeom>
              <a:avLst/>
              <a:gdLst>
                <a:gd name="textAreaLeft" fmla="*/ 0 w 112320"/>
                <a:gd name="textAreaRight" fmla="*/ 112680 w 112320"/>
                <a:gd name="textAreaTop" fmla="*/ 0 h 62280"/>
                <a:gd name="textAreaBottom" fmla="*/ 62640 h 62280"/>
              </a:gdLst>
              <a:ahLst/>
              <a:cxnLst/>
              <a:rect l="textAreaLeft" t="textAreaTop" r="textAreaRight" b="textAreaBottom"/>
              <a:pathLst>
                <a:path w="4475" h="249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8" name="Google Shape;9287;p59"/>
            <p:cNvSpPr/>
            <p:nvPr/>
          </p:nvSpPr>
          <p:spPr>
            <a:xfrm>
              <a:off x="5300280" y="1912320"/>
              <a:ext cx="62280" cy="41040"/>
            </a:xfrm>
            <a:custGeom>
              <a:avLst/>
              <a:gdLst>
                <a:gd name="textAreaLeft" fmla="*/ 0 w 62280"/>
                <a:gd name="textAreaRight" fmla="*/ 62640 w 62280"/>
                <a:gd name="textAreaTop" fmla="*/ 0 h 41040"/>
                <a:gd name="textAreaBottom" fmla="*/ 41400 h 41040"/>
              </a:gdLst>
              <a:ahLst/>
              <a:cxnLst/>
              <a:rect l="textAreaLeft" t="textAreaTop" r="textAreaRight" b="textAreaBottom"/>
              <a:pathLst>
                <a:path w="2490" h="1639">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79" name="Google Shape;9288;p59"/>
            <p:cNvSpPr/>
            <p:nvPr/>
          </p:nvSpPr>
          <p:spPr>
            <a:xfrm>
              <a:off x="5550840" y="1912320"/>
              <a:ext cx="62280" cy="41040"/>
            </a:xfrm>
            <a:custGeom>
              <a:avLst/>
              <a:gdLst>
                <a:gd name="textAreaLeft" fmla="*/ 0 w 62280"/>
                <a:gd name="textAreaRight" fmla="*/ 62640 w 62280"/>
                <a:gd name="textAreaTop" fmla="*/ 0 h 41040"/>
                <a:gd name="textAreaBottom" fmla="*/ 41400 h 41040"/>
              </a:gdLst>
              <a:ahLst/>
              <a:cxnLst/>
              <a:rect l="textAreaLeft" t="textAreaTop" r="textAreaRight" b="textAreaBottom"/>
              <a:pathLst>
                <a:path w="2489" h="163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0" name="Google Shape;9289;p59"/>
            <p:cNvSpPr/>
            <p:nvPr/>
          </p:nvSpPr>
          <p:spPr>
            <a:xfrm>
              <a:off x="5362920" y="1828440"/>
              <a:ext cx="187560" cy="63000"/>
            </a:xfrm>
            <a:custGeom>
              <a:avLst/>
              <a:gdLst>
                <a:gd name="textAreaLeft" fmla="*/ 0 w 187560"/>
                <a:gd name="textAreaRight" fmla="*/ 187920 w 187560"/>
                <a:gd name="textAreaTop" fmla="*/ 0 h 63000"/>
                <a:gd name="textAreaBottom" fmla="*/ 63360 h 63000"/>
              </a:gdLst>
              <a:ahLst/>
              <a:cxnLst/>
              <a:rect l="textAreaLeft" t="textAreaTop" r="textAreaRight" b="textAreaBottom"/>
              <a:pathLst>
                <a:path w="7468" h="2521">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1" name="Google Shape;9290;p59"/>
            <p:cNvSpPr/>
            <p:nvPr/>
          </p:nvSpPr>
          <p:spPr>
            <a:xfrm>
              <a:off x="5277960" y="1955160"/>
              <a:ext cx="356040" cy="60840"/>
            </a:xfrm>
            <a:custGeom>
              <a:avLst/>
              <a:gdLst>
                <a:gd name="textAreaLeft" fmla="*/ 0 w 356040"/>
                <a:gd name="textAreaRight" fmla="*/ 356400 w 356040"/>
                <a:gd name="textAreaTop" fmla="*/ 0 h 60840"/>
                <a:gd name="textAreaBottom" fmla="*/ 61200 h 60840"/>
              </a:gdLst>
              <a:ahLst/>
              <a:cxnLst/>
              <a:rect l="textAreaLeft" t="textAreaTop" r="textAreaRight" b="textAreaBottom"/>
              <a:pathLst>
                <a:path w="14147" h="242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2" name="Google Shape;9291;p59"/>
            <p:cNvSpPr/>
            <p:nvPr/>
          </p:nvSpPr>
          <p:spPr>
            <a:xfrm>
              <a:off x="5379480" y="1912320"/>
              <a:ext cx="154440" cy="20160"/>
            </a:xfrm>
            <a:custGeom>
              <a:avLst/>
              <a:gdLst>
                <a:gd name="textAreaLeft" fmla="*/ 0 w 154440"/>
                <a:gd name="textAreaRight" fmla="*/ 154800 w 154440"/>
                <a:gd name="textAreaTop" fmla="*/ 0 h 20160"/>
                <a:gd name="textAreaBottom" fmla="*/ 20520 h 20160"/>
              </a:gdLst>
              <a:ahLst/>
              <a:cxnLst/>
              <a:rect l="textAreaLeft" t="textAreaTop" r="textAreaRight" b="textAreaBottom"/>
              <a:pathLst>
                <a:path w="6144" h="820">
                  <a:moveTo>
                    <a:pt x="0" y="0"/>
                  </a:moveTo>
                  <a:lnTo>
                    <a:pt x="599" y="819"/>
                  </a:lnTo>
                  <a:lnTo>
                    <a:pt x="5545" y="819"/>
                  </a:lnTo>
                  <a:lnTo>
                    <a:pt x="6144"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83" name="Google Shape;9292;p59"/>
          <p:cNvGrpSpPr/>
          <p:nvPr/>
        </p:nvGrpSpPr>
        <p:grpSpPr>
          <a:xfrm>
            <a:off x="5288400" y="2272320"/>
            <a:ext cx="356040" cy="354960"/>
            <a:chOff x="5288400" y="2272320"/>
            <a:chExt cx="356040" cy="354960"/>
          </a:xfrm>
        </p:grpSpPr>
        <p:sp>
          <p:nvSpPr>
            <p:cNvPr id="9084" name="Google Shape;9293;p59"/>
            <p:cNvSpPr/>
            <p:nvPr/>
          </p:nvSpPr>
          <p:spPr>
            <a:xfrm>
              <a:off x="5288400" y="2396880"/>
              <a:ext cx="356040" cy="230400"/>
            </a:xfrm>
            <a:custGeom>
              <a:avLst/>
              <a:gdLst>
                <a:gd name="textAreaLeft" fmla="*/ 0 w 356040"/>
                <a:gd name="textAreaRight" fmla="*/ 356400 w 356040"/>
                <a:gd name="textAreaTop" fmla="*/ 0 h 230400"/>
                <a:gd name="textAreaBottom" fmla="*/ 230760 h 230400"/>
              </a:gdLst>
              <a:ahLst/>
              <a:cxnLst/>
              <a:rect l="textAreaLeft" t="textAreaTop" r="textAreaRight" b="textAreaBottom"/>
              <a:pathLst>
                <a:path w="14147" h="9169">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5" name="Google Shape;9294;p59"/>
            <p:cNvSpPr/>
            <p:nvPr/>
          </p:nvSpPr>
          <p:spPr>
            <a:xfrm>
              <a:off x="5434920" y="2469240"/>
              <a:ext cx="73440" cy="88560"/>
            </a:xfrm>
            <a:custGeom>
              <a:avLst/>
              <a:gdLst>
                <a:gd name="textAreaLeft" fmla="*/ 0 w 73440"/>
                <a:gd name="textAreaRight" fmla="*/ 73800 w 73440"/>
                <a:gd name="textAreaTop" fmla="*/ 0 h 88560"/>
                <a:gd name="textAreaBottom" fmla="*/ 88920 h 88560"/>
              </a:gdLst>
              <a:ahLst/>
              <a:cxnLst/>
              <a:rect l="textAreaLeft" t="textAreaTop" r="textAreaRight" b="textAreaBottom"/>
              <a:pathLst>
                <a:path w="2931" h="3529">
                  <a:moveTo>
                    <a:pt x="1" y="0"/>
                  </a:moveTo>
                  <a:lnTo>
                    <a:pt x="1" y="3529"/>
                  </a:lnTo>
                  <a:lnTo>
                    <a:pt x="2931" y="1733"/>
                  </a:lnTo>
                  <a:lnTo>
                    <a:pt x="1" y="0"/>
                  </a:lnTo>
                  <a:close/>
                </a:path>
              </a:pathLst>
            </a:custGeom>
            <a:solidFill>
              <a:schemeClr val="dk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6" name="Google Shape;9295;p59"/>
            <p:cNvSpPr/>
            <p:nvPr/>
          </p:nvSpPr>
          <p:spPr>
            <a:xfrm>
              <a:off x="5402520" y="2336040"/>
              <a:ext cx="65520" cy="41040"/>
            </a:xfrm>
            <a:custGeom>
              <a:avLst/>
              <a:gdLst>
                <a:gd name="textAreaLeft" fmla="*/ 0 w 65520"/>
                <a:gd name="textAreaRight" fmla="*/ 65880 w 65520"/>
                <a:gd name="textAreaTop" fmla="*/ 0 h 41040"/>
                <a:gd name="textAreaBottom" fmla="*/ 41400 h 41040"/>
              </a:gdLst>
              <a:ahLst/>
              <a:cxnLst/>
              <a:rect l="textAreaLeft" t="textAreaTop" r="textAreaRight" b="textAreaBottom"/>
              <a:pathLst>
                <a:path w="2615" h="1639">
                  <a:moveTo>
                    <a:pt x="1103" y="1"/>
                  </a:moveTo>
                  <a:lnTo>
                    <a:pt x="0" y="1639"/>
                  </a:lnTo>
                  <a:lnTo>
                    <a:pt x="1512" y="1639"/>
                  </a:lnTo>
                  <a:lnTo>
                    <a:pt x="2615"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7" name="Google Shape;9296;p59"/>
            <p:cNvSpPr/>
            <p:nvPr/>
          </p:nvSpPr>
          <p:spPr>
            <a:xfrm>
              <a:off x="5465160" y="2336040"/>
              <a:ext cx="64800" cy="41040"/>
            </a:xfrm>
            <a:custGeom>
              <a:avLst/>
              <a:gdLst>
                <a:gd name="textAreaLeft" fmla="*/ 0 w 64800"/>
                <a:gd name="textAreaRight" fmla="*/ 65160 w 64800"/>
                <a:gd name="textAreaTop" fmla="*/ 0 h 41040"/>
                <a:gd name="textAreaBottom" fmla="*/ 41400 h 41040"/>
              </a:gdLst>
              <a:ahLst/>
              <a:cxnLst/>
              <a:rect l="textAreaLeft" t="textAreaTop" r="textAreaRight" b="textAreaBottom"/>
              <a:pathLst>
                <a:path w="2584" h="1639">
                  <a:moveTo>
                    <a:pt x="1103" y="1"/>
                  </a:moveTo>
                  <a:lnTo>
                    <a:pt x="0" y="1639"/>
                  </a:lnTo>
                  <a:lnTo>
                    <a:pt x="1481" y="1639"/>
                  </a:lnTo>
                  <a:lnTo>
                    <a:pt x="2583"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8" name="Google Shape;9297;p59"/>
            <p:cNvSpPr/>
            <p:nvPr/>
          </p:nvSpPr>
          <p:spPr>
            <a:xfrm>
              <a:off x="5402520" y="2273040"/>
              <a:ext cx="65520" cy="41040"/>
            </a:xfrm>
            <a:custGeom>
              <a:avLst/>
              <a:gdLst>
                <a:gd name="textAreaLeft" fmla="*/ 0 w 65520"/>
                <a:gd name="textAreaRight" fmla="*/ 65880 w 65520"/>
                <a:gd name="textAreaTop" fmla="*/ 0 h 41040"/>
                <a:gd name="textAreaBottom" fmla="*/ 41400 h 41040"/>
              </a:gdLst>
              <a:ahLst/>
              <a:cxnLst/>
              <a:rect l="textAreaLeft" t="textAreaTop" r="textAreaRight" b="textAreaBottom"/>
              <a:pathLst>
                <a:path w="2615" h="1639">
                  <a:moveTo>
                    <a:pt x="0" y="1"/>
                  </a:moveTo>
                  <a:lnTo>
                    <a:pt x="1103" y="1639"/>
                  </a:lnTo>
                  <a:lnTo>
                    <a:pt x="2615" y="1639"/>
                  </a:lnTo>
                  <a:lnTo>
                    <a:pt x="1512"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89" name="Google Shape;9298;p59"/>
            <p:cNvSpPr/>
            <p:nvPr/>
          </p:nvSpPr>
          <p:spPr>
            <a:xfrm>
              <a:off x="5527800" y="2336040"/>
              <a:ext cx="64800" cy="41040"/>
            </a:xfrm>
            <a:custGeom>
              <a:avLst/>
              <a:gdLst>
                <a:gd name="textAreaLeft" fmla="*/ 0 w 64800"/>
                <a:gd name="textAreaRight" fmla="*/ 65160 w 64800"/>
                <a:gd name="textAreaTop" fmla="*/ 0 h 41040"/>
                <a:gd name="textAreaBottom" fmla="*/ 41400 h 41040"/>
              </a:gdLst>
              <a:ahLst/>
              <a:cxnLst/>
              <a:rect l="textAreaLeft" t="textAreaTop" r="textAreaRight" b="textAreaBottom"/>
              <a:pathLst>
                <a:path w="2585" h="1639">
                  <a:moveTo>
                    <a:pt x="1104" y="1"/>
                  </a:moveTo>
                  <a:lnTo>
                    <a:pt x="1" y="1639"/>
                  </a:lnTo>
                  <a:lnTo>
                    <a:pt x="1482" y="1639"/>
                  </a:lnTo>
                  <a:lnTo>
                    <a:pt x="2584"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0" name="Google Shape;9299;p59"/>
            <p:cNvSpPr/>
            <p:nvPr/>
          </p:nvSpPr>
          <p:spPr>
            <a:xfrm>
              <a:off x="5589720" y="2273040"/>
              <a:ext cx="54360" cy="41040"/>
            </a:xfrm>
            <a:custGeom>
              <a:avLst/>
              <a:gdLst>
                <a:gd name="textAreaLeft" fmla="*/ 0 w 54360"/>
                <a:gd name="textAreaRight" fmla="*/ 54720 w 54360"/>
                <a:gd name="textAreaTop" fmla="*/ 0 h 41040"/>
                <a:gd name="textAreaBottom" fmla="*/ 41400 h 41040"/>
              </a:gdLst>
              <a:ahLst/>
              <a:cxnLst/>
              <a:rect l="textAreaLeft" t="textAreaTop" r="textAreaRight" b="textAreaBottom"/>
              <a:pathLst>
                <a:path w="2175" h="1639">
                  <a:moveTo>
                    <a:pt x="0" y="1"/>
                  </a:moveTo>
                  <a:lnTo>
                    <a:pt x="1103" y="1639"/>
                  </a:lnTo>
                  <a:lnTo>
                    <a:pt x="2174" y="1639"/>
                  </a:lnTo>
                  <a:lnTo>
                    <a:pt x="2174" y="820"/>
                  </a:lnTo>
                  <a:cubicBezTo>
                    <a:pt x="2174" y="347"/>
                    <a:pt x="1796" y="1"/>
                    <a:pt x="1324"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1" name="Google Shape;9300;p59"/>
            <p:cNvSpPr/>
            <p:nvPr/>
          </p:nvSpPr>
          <p:spPr>
            <a:xfrm>
              <a:off x="5589720" y="2336040"/>
              <a:ext cx="54360" cy="41040"/>
            </a:xfrm>
            <a:custGeom>
              <a:avLst/>
              <a:gdLst>
                <a:gd name="textAreaLeft" fmla="*/ 0 w 54360"/>
                <a:gd name="textAreaRight" fmla="*/ 54720 w 54360"/>
                <a:gd name="textAreaTop" fmla="*/ 0 h 41040"/>
                <a:gd name="textAreaBottom" fmla="*/ 41400 h 41040"/>
              </a:gdLst>
              <a:ahLst/>
              <a:cxnLst/>
              <a:rect l="textAreaLeft" t="textAreaTop" r="textAreaRight" b="textAreaBottom"/>
              <a:pathLst>
                <a:path w="2175" h="1639">
                  <a:moveTo>
                    <a:pt x="1103" y="1"/>
                  </a:moveTo>
                  <a:lnTo>
                    <a:pt x="0" y="1639"/>
                  </a:lnTo>
                  <a:lnTo>
                    <a:pt x="2174" y="1639"/>
                  </a:lnTo>
                  <a:lnTo>
                    <a:pt x="2174"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2" name="Google Shape;9301;p59"/>
            <p:cNvSpPr/>
            <p:nvPr/>
          </p:nvSpPr>
          <p:spPr>
            <a:xfrm>
              <a:off x="5527800" y="2273040"/>
              <a:ext cx="64800" cy="41040"/>
            </a:xfrm>
            <a:custGeom>
              <a:avLst/>
              <a:gdLst>
                <a:gd name="textAreaLeft" fmla="*/ 0 w 64800"/>
                <a:gd name="textAreaRight" fmla="*/ 65160 w 64800"/>
                <a:gd name="textAreaTop" fmla="*/ 0 h 41040"/>
                <a:gd name="textAreaBottom" fmla="*/ 41400 h 41040"/>
              </a:gdLst>
              <a:ahLst/>
              <a:cxnLst/>
              <a:rect l="textAreaLeft" t="textAreaTop" r="textAreaRight" b="textAreaBottom"/>
              <a:pathLst>
                <a:path w="2585" h="1639">
                  <a:moveTo>
                    <a:pt x="1" y="1"/>
                  </a:moveTo>
                  <a:lnTo>
                    <a:pt x="1104" y="1639"/>
                  </a:lnTo>
                  <a:lnTo>
                    <a:pt x="2584" y="1639"/>
                  </a:lnTo>
                  <a:lnTo>
                    <a:pt x="1482"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3" name="Google Shape;9302;p59"/>
            <p:cNvSpPr/>
            <p:nvPr/>
          </p:nvSpPr>
          <p:spPr>
            <a:xfrm>
              <a:off x="5465160" y="2273040"/>
              <a:ext cx="64800" cy="41040"/>
            </a:xfrm>
            <a:custGeom>
              <a:avLst/>
              <a:gdLst>
                <a:gd name="textAreaLeft" fmla="*/ 0 w 64800"/>
                <a:gd name="textAreaRight" fmla="*/ 65160 w 64800"/>
                <a:gd name="textAreaTop" fmla="*/ 0 h 41040"/>
                <a:gd name="textAreaBottom" fmla="*/ 41400 h 41040"/>
              </a:gdLst>
              <a:ahLst/>
              <a:cxnLst/>
              <a:rect l="textAreaLeft" t="textAreaTop" r="textAreaRight" b="textAreaBottom"/>
              <a:pathLst>
                <a:path w="2584" h="1639">
                  <a:moveTo>
                    <a:pt x="0" y="1"/>
                  </a:moveTo>
                  <a:lnTo>
                    <a:pt x="1103" y="1639"/>
                  </a:lnTo>
                  <a:lnTo>
                    <a:pt x="2583" y="1639"/>
                  </a:lnTo>
                  <a:lnTo>
                    <a:pt x="1481" y="1"/>
                  </a:ln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4" name="Google Shape;9303;p59"/>
            <p:cNvSpPr/>
            <p:nvPr/>
          </p:nvSpPr>
          <p:spPr>
            <a:xfrm>
              <a:off x="5288400" y="2272320"/>
              <a:ext cx="124200" cy="103680"/>
            </a:xfrm>
            <a:custGeom>
              <a:avLst/>
              <a:gdLst>
                <a:gd name="textAreaLeft" fmla="*/ 0 w 124200"/>
                <a:gd name="textAreaRight" fmla="*/ 124560 w 124200"/>
                <a:gd name="textAreaTop" fmla="*/ 0 h 103680"/>
                <a:gd name="textAreaBottom" fmla="*/ 104040 h 103680"/>
              </a:gdLst>
              <a:ahLst/>
              <a:cxnLst/>
              <a:rect l="textAreaLeft" t="textAreaTop" r="textAreaRight" b="textAreaBottom"/>
              <a:pathLst>
                <a:path w="4947" h="4128">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095" name="Google Shape;9304;p59"/>
          <p:cNvGrpSpPr/>
          <p:nvPr/>
        </p:nvGrpSpPr>
        <p:grpSpPr>
          <a:xfrm>
            <a:off x="7061400" y="1419840"/>
            <a:ext cx="356040" cy="290160"/>
            <a:chOff x="7061400" y="1419840"/>
            <a:chExt cx="356040" cy="290160"/>
          </a:xfrm>
        </p:grpSpPr>
        <p:sp>
          <p:nvSpPr>
            <p:cNvPr id="9096" name="Google Shape;9305;p59"/>
            <p:cNvSpPr/>
            <p:nvPr/>
          </p:nvSpPr>
          <p:spPr>
            <a:xfrm>
              <a:off x="7187400" y="1565280"/>
              <a:ext cx="105120" cy="144720"/>
            </a:xfrm>
            <a:custGeom>
              <a:avLst/>
              <a:gdLst>
                <a:gd name="textAreaLeft" fmla="*/ 0 w 105120"/>
                <a:gd name="textAreaRight" fmla="*/ 105480 w 105120"/>
                <a:gd name="textAreaTop" fmla="*/ 0 h 144720"/>
                <a:gd name="textAreaBottom" fmla="*/ 145080 h 144720"/>
              </a:gdLst>
              <a:ahLst/>
              <a:cxnLst/>
              <a:rect l="textAreaLeft" t="textAreaTop" r="textAreaRight" b="textAreaBottom"/>
              <a:pathLst>
                <a:path w="4191" h="5758">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w="0">
              <a:noFill/>
            </a:ln>
          </p:spPr>
          <p:style>
            <a:lnRef idx="0"/>
            <a:fillRef idx="0"/>
            <a:effectRef idx="0"/>
            <a:fontRef idx="minor"/>
          </p:style>
          <p:txBody>
            <a:bodyPr tIns="72360" bIns="72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7" name="Google Shape;9306;p59"/>
            <p:cNvSpPr/>
            <p:nvPr/>
          </p:nvSpPr>
          <p:spPr>
            <a:xfrm>
              <a:off x="7143120" y="1420560"/>
              <a:ext cx="86760" cy="134640"/>
            </a:xfrm>
            <a:custGeom>
              <a:avLst/>
              <a:gdLst>
                <a:gd name="textAreaLeft" fmla="*/ 0 w 86760"/>
                <a:gd name="textAreaRight" fmla="*/ 87120 w 86760"/>
                <a:gd name="textAreaTop" fmla="*/ 0 h 134640"/>
                <a:gd name="textAreaBottom" fmla="*/ 135000 h 134640"/>
              </a:gdLst>
              <a:ahLst/>
              <a:cxnLst/>
              <a:rect l="textAreaLeft" t="textAreaTop" r="textAreaRight" b="textAreaBottom"/>
              <a:pathLst>
                <a:path w="3466" h="5357">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8" name="Google Shape;9307;p59"/>
            <p:cNvSpPr/>
            <p:nvPr/>
          </p:nvSpPr>
          <p:spPr>
            <a:xfrm>
              <a:off x="7251120" y="1419840"/>
              <a:ext cx="86760" cy="134640"/>
            </a:xfrm>
            <a:custGeom>
              <a:avLst/>
              <a:gdLst>
                <a:gd name="textAreaLeft" fmla="*/ 0 w 86760"/>
                <a:gd name="textAreaRight" fmla="*/ 87120 w 86760"/>
                <a:gd name="textAreaTop" fmla="*/ 0 h 134640"/>
                <a:gd name="textAreaBottom" fmla="*/ 135000 h 134640"/>
              </a:gdLst>
              <a:ahLst/>
              <a:cxnLst/>
              <a:rect l="textAreaLeft" t="textAreaTop" r="textAreaRight" b="textAreaBottom"/>
              <a:pathLst>
                <a:path w="3467" h="5356">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099" name="Google Shape;9308;p59"/>
            <p:cNvSpPr/>
            <p:nvPr/>
          </p:nvSpPr>
          <p:spPr>
            <a:xfrm>
              <a:off x="7293240" y="1460160"/>
              <a:ext cx="124200" cy="161640"/>
            </a:xfrm>
            <a:custGeom>
              <a:avLst/>
              <a:gdLst>
                <a:gd name="textAreaLeft" fmla="*/ 0 w 124200"/>
                <a:gd name="textAreaRight" fmla="*/ 124560 w 124200"/>
                <a:gd name="textAreaTop" fmla="*/ 0 h 161640"/>
                <a:gd name="textAreaBottom" fmla="*/ 162000 h 161640"/>
              </a:gdLst>
              <a:ahLst/>
              <a:cxnLst/>
              <a:rect l="textAreaLeft" t="textAreaTop" r="textAreaRight" b="textAreaBottom"/>
              <a:pathLst>
                <a:path w="4947" h="6428">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0" name="Google Shape;9309;p59"/>
            <p:cNvSpPr/>
            <p:nvPr/>
          </p:nvSpPr>
          <p:spPr>
            <a:xfrm>
              <a:off x="7061400" y="1460880"/>
              <a:ext cx="125640" cy="161640"/>
            </a:xfrm>
            <a:custGeom>
              <a:avLst/>
              <a:gdLst>
                <a:gd name="textAreaLeft" fmla="*/ 0 w 125640"/>
                <a:gd name="textAreaRight" fmla="*/ 126000 w 125640"/>
                <a:gd name="textAreaTop" fmla="*/ 0 h 161640"/>
                <a:gd name="textAreaBottom" fmla="*/ 162000 h 161640"/>
              </a:gdLst>
              <a:ahLst/>
              <a:cxnLst/>
              <a:rect l="textAreaLeft" t="textAreaTop" r="textAreaRight" b="textAreaBottom"/>
              <a:pathLst>
                <a:path w="5010" h="6428">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w="0">
              <a:noFill/>
            </a:ln>
          </p:spPr>
          <p:style>
            <a:lnRef idx="0"/>
            <a:fillRef idx="0"/>
            <a:effectRef idx="0"/>
            <a:fontRef idx="minor"/>
          </p:style>
          <p:txBody>
            <a:bodyPr tIns="81000" bIns="81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01" name="Google Shape;9310;p59"/>
          <p:cNvGrpSpPr/>
          <p:nvPr/>
        </p:nvGrpSpPr>
        <p:grpSpPr>
          <a:xfrm>
            <a:off x="7093800" y="2272320"/>
            <a:ext cx="311400" cy="355320"/>
            <a:chOff x="7093800" y="2272320"/>
            <a:chExt cx="311400" cy="355320"/>
          </a:xfrm>
        </p:grpSpPr>
        <p:sp>
          <p:nvSpPr>
            <p:cNvPr id="9102" name="Google Shape;9311;p59"/>
            <p:cNvSpPr/>
            <p:nvPr/>
          </p:nvSpPr>
          <p:spPr>
            <a:xfrm>
              <a:off x="7093800" y="2272320"/>
              <a:ext cx="311400" cy="125640"/>
            </a:xfrm>
            <a:custGeom>
              <a:avLst/>
              <a:gdLst>
                <a:gd name="textAreaLeft" fmla="*/ 0 w 311400"/>
                <a:gd name="textAreaRight" fmla="*/ 311760 w 311400"/>
                <a:gd name="textAreaTop" fmla="*/ 0 h 125640"/>
                <a:gd name="textAreaBottom" fmla="*/ 126000 h 125640"/>
              </a:gdLst>
              <a:ahLst/>
              <a:cxnLst/>
              <a:rect l="textAreaLeft" t="textAreaTop" r="textAreaRight" b="textAreaBottom"/>
              <a:pathLst>
                <a:path w="12383" h="501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3" name="Google Shape;9312;p59"/>
            <p:cNvSpPr/>
            <p:nvPr/>
          </p:nvSpPr>
          <p:spPr>
            <a:xfrm>
              <a:off x="7175520" y="2481120"/>
              <a:ext cx="144720" cy="63000"/>
            </a:xfrm>
            <a:custGeom>
              <a:avLst/>
              <a:gdLst>
                <a:gd name="textAreaLeft" fmla="*/ 0 w 144720"/>
                <a:gd name="textAreaRight" fmla="*/ 145080 w 144720"/>
                <a:gd name="textAreaTop" fmla="*/ 0 h 63000"/>
                <a:gd name="textAreaBottom" fmla="*/ 63360 h 63000"/>
              </a:gdLst>
              <a:ahLst/>
              <a:cxnLst/>
              <a:rect l="textAreaLeft" t="textAreaTop" r="textAreaRight" b="textAreaBottom"/>
              <a:pathLst>
                <a:path w="5767" h="2522">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4" name="Google Shape;9313;p59"/>
            <p:cNvSpPr/>
            <p:nvPr/>
          </p:nvSpPr>
          <p:spPr>
            <a:xfrm>
              <a:off x="7201800" y="2557080"/>
              <a:ext cx="36000" cy="70200"/>
            </a:xfrm>
            <a:custGeom>
              <a:avLst/>
              <a:gdLst>
                <a:gd name="textAreaLeft" fmla="*/ 0 w 36000"/>
                <a:gd name="textAreaRight" fmla="*/ 36360 w 36000"/>
                <a:gd name="textAreaTop" fmla="*/ 0 h 70200"/>
                <a:gd name="textAreaBottom" fmla="*/ 70560 h 70200"/>
              </a:gdLst>
              <a:ahLst/>
              <a:cxnLst/>
              <a:rect l="textAreaLeft" t="textAreaTop" r="textAreaRight" b="textAreaBottom"/>
              <a:pathLst>
                <a:path w="1450" h="2805">
                  <a:moveTo>
                    <a:pt x="0" y="0"/>
                  </a:moveTo>
                  <a:lnTo>
                    <a:pt x="253" y="2804"/>
                  </a:lnTo>
                  <a:lnTo>
                    <a:pt x="1450" y="2804"/>
                  </a:lnTo>
                  <a:lnTo>
                    <a:pt x="1450" y="284"/>
                  </a:lnTo>
                  <a:cubicBezTo>
                    <a:pt x="883" y="221"/>
                    <a:pt x="410" y="158"/>
                    <a:pt x="0" y="0"/>
                  </a:cubicBez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5" name="Google Shape;9314;p59"/>
            <p:cNvSpPr/>
            <p:nvPr/>
          </p:nvSpPr>
          <p:spPr>
            <a:xfrm>
              <a:off x="7259040" y="2557080"/>
              <a:ext cx="37080" cy="70200"/>
            </a:xfrm>
            <a:custGeom>
              <a:avLst/>
              <a:gdLst>
                <a:gd name="textAreaLeft" fmla="*/ 0 w 37080"/>
                <a:gd name="textAreaRight" fmla="*/ 37440 w 37080"/>
                <a:gd name="textAreaTop" fmla="*/ 0 h 70200"/>
                <a:gd name="textAreaBottom" fmla="*/ 70560 h 70200"/>
              </a:gdLst>
              <a:ahLst/>
              <a:cxnLst/>
              <a:rect l="textAreaLeft" t="textAreaTop" r="textAreaRight" b="textAreaBottom"/>
              <a:pathLst>
                <a:path w="1482" h="2805">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6" name="Google Shape;9315;p59"/>
            <p:cNvSpPr/>
            <p:nvPr/>
          </p:nvSpPr>
          <p:spPr>
            <a:xfrm>
              <a:off x="7187400" y="2419200"/>
              <a:ext cx="50400" cy="51120"/>
            </a:xfrm>
            <a:custGeom>
              <a:avLst/>
              <a:gdLst>
                <a:gd name="textAreaLeft" fmla="*/ 0 w 50400"/>
                <a:gd name="textAreaRight" fmla="*/ 50760 w 50400"/>
                <a:gd name="textAreaTop" fmla="*/ 0 h 51120"/>
                <a:gd name="textAreaBottom" fmla="*/ 51480 h 51120"/>
              </a:gdLst>
              <a:ahLst/>
              <a:cxnLst/>
              <a:rect l="textAreaLeft" t="textAreaTop" r="textAreaRight" b="textAreaBottom"/>
              <a:pathLst>
                <a:path w="2017" h="2049">
                  <a:moveTo>
                    <a:pt x="0" y="1"/>
                  </a:moveTo>
                  <a:lnTo>
                    <a:pt x="189" y="2048"/>
                  </a:lnTo>
                  <a:cubicBezTo>
                    <a:pt x="725" y="1859"/>
                    <a:pt x="1355" y="1702"/>
                    <a:pt x="2017" y="1670"/>
                  </a:cubicBezTo>
                  <a:lnTo>
                    <a:pt x="2017" y="1"/>
                  </a:ln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7" name="Google Shape;9316;p59"/>
            <p:cNvSpPr/>
            <p:nvPr/>
          </p:nvSpPr>
          <p:spPr>
            <a:xfrm>
              <a:off x="7259040" y="2419920"/>
              <a:ext cx="50400" cy="51120"/>
            </a:xfrm>
            <a:custGeom>
              <a:avLst/>
              <a:gdLst>
                <a:gd name="textAreaLeft" fmla="*/ 0 w 50400"/>
                <a:gd name="textAreaRight" fmla="*/ 50760 w 50400"/>
                <a:gd name="textAreaTop" fmla="*/ 0 h 51120"/>
                <a:gd name="textAreaBottom" fmla="*/ 51480 h 51120"/>
              </a:gdLst>
              <a:ahLst/>
              <a:cxnLst/>
              <a:rect l="textAreaLeft" t="textAreaTop" r="textAreaRight" b="textAreaBottom"/>
              <a:pathLst>
                <a:path w="2018" h="2048">
                  <a:moveTo>
                    <a:pt x="1" y="0"/>
                  </a:moveTo>
                  <a:lnTo>
                    <a:pt x="1" y="1670"/>
                  </a:lnTo>
                  <a:cubicBezTo>
                    <a:pt x="694" y="1701"/>
                    <a:pt x="1293" y="1827"/>
                    <a:pt x="1828" y="2048"/>
                  </a:cubicBezTo>
                  <a:lnTo>
                    <a:pt x="2017" y="0"/>
                  </a:ln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8" name="Google Shape;9317;p59"/>
            <p:cNvSpPr/>
            <p:nvPr/>
          </p:nvSpPr>
          <p:spPr>
            <a:xfrm>
              <a:off x="7309800" y="2419200"/>
              <a:ext cx="92520" cy="208440"/>
            </a:xfrm>
            <a:custGeom>
              <a:avLst/>
              <a:gdLst>
                <a:gd name="textAreaLeft" fmla="*/ 0 w 92520"/>
                <a:gd name="textAreaRight" fmla="*/ 92880 w 92520"/>
                <a:gd name="textAreaTop" fmla="*/ 0 h 208440"/>
                <a:gd name="textAreaBottom" fmla="*/ 208800 h 208440"/>
              </a:gdLst>
              <a:ahLst/>
              <a:cxnLst/>
              <a:rect l="textAreaLeft" t="textAreaTop" r="textAreaRight" b="textAreaBottom"/>
              <a:pathLst>
                <a:path w="3687" h="82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09" name="Google Shape;9318;p59"/>
            <p:cNvSpPr/>
            <p:nvPr/>
          </p:nvSpPr>
          <p:spPr>
            <a:xfrm>
              <a:off x="7093800" y="2419200"/>
              <a:ext cx="92520" cy="208440"/>
            </a:xfrm>
            <a:custGeom>
              <a:avLst/>
              <a:gdLst>
                <a:gd name="textAreaLeft" fmla="*/ 0 w 92520"/>
                <a:gd name="textAreaRight" fmla="*/ 92880 w 92520"/>
                <a:gd name="textAreaTop" fmla="*/ 0 h 208440"/>
                <a:gd name="textAreaBottom" fmla="*/ 208800 h 208440"/>
              </a:gdLst>
              <a:ahLst/>
              <a:cxnLst/>
              <a:rect l="textAreaLeft" t="textAreaTop" r="textAreaRight" b="textAreaBottom"/>
              <a:pathLst>
                <a:path w="3687" h="82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10" name="Google Shape;9319;p59"/>
          <p:cNvGrpSpPr/>
          <p:nvPr/>
        </p:nvGrpSpPr>
        <p:grpSpPr>
          <a:xfrm>
            <a:off x="5282640" y="2746440"/>
            <a:ext cx="356760" cy="355320"/>
            <a:chOff x="5282640" y="2746440"/>
            <a:chExt cx="356760" cy="355320"/>
          </a:xfrm>
        </p:grpSpPr>
        <p:sp>
          <p:nvSpPr>
            <p:cNvPr id="9111" name="Google Shape;9320;p59"/>
            <p:cNvSpPr/>
            <p:nvPr/>
          </p:nvSpPr>
          <p:spPr>
            <a:xfrm>
              <a:off x="5282640" y="3060000"/>
              <a:ext cx="356760" cy="41760"/>
            </a:xfrm>
            <a:custGeom>
              <a:avLst/>
              <a:gdLst>
                <a:gd name="textAreaLeft" fmla="*/ 0 w 356760"/>
                <a:gd name="textAreaRight" fmla="*/ 357120 w 356760"/>
                <a:gd name="textAreaTop" fmla="*/ 0 h 41760"/>
                <a:gd name="textAreaBottom" fmla="*/ 42120 h 41760"/>
              </a:gdLst>
              <a:ahLst/>
              <a:cxnLst/>
              <a:rect l="textAreaLeft" t="textAreaTop" r="textAreaRight" b="textAreaBottom"/>
              <a:pathLst>
                <a:path w="14178" h="1671">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12" name="Google Shape;9321;p59"/>
            <p:cNvSpPr/>
            <p:nvPr/>
          </p:nvSpPr>
          <p:spPr>
            <a:xfrm>
              <a:off x="5282640" y="2746440"/>
              <a:ext cx="356760" cy="42480"/>
            </a:xfrm>
            <a:custGeom>
              <a:avLst/>
              <a:gdLst>
                <a:gd name="textAreaLeft" fmla="*/ 0 w 356760"/>
                <a:gd name="textAreaRight" fmla="*/ 357120 w 356760"/>
                <a:gd name="textAreaTop" fmla="*/ 0 h 42480"/>
                <a:gd name="textAreaBottom" fmla="*/ 42840 h 42480"/>
              </a:gdLst>
              <a:ahLst/>
              <a:cxnLst/>
              <a:rect l="textAreaLeft" t="textAreaTop" r="textAreaRight" b="textAreaBottom"/>
              <a:pathLst>
                <a:path w="14178" h="1702">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w="0">
              <a:noFill/>
            </a:ln>
          </p:spPr>
          <p:style>
            <a:lnRef idx="0"/>
            <a:fillRef idx="0"/>
            <a:effectRef idx="0"/>
            <a:fontRef idx="minor"/>
          </p:style>
          <p:txBody>
            <a:bodyPr tIns="21240" bIns="21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13" name="Google Shape;9322;p59"/>
            <p:cNvSpPr/>
            <p:nvPr/>
          </p:nvSpPr>
          <p:spPr>
            <a:xfrm>
              <a:off x="5324760" y="2810160"/>
              <a:ext cx="271800" cy="229680"/>
            </a:xfrm>
            <a:custGeom>
              <a:avLst/>
              <a:gdLst>
                <a:gd name="textAreaLeft" fmla="*/ 0 w 271800"/>
                <a:gd name="textAreaRight" fmla="*/ 272160 w 271800"/>
                <a:gd name="textAreaTop" fmla="*/ 0 h 229680"/>
                <a:gd name="textAreaBottom" fmla="*/ 230040 h 229680"/>
              </a:gdLst>
              <a:ahLst/>
              <a:cxnLst/>
              <a:rect l="textAreaLeft" t="textAreaTop" r="textAreaRight" b="textAreaBottom"/>
              <a:pathLst>
                <a:path w="10807" h="913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14" name="Google Shape;9323;p59"/>
          <p:cNvGrpSpPr/>
          <p:nvPr/>
        </p:nvGrpSpPr>
        <p:grpSpPr>
          <a:xfrm>
            <a:off x="5291640" y="3222720"/>
            <a:ext cx="337680" cy="354960"/>
            <a:chOff x="5291640" y="3222720"/>
            <a:chExt cx="337680" cy="354960"/>
          </a:xfrm>
        </p:grpSpPr>
        <p:sp>
          <p:nvSpPr>
            <p:cNvPr id="9115" name="Google Shape;9324;p59"/>
            <p:cNvSpPr/>
            <p:nvPr/>
          </p:nvSpPr>
          <p:spPr>
            <a:xfrm>
              <a:off x="5441040" y="322272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459" h="2458">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16" name="Google Shape;9325;p59"/>
            <p:cNvSpPr/>
            <p:nvPr/>
          </p:nvSpPr>
          <p:spPr>
            <a:xfrm>
              <a:off x="5291640" y="3296160"/>
              <a:ext cx="337680" cy="281520"/>
            </a:xfrm>
            <a:custGeom>
              <a:avLst/>
              <a:gdLst>
                <a:gd name="textAreaLeft" fmla="*/ 0 w 337680"/>
                <a:gd name="textAreaRight" fmla="*/ 338040 w 337680"/>
                <a:gd name="textAreaTop" fmla="*/ 0 h 281520"/>
                <a:gd name="textAreaBottom" fmla="*/ 281880 h 281520"/>
              </a:gdLst>
              <a:ahLst/>
              <a:cxnLst/>
              <a:rect l="textAreaLeft" t="textAreaTop" r="textAreaRight" b="textAreaBottom"/>
              <a:pathLst>
                <a:path w="13422" h="11187">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17" name="Google Shape;9326;p59"/>
            <p:cNvSpPr/>
            <p:nvPr/>
          </p:nvSpPr>
          <p:spPr>
            <a:xfrm>
              <a:off x="5293440" y="3264480"/>
              <a:ext cx="106920" cy="50760"/>
            </a:xfrm>
            <a:custGeom>
              <a:avLst/>
              <a:gdLst>
                <a:gd name="textAreaLeft" fmla="*/ 0 w 106920"/>
                <a:gd name="textAreaRight" fmla="*/ 107280 w 106920"/>
                <a:gd name="textAreaTop" fmla="*/ 0 h 50760"/>
                <a:gd name="textAreaBottom" fmla="*/ 51120 h 50760"/>
              </a:gdLst>
              <a:ahLst/>
              <a:cxnLst/>
              <a:rect l="textAreaLeft" t="textAreaTop" r="textAreaRight" b="textAreaBottom"/>
              <a:pathLst>
                <a:path w="4254" h="2026">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18" name="Google Shape;9327;p59"/>
          <p:cNvGrpSpPr/>
          <p:nvPr/>
        </p:nvGrpSpPr>
        <p:grpSpPr>
          <a:xfrm>
            <a:off x="7926480" y="2746080"/>
            <a:ext cx="359640" cy="357840"/>
            <a:chOff x="7926480" y="2746080"/>
            <a:chExt cx="359640" cy="357840"/>
          </a:xfrm>
        </p:grpSpPr>
        <p:sp>
          <p:nvSpPr>
            <p:cNvPr id="9119" name="Google Shape;9328;p59"/>
            <p:cNvSpPr/>
            <p:nvPr/>
          </p:nvSpPr>
          <p:spPr>
            <a:xfrm>
              <a:off x="7929720" y="2746080"/>
              <a:ext cx="64800" cy="62640"/>
            </a:xfrm>
            <a:custGeom>
              <a:avLst/>
              <a:gdLst>
                <a:gd name="textAreaLeft" fmla="*/ 0 w 64800"/>
                <a:gd name="textAreaRight" fmla="*/ 65160 w 64800"/>
                <a:gd name="textAreaTop" fmla="*/ 0 h 62640"/>
                <a:gd name="textAreaBottom" fmla="*/ 63000 h 62640"/>
              </a:gdLst>
              <a:ahLst/>
              <a:cxnLst/>
              <a:rect l="textAreaLeft" t="textAreaTop" r="textAreaRight" b="textAreaBottom"/>
              <a:pathLst>
                <a:path w="2585" h="2506">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0" name="Google Shape;9329;p59"/>
            <p:cNvSpPr/>
            <p:nvPr/>
          </p:nvSpPr>
          <p:spPr>
            <a:xfrm>
              <a:off x="8015400" y="2746800"/>
              <a:ext cx="21240" cy="63000"/>
            </a:xfrm>
            <a:custGeom>
              <a:avLst/>
              <a:gdLst>
                <a:gd name="textAreaLeft" fmla="*/ 0 w 21240"/>
                <a:gd name="textAreaRight" fmla="*/ 21600 w 21240"/>
                <a:gd name="textAreaTop" fmla="*/ 0 h 63000"/>
                <a:gd name="textAreaBottom" fmla="*/ 63360 h 63000"/>
              </a:gdLst>
              <a:ahLst/>
              <a:cxnLst/>
              <a:rect l="textAreaLeft" t="textAreaTop" r="textAreaRight" b="textAreaBottom"/>
              <a:pathLst>
                <a:path w="851" h="252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1" name="Google Shape;9330;p59"/>
            <p:cNvSpPr/>
            <p:nvPr/>
          </p:nvSpPr>
          <p:spPr>
            <a:xfrm>
              <a:off x="7930440" y="2831400"/>
              <a:ext cx="63000" cy="19440"/>
            </a:xfrm>
            <a:custGeom>
              <a:avLst/>
              <a:gdLst>
                <a:gd name="textAreaLeft" fmla="*/ 0 w 63000"/>
                <a:gd name="textAreaRight" fmla="*/ 63360 w 63000"/>
                <a:gd name="textAreaTop" fmla="*/ 0 h 19440"/>
                <a:gd name="textAreaBottom" fmla="*/ 19800 h 19440"/>
              </a:gdLst>
              <a:ahLst/>
              <a:cxnLst/>
              <a:rect l="textAreaLeft" t="textAreaTop" r="textAreaRight" b="textAreaBottom"/>
              <a:pathLst>
                <a:path w="2521" h="788">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2" name="Google Shape;9331;p59"/>
            <p:cNvSpPr/>
            <p:nvPr/>
          </p:nvSpPr>
          <p:spPr>
            <a:xfrm>
              <a:off x="7926480" y="2830680"/>
              <a:ext cx="255240" cy="273240"/>
            </a:xfrm>
            <a:custGeom>
              <a:avLst/>
              <a:gdLst>
                <a:gd name="textAreaLeft" fmla="*/ 0 w 255240"/>
                <a:gd name="textAreaRight" fmla="*/ 255600 w 255240"/>
                <a:gd name="textAreaTop" fmla="*/ 0 h 273240"/>
                <a:gd name="textAreaBottom" fmla="*/ 273600 h 273240"/>
              </a:gdLst>
              <a:ahLst/>
              <a:cxnLst/>
              <a:rect l="textAreaLeft" t="textAreaTop" r="textAreaRight" b="textAreaBottom"/>
              <a:pathLst>
                <a:path w="10146" h="1087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3" name="Google Shape;9332;p59"/>
            <p:cNvSpPr/>
            <p:nvPr/>
          </p:nvSpPr>
          <p:spPr>
            <a:xfrm>
              <a:off x="8097840" y="2767320"/>
              <a:ext cx="31320" cy="66240"/>
            </a:xfrm>
            <a:custGeom>
              <a:avLst/>
              <a:gdLst>
                <a:gd name="textAreaLeft" fmla="*/ 0 w 31320"/>
                <a:gd name="textAreaRight" fmla="*/ 31680 w 31320"/>
                <a:gd name="textAreaTop" fmla="*/ 0 h 66240"/>
                <a:gd name="textAreaBottom" fmla="*/ 66600 h 66240"/>
              </a:gdLst>
              <a:ahLst/>
              <a:cxnLst/>
              <a:rect l="textAreaLeft" t="textAreaTop" r="textAreaRight" b="textAreaBottom"/>
              <a:pathLst>
                <a:path w="1262" h="2647">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4" name="Google Shape;9333;p59"/>
            <p:cNvSpPr/>
            <p:nvPr/>
          </p:nvSpPr>
          <p:spPr>
            <a:xfrm>
              <a:off x="8149320" y="2747520"/>
              <a:ext cx="136800" cy="270360"/>
            </a:xfrm>
            <a:custGeom>
              <a:avLst/>
              <a:gdLst>
                <a:gd name="textAreaLeft" fmla="*/ 0 w 136800"/>
                <a:gd name="textAreaRight" fmla="*/ 137160 w 136800"/>
                <a:gd name="textAreaTop" fmla="*/ 0 h 270360"/>
                <a:gd name="textAreaBottom" fmla="*/ 270720 h 270360"/>
              </a:gdLst>
              <a:ahLst/>
              <a:cxnLst/>
              <a:rect l="textAreaLeft" t="textAreaTop" r="textAreaRight" b="textAreaBottom"/>
              <a:pathLst>
                <a:path w="5451" h="10744">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25" name="Google Shape;9334;p59"/>
          <p:cNvGrpSpPr/>
          <p:nvPr/>
        </p:nvGrpSpPr>
        <p:grpSpPr>
          <a:xfrm>
            <a:off x="6613200" y="3221640"/>
            <a:ext cx="364680" cy="357120"/>
            <a:chOff x="6613200" y="3221640"/>
            <a:chExt cx="364680" cy="357120"/>
          </a:xfrm>
        </p:grpSpPr>
        <p:sp>
          <p:nvSpPr>
            <p:cNvPr id="9126" name="Google Shape;9335;p59"/>
            <p:cNvSpPr/>
            <p:nvPr/>
          </p:nvSpPr>
          <p:spPr>
            <a:xfrm>
              <a:off x="6783120" y="3284280"/>
              <a:ext cx="131400" cy="130320"/>
            </a:xfrm>
            <a:custGeom>
              <a:avLst/>
              <a:gdLst>
                <a:gd name="textAreaLeft" fmla="*/ 0 w 131400"/>
                <a:gd name="textAreaRight" fmla="*/ 131760 w 131400"/>
                <a:gd name="textAreaTop" fmla="*/ 0 h 130320"/>
                <a:gd name="textAreaBottom" fmla="*/ 130680 h 130320"/>
              </a:gdLst>
              <a:ahLst/>
              <a:cxnLst/>
              <a:rect l="textAreaLeft" t="textAreaTop" r="textAreaRight" b="textAreaBottom"/>
              <a:pathLst>
                <a:path w="5231" h="5192">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7" name="Google Shape;9336;p59"/>
            <p:cNvSpPr/>
            <p:nvPr/>
          </p:nvSpPr>
          <p:spPr>
            <a:xfrm>
              <a:off x="6900480" y="3221640"/>
              <a:ext cx="77400" cy="77400"/>
            </a:xfrm>
            <a:custGeom>
              <a:avLst/>
              <a:gdLst>
                <a:gd name="textAreaLeft" fmla="*/ 0 w 77400"/>
                <a:gd name="textAreaRight" fmla="*/ 77760 w 77400"/>
                <a:gd name="textAreaTop" fmla="*/ 0 h 77400"/>
                <a:gd name="textAreaBottom" fmla="*/ 77760 h 77400"/>
              </a:gdLst>
              <a:ahLst/>
              <a:cxnLst/>
              <a:rect l="textAreaLeft" t="textAreaTop" r="textAreaRight" b="textAreaBottom"/>
              <a:pathLst>
                <a:path w="3089" h="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8" name="Google Shape;9337;p59"/>
            <p:cNvSpPr/>
            <p:nvPr/>
          </p:nvSpPr>
          <p:spPr>
            <a:xfrm>
              <a:off x="6618240" y="3483000"/>
              <a:ext cx="98640" cy="93240"/>
            </a:xfrm>
            <a:custGeom>
              <a:avLst/>
              <a:gdLst>
                <a:gd name="textAreaLeft" fmla="*/ 0 w 98640"/>
                <a:gd name="textAreaRight" fmla="*/ 99000 w 98640"/>
                <a:gd name="textAreaTop" fmla="*/ 0 h 93240"/>
                <a:gd name="textAreaBottom" fmla="*/ 93600 h 93240"/>
              </a:gdLst>
              <a:ahLst/>
              <a:cxnLst/>
              <a:rect l="textAreaLeft" t="textAreaTop" r="textAreaRight" b="textAreaBottom"/>
              <a:pathLst>
                <a:path w="3935" h="3717">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w="0">
              <a:noFill/>
            </a:ln>
          </p:spPr>
          <p:style>
            <a:lnRef idx="0"/>
            <a:fillRef idx="0"/>
            <a:effectRef idx="0"/>
            <a:fontRef idx="minor"/>
          </p:style>
          <p:txBody>
            <a:bodyPr tIns="46800" bIns="46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29" name="Google Shape;9338;p59"/>
            <p:cNvSpPr/>
            <p:nvPr/>
          </p:nvSpPr>
          <p:spPr>
            <a:xfrm>
              <a:off x="6613200" y="3306960"/>
              <a:ext cx="284400" cy="271800"/>
            </a:xfrm>
            <a:custGeom>
              <a:avLst/>
              <a:gdLst>
                <a:gd name="textAreaLeft" fmla="*/ 0 w 284400"/>
                <a:gd name="textAreaRight" fmla="*/ 284760 w 284400"/>
                <a:gd name="textAreaTop" fmla="*/ 0 h 271800"/>
                <a:gd name="textAreaBottom" fmla="*/ 272160 h 271800"/>
              </a:gdLst>
              <a:ahLst/>
              <a:cxnLst/>
              <a:rect l="textAreaLeft" t="textAreaTop" r="textAreaRight" b="textAreaBottom"/>
              <a:pathLst>
                <a:path w="11312" h="10803">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0" name="Google Shape;9339;p59"/>
            <p:cNvSpPr/>
            <p:nvPr/>
          </p:nvSpPr>
          <p:spPr>
            <a:xfrm>
              <a:off x="6855120" y="3456360"/>
              <a:ext cx="117720" cy="86760"/>
            </a:xfrm>
            <a:custGeom>
              <a:avLst/>
              <a:gdLst>
                <a:gd name="textAreaLeft" fmla="*/ 0 w 117720"/>
                <a:gd name="textAreaRight" fmla="*/ 118080 w 117720"/>
                <a:gd name="textAreaTop" fmla="*/ 0 h 86760"/>
                <a:gd name="textAreaBottom" fmla="*/ 87120 h 86760"/>
              </a:gdLst>
              <a:ahLst/>
              <a:cxnLst/>
              <a:rect l="textAreaLeft" t="textAreaTop" r="textAreaRight" b="textAreaBottom"/>
              <a:pathLst>
                <a:path w="4696" h="3458">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w="0">
              <a:noFill/>
            </a:ln>
          </p:spPr>
          <p:style>
            <a:lnRef idx="0"/>
            <a:fillRef idx="0"/>
            <a:effectRef idx="0"/>
            <a:fontRef idx="minor"/>
          </p:style>
          <p:txBody>
            <a:bodyPr tIns="43560" bIns="43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1" name="Google Shape;9340;p59"/>
            <p:cNvSpPr/>
            <p:nvPr/>
          </p:nvSpPr>
          <p:spPr>
            <a:xfrm>
              <a:off x="6656040" y="3228120"/>
              <a:ext cx="86760" cy="116280"/>
            </a:xfrm>
            <a:custGeom>
              <a:avLst/>
              <a:gdLst>
                <a:gd name="textAreaLeft" fmla="*/ 0 w 86760"/>
                <a:gd name="textAreaRight" fmla="*/ 87120 w 86760"/>
                <a:gd name="textAreaTop" fmla="*/ 0 h 116280"/>
                <a:gd name="textAreaBottom" fmla="*/ 116640 h 116280"/>
              </a:gdLst>
              <a:ahLst/>
              <a:cxnLst/>
              <a:rect l="textAreaLeft" t="textAreaTop" r="textAreaRight" b="textAreaBottom"/>
              <a:pathLst>
                <a:path w="3466" h="4625">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w="0">
              <a:noFill/>
            </a:ln>
          </p:spPr>
          <p:style>
            <a:lnRef idx="0"/>
            <a:fillRef idx="0"/>
            <a:effectRef idx="0"/>
            <a:fontRef idx="minor"/>
          </p:style>
          <p:txBody>
            <a:bodyPr tIns="58320" bIns="58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32" name="Google Shape;9341;p59"/>
          <p:cNvGrpSpPr/>
          <p:nvPr/>
        </p:nvGrpSpPr>
        <p:grpSpPr>
          <a:xfrm>
            <a:off x="5749560" y="1387080"/>
            <a:ext cx="312840" cy="355320"/>
            <a:chOff x="5749560" y="1387080"/>
            <a:chExt cx="312840" cy="355320"/>
          </a:xfrm>
        </p:grpSpPr>
        <p:sp>
          <p:nvSpPr>
            <p:cNvPr id="9133" name="Google Shape;9342;p59"/>
            <p:cNvSpPr/>
            <p:nvPr/>
          </p:nvSpPr>
          <p:spPr>
            <a:xfrm>
              <a:off x="5834520" y="1449000"/>
              <a:ext cx="145800" cy="230400"/>
            </a:xfrm>
            <a:custGeom>
              <a:avLst/>
              <a:gdLst>
                <a:gd name="textAreaLeft" fmla="*/ 0 w 145800"/>
                <a:gd name="textAreaRight" fmla="*/ 146160 w 145800"/>
                <a:gd name="textAreaTop" fmla="*/ 0 h 230400"/>
                <a:gd name="textAreaBottom" fmla="*/ 230760 h 230400"/>
              </a:gdLst>
              <a:ahLst/>
              <a:cxnLst/>
              <a:rect l="textAreaLeft" t="textAreaTop" r="textAreaRight" b="textAreaBottom"/>
              <a:pathLst>
                <a:path w="5798" h="9169">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4" name="Google Shape;9343;p59"/>
            <p:cNvSpPr/>
            <p:nvPr/>
          </p:nvSpPr>
          <p:spPr>
            <a:xfrm>
              <a:off x="5999400" y="1387080"/>
              <a:ext cx="63000" cy="279720"/>
            </a:xfrm>
            <a:custGeom>
              <a:avLst/>
              <a:gdLst>
                <a:gd name="textAreaLeft" fmla="*/ 0 w 63000"/>
                <a:gd name="textAreaRight" fmla="*/ 63360 w 63000"/>
                <a:gd name="textAreaTop" fmla="*/ 0 h 279720"/>
                <a:gd name="textAreaBottom" fmla="*/ 280080 h 279720"/>
              </a:gdLst>
              <a:ahLst/>
              <a:cxnLst/>
              <a:rect l="textAreaLeft" t="textAreaTop" r="textAreaRight" b="textAreaBottom"/>
              <a:pathLst>
                <a:path w="2521" h="11123">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5" name="Google Shape;9344;p59"/>
            <p:cNvSpPr/>
            <p:nvPr/>
          </p:nvSpPr>
          <p:spPr>
            <a:xfrm>
              <a:off x="5749560" y="1387080"/>
              <a:ext cx="63000" cy="279720"/>
            </a:xfrm>
            <a:custGeom>
              <a:avLst/>
              <a:gdLst>
                <a:gd name="textAreaLeft" fmla="*/ 0 w 63000"/>
                <a:gd name="textAreaRight" fmla="*/ 63360 w 63000"/>
                <a:gd name="textAreaTop" fmla="*/ 0 h 279720"/>
                <a:gd name="textAreaBottom" fmla="*/ 280080 h 279720"/>
              </a:gdLst>
              <a:ahLst/>
              <a:cxnLst/>
              <a:rect l="textAreaLeft" t="textAreaTop" r="textAreaRight" b="textAreaBottom"/>
              <a:pathLst>
                <a:path w="2521" h="11123">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6" name="Google Shape;9345;p59"/>
            <p:cNvSpPr/>
            <p:nvPr/>
          </p:nvSpPr>
          <p:spPr>
            <a:xfrm>
              <a:off x="5785920" y="1660320"/>
              <a:ext cx="241560" cy="82080"/>
            </a:xfrm>
            <a:custGeom>
              <a:avLst/>
              <a:gdLst>
                <a:gd name="textAreaLeft" fmla="*/ 0 w 241560"/>
                <a:gd name="textAreaRight" fmla="*/ 241920 w 241560"/>
                <a:gd name="textAreaTop" fmla="*/ 0 h 82080"/>
                <a:gd name="textAreaBottom" fmla="*/ 82440 h 82080"/>
              </a:gdLst>
              <a:ahLst/>
              <a:cxnLst/>
              <a:rect l="textAreaLeft" t="textAreaTop" r="textAreaRight" b="textAreaBottom"/>
              <a:pathLst>
                <a:path w="9610" h="3278">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w="0">
              <a:noFill/>
            </a:ln>
          </p:spPr>
          <p:style>
            <a:lnRef idx="0"/>
            <a:fillRef idx="0"/>
            <a:effectRef idx="0"/>
            <a:fontRef idx="minor"/>
          </p:style>
          <p:txBody>
            <a:bodyPr tIns="41040" bIns="41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37" name="Google Shape;9346;p59"/>
          <p:cNvGrpSpPr/>
          <p:nvPr/>
        </p:nvGrpSpPr>
        <p:grpSpPr>
          <a:xfrm>
            <a:off x="5726880" y="1828080"/>
            <a:ext cx="358200" cy="354960"/>
            <a:chOff x="5726880" y="1828080"/>
            <a:chExt cx="358200" cy="354960"/>
          </a:xfrm>
        </p:grpSpPr>
        <p:sp>
          <p:nvSpPr>
            <p:cNvPr id="9138" name="Google Shape;9347;p59"/>
            <p:cNvSpPr/>
            <p:nvPr/>
          </p:nvSpPr>
          <p:spPr>
            <a:xfrm>
              <a:off x="5790240" y="1890000"/>
              <a:ext cx="104400" cy="146520"/>
            </a:xfrm>
            <a:custGeom>
              <a:avLst/>
              <a:gdLst>
                <a:gd name="textAreaLeft" fmla="*/ 0 w 104400"/>
                <a:gd name="textAreaRight" fmla="*/ 104760 w 104400"/>
                <a:gd name="textAreaTop" fmla="*/ 0 h 146520"/>
                <a:gd name="textAreaBottom" fmla="*/ 146880 h 146520"/>
              </a:gdLst>
              <a:ahLst/>
              <a:cxnLst/>
              <a:rect l="textAreaLeft" t="textAreaTop" r="textAreaRight" b="textAreaBottom"/>
              <a:pathLst>
                <a:path w="4160" h="583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39" name="Google Shape;9348;p59"/>
            <p:cNvSpPr/>
            <p:nvPr/>
          </p:nvSpPr>
          <p:spPr>
            <a:xfrm>
              <a:off x="5914800" y="1890000"/>
              <a:ext cx="105120" cy="146520"/>
            </a:xfrm>
            <a:custGeom>
              <a:avLst/>
              <a:gdLst>
                <a:gd name="textAreaLeft" fmla="*/ 0 w 105120"/>
                <a:gd name="textAreaRight" fmla="*/ 105480 w 105120"/>
                <a:gd name="textAreaTop" fmla="*/ 0 h 146520"/>
                <a:gd name="textAreaBottom" fmla="*/ 146880 h 146520"/>
              </a:gdLst>
              <a:ahLst/>
              <a:cxnLst/>
              <a:rect l="textAreaLeft" t="textAreaTop" r="textAreaRight" b="textAreaBottom"/>
              <a:pathLst>
                <a:path w="4191" h="583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0" name="Google Shape;9349;p59"/>
            <p:cNvSpPr/>
            <p:nvPr/>
          </p:nvSpPr>
          <p:spPr>
            <a:xfrm>
              <a:off x="5726880" y="1828080"/>
              <a:ext cx="358200" cy="354960"/>
            </a:xfrm>
            <a:custGeom>
              <a:avLst/>
              <a:gdLst>
                <a:gd name="textAreaLeft" fmla="*/ 0 w 358200"/>
                <a:gd name="textAreaRight" fmla="*/ 358560 w 358200"/>
                <a:gd name="textAreaTop" fmla="*/ 0 h 354960"/>
                <a:gd name="textAreaBottom" fmla="*/ 355320 h 354960"/>
              </a:gdLst>
              <a:ahLst/>
              <a:cxnLst/>
              <a:rect l="textAreaLeft" t="textAreaTop" r="textAreaRight" b="textAreaBottom"/>
              <a:pathLst>
                <a:path w="14241" h="1411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41" name="Google Shape;9350;p59"/>
          <p:cNvGrpSpPr/>
          <p:nvPr/>
        </p:nvGrpSpPr>
        <p:grpSpPr>
          <a:xfrm>
            <a:off x="5738040" y="2271600"/>
            <a:ext cx="356760" cy="356760"/>
            <a:chOff x="5738040" y="2271600"/>
            <a:chExt cx="356760" cy="356760"/>
          </a:xfrm>
        </p:grpSpPr>
        <p:sp>
          <p:nvSpPr>
            <p:cNvPr id="9142" name="Google Shape;9351;p59"/>
            <p:cNvSpPr/>
            <p:nvPr/>
          </p:nvSpPr>
          <p:spPr>
            <a:xfrm>
              <a:off x="5813280" y="2271600"/>
              <a:ext cx="208440" cy="63000"/>
            </a:xfrm>
            <a:custGeom>
              <a:avLst/>
              <a:gdLst>
                <a:gd name="textAreaLeft" fmla="*/ 0 w 208440"/>
                <a:gd name="textAreaRight" fmla="*/ 208800 w 208440"/>
                <a:gd name="textAreaTop" fmla="*/ 0 h 63000"/>
                <a:gd name="textAreaBottom" fmla="*/ 63360 h 63000"/>
              </a:gdLst>
              <a:ahLst/>
              <a:cxnLst/>
              <a:rect l="textAreaLeft" t="textAreaTop" r="textAreaRight" b="textAreaBottom"/>
              <a:pathLst>
                <a:path w="8286" h="2522">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3" name="Google Shape;9352;p59"/>
            <p:cNvSpPr/>
            <p:nvPr/>
          </p:nvSpPr>
          <p:spPr>
            <a:xfrm>
              <a:off x="5738040" y="2496960"/>
              <a:ext cx="356760" cy="131400"/>
            </a:xfrm>
            <a:custGeom>
              <a:avLst/>
              <a:gdLst>
                <a:gd name="textAreaLeft" fmla="*/ 0 w 356760"/>
                <a:gd name="textAreaRight" fmla="*/ 357120 w 356760"/>
                <a:gd name="textAreaTop" fmla="*/ 0 h 131400"/>
                <a:gd name="textAreaBottom" fmla="*/ 131760 h 131400"/>
              </a:gdLst>
              <a:ahLst/>
              <a:cxnLst/>
              <a:rect l="textAreaLeft" t="textAreaTop" r="textAreaRight" b="textAreaBottom"/>
              <a:pathLst>
                <a:path w="14178" h="523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w="0">
              <a:noFill/>
            </a:ln>
          </p:spPr>
          <p:style>
            <a:lnRef idx="0"/>
            <a:fillRef idx="0"/>
            <a:effectRef idx="0"/>
            <a:fontRef idx="minor"/>
          </p:style>
          <p:txBody>
            <a:bodyPr tIns="65880" bIns="65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4" name="Google Shape;9353;p59"/>
            <p:cNvSpPr/>
            <p:nvPr/>
          </p:nvSpPr>
          <p:spPr>
            <a:xfrm>
              <a:off x="5830920" y="2507400"/>
              <a:ext cx="174240" cy="58320"/>
            </a:xfrm>
            <a:custGeom>
              <a:avLst/>
              <a:gdLst>
                <a:gd name="textAreaLeft" fmla="*/ 0 w 174240"/>
                <a:gd name="textAreaRight" fmla="*/ 174600 w 174240"/>
                <a:gd name="textAreaTop" fmla="*/ 0 h 58320"/>
                <a:gd name="textAreaBottom" fmla="*/ 58680 h 58320"/>
              </a:gdLst>
              <a:ahLst/>
              <a:cxnLst/>
              <a:rect l="textAreaLeft" t="textAreaTop" r="textAreaRight" b="textAreaBottom"/>
              <a:pathLst>
                <a:path w="6932" h="23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5" name="Google Shape;9354;p59"/>
            <p:cNvSpPr/>
            <p:nvPr/>
          </p:nvSpPr>
          <p:spPr>
            <a:xfrm>
              <a:off x="5813280" y="2336040"/>
              <a:ext cx="207360" cy="167040"/>
            </a:xfrm>
            <a:custGeom>
              <a:avLst/>
              <a:gdLst>
                <a:gd name="textAreaLeft" fmla="*/ 0 w 207360"/>
                <a:gd name="textAreaRight" fmla="*/ 207720 w 207360"/>
                <a:gd name="textAreaTop" fmla="*/ 0 h 167040"/>
                <a:gd name="textAreaBottom" fmla="*/ 167400 h 167040"/>
              </a:gdLst>
              <a:ahLst/>
              <a:cxnLst/>
              <a:rect l="textAreaLeft" t="textAreaTop" r="textAreaRight" b="textAreaBottom"/>
              <a:pathLst>
                <a:path w="8255" h="6649">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46" name="Google Shape;9355;p59"/>
          <p:cNvGrpSpPr/>
          <p:nvPr/>
        </p:nvGrpSpPr>
        <p:grpSpPr>
          <a:xfrm>
            <a:off x="7511040" y="1387800"/>
            <a:ext cx="355680" cy="354240"/>
            <a:chOff x="7511040" y="1387800"/>
            <a:chExt cx="355680" cy="354240"/>
          </a:xfrm>
        </p:grpSpPr>
        <p:sp>
          <p:nvSpPr>
            <p:cNvPr id="9147" name="Google Shape;9356;p59"/>
            <p:cNvSpPr/>
            <p:nvPr/>
          </p:nvSpPr>
          <p:spPr>
            <a:xfrm>
              <a:off x="7626240" y="1387800"/>
              <a:ext cx="124920" cy="124920"/>
            </a:xfrm>
            <a:custGeom>
              <a:avLst/>
              <a:gdLst>
                <a:gd name="textAreaLeft" fmla="*/ 0 w 124920"/>
                <a:gd name="textAreaRight" fmla="*/ 125280 w 124920"/>
                <a:gd name="textAreaTop" fmla="*/ 0 h 124920"/>
                <a:gd name="textAreaBottom" fmla="*/ 125280 h 124920"/>
              </a:gdLst>
              <a:ahLst/>
              <a:cxnLst/>
              <a:rect l="textAreaLeft" t="textAreaTop" r="textAreaRight" b="textAreaBottom"/>
              <a:pathLst>
                <a:path w="4979" h="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8" name="Google Shape;9357;p59"/>
            <p:cNvSpPr/>
            <p:nvPr/>
          </p:nvSpPr>
          <p:spPr>
            <a:xfrm>
              <a:off x="7511040" y="1429560"/>
              <a:ext cx="117720" cy="124920"/>
            </a:xfrm>
            <a:custGeom>
              <a:avLst/>
              <a:gdLst>
                <a:gd name="textAreaLeft" fmla="*/ 0 w 117720"/>
                <a:gd name="textAreaRight" fmla="*/ 118080 w 117720"/>
                <a:gd name="textAreaTop" fmla="*/ 0 h 124920"/>
                <a:gd name="textAreaBottom" fmla="*/ 125280 h 124920"/>
              </a:gdLst>
              <a:ahLst/>
              <a:cxnLst/>
              <a:rect l="textAreaLeft" t="textAreaTop" r="textAreaRight" b="textAreaBottom"/>
              <a:pathLst>
                <a:path w="4695" h="4979">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w="0">
              <a:noFill/>
            </a:ln>
          </p:spPr>
          <p:style>
            <a:lnRef idx="0"/>
            <a:fillRef idx="0"/>
            <a:effectRef idx="0"/>
            <a:fontRef idx="minor"/>
          </p:style>
          <p:txBody>
            <a:bodyPr tIns="62640" bIns="62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49" name="Google Shape;9358;p59"/>
            <p:cNvSpPr/>
            <p:nvPr/>
          </p:nvSpPr>
          <p:spPr>
            <a:xfrm>
              <a:off x="7749000" y="1428840"/>
              <a:ext cx="117720" cy="125640"/>
            </a:xfrm>
            <a:custGeom>
              <a:avLst/>
              <a:gdLst>
                <a:gd name="textAreaLeft" fmla="*/ 0 w 117720"/>
                <a:gd name="textAreaRight" fmla="*/ 118080 w 117720"/>
                <a:gd name="textAreaTop" fmla="*/ 0 h 125640"/>
                <a:gd name="textAreaBottom" fmla="*/ 126000 h 125640"/>
              </a:gdLst>
              <a:ahLst/>
              <a:cxnLst/>
              <a:rect l="textAreaLeft" t="textAreaTop" r="textAreaRight" b="textAreaBottom"/>
              <a:pathLst>
                <a:path w="4696" h="501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w="0">
              <a:noFill/>
            </a:ln>
          </p:spPr>
          <p:style>
            <a:lnRef idx="0"/>
            <a:fillRef idx="0"/>
            <a:effectRef idx="0"/>
            <a:fontRef idx="minor"/>
          </p:style>
          <p:txBody>
            <a:bodyPr tIns="63000" bIns="63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0" name="Google Shape;9359;p59"/>
            <p:cNvSpPr/>
            <p:nvPr/>
          </p:nvSpPr>
          <p:spPr>
            <a:xfrm>
              <a:off x="7595280" y="1679760"/>
              <a:ext cx="189360" cy="62280"/>
            </a:xfrm>
            <a:custGeom>
              <a:avLst/>
              <a:gdLst>
                <a:gd name="textAreaLeft" fmla="*/ 0 w 189360"/>
                <a:gd name="textAreaRight" fmla="*/ 189720 w 189360"/>
                <a:gd name="textAreaTop" fmla="*/ 0 h 62280"/>
                <a:gd name="textAreaBottom" fmla="*/ 62640 h 62280"/>
              </a:gdLst>
              <a:ahLst/>
              <a:cxnLst/>
              <a:rect l="textAreaLeft" t="textAreaTop" r="textAreaRight" b="textAreaBottom"/>
              <a:pathLst>
                <a:path w="7531" h="249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1" name="Google Shape;9360;p59"/>
            <p:cNvSpPr/>
            <p:nvPr/>
          </p:nvSpPr>
          <p:spPr>
            <a:xfrm>
              <a:off x="7637400" y="1638360"/>
              <a:ext cx="103680" cy="20160"/>
            </a:xfrm>
            <a:custGeom>
              <a:avLst/>
              <a:gdLst>
                <a:gd name="textAreaLeft" fmla="*/ 0 w 103680"/>
                <a:gd name="textAreaRight" fmla="*/ 104040 w 103680"/>
                <a:gd name="textAreaTop" fmla="*/ 0 h 20160"/>
                <a:gd name="textAreaBottom" fmla="*/ 20520 h 20160"/>
              </a:gdLst>
              <a:ahLst/>
              <a:cxnLst/>
              <a:rect l="textAreaLeft" t="textAreaTop" r="textAreaRight" b="textAreaBottom"/>
              <a:pathLst>
                <a:path w="4128" h="820">
                  <a:moveTo>
                    <a:pt x="1" y="0"/>
                  </a:moveTo>
                  <a:lnTo>
                    <a:pt x="1" y="820"/>
                  </a:lnTo>
                  <a:lnTo>
                    <a:pt x="4128" y="820"/>
                  </a:lnTo>
                  <a:lnTo>
                    <a:pt x="4128"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2" name="Google Shape;9361;p59"/>
            <p:cNvSpPr/>
            <p:nvPr/>
          </p:nvSpPr>
          <p:spPr>
            <a:xfrm>
              <a:off x="7591320" y="1519200"/>
              <a:ext cx="141480" cy="97920"/>
            </a:xfrm>
            <a:custGeom>
              <a:avLst/>
              <a:gdLst>
                <a:gd name="textAreaLeft" fmla="*/ 0 w 141480"/>
                <a:gd name="textAreaRight" fmla="*/ 141840 w 141480"/>
                <a:gd name="textAreaTop" fmla="*/ 0 h 97920"/>
                <a:gd name="textAreaBottom" fmla="*/ 98280 h 97920"/>
              </a:gdLst>
              <a:ahLst/>
              <a:cxnLst/>
              <a:rect l="textAreaLeft" t="textAreaTop" r="textAreaRight" b="textAreaBottom"/>
              <a:pathLst>
                <a:path w="5640" h="3908">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3" name="Google Shape;9362;p59"/>
            <p:cNvSpPr/>
            <p:nvPr/>
          </p:nvSpPr>
          <p:spPr>
            <a:xfrm>
              <a:off x="7724520" y="1554120"/>
              <a:ext cx="59040" cy="61560"/>
            </a:xfrm>
            <a:custGeom>
              <a:avLst/>
              <a:gdLst>
                <a:gd name="textAreaLeft" fmla="*/ 0 w 59040"/>
                <a:gd name="textAreaRight" fmla="*/ 59400 w 59040"/>
                <a:gd name="textAreaTop" fmla="*/ 0 h 61560"/>
                <a:gd name="textAreaBottom" fmla="*/ 61920 h 61560"/>
              </a:gdLst>
              <a:ahLst/>
              <a:cxnLst/>
              <a:rect l="textAreaLeft" t="textAreaTop" r="textAreaRight" b="textAreaBottom"/>
              <a:pathLst>
                <a:path w="2364" h="2459">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54" name="Google Shape;9363;p59"/>
          <p:cNvGrpSpPr/>
          <p:nvPr/>
        </p:nvGrpSpPr>
        <p:grpSpPr>
          <a:xfrm>
            <a:off x="7505280" y="1827720"/>
            <a:ext cx="367560" cy="355680"/>
            <a:chOff x="7505280" y="1827720"/>
            <a:chExt cx="367560" cy="355680"/>
          </a:xfrm>
        </p:grpSpPr>
        <p:sp>
          <p:nvSpPr>
            <p:cNvPr id="9155" name="Google Shape;9364;p59"/>
            <p:cNvSpPr/>
            <p:nvPr/>
          </p:nvSpPr>
          <p:spPr>
            <a:xfrm>
              <a:off x="7505280" y="1915200"/>
              <a:ext cx="143280" cy="135000"/>
            </a:xfrm>
            <a:custGeom>
              <a:avLst/>
              <a:gdLst>
                <a:gd name="textAreaLeft" fmla="*/ 0 w 143280"/>
                <a:gd name="textAreaRight" fmla="*/ 143640 w 143280"/>
                <a:gd name="textAreaTop" fmla="*/ 0 h 135000"/>
                <a:gd name="textAreaBottom" fmla="*/ 135360 h 135000"/>
              </a:gdLst>
              <a:ahLst/>
              <a:cxnLst/>
              <a:rect l="textAreaLeft" t="textAreaTop" r="textAreaRight" b="textAreaBottom"/>
              <a:pathLst>
                <a:path w="5703" h="537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6" name="Google Shape;9365;p59"/>
            <p:cNvSpPr/>
            <p:nvPr/>
          </p:nvSpPr>
          <p:spPr>
            <a:xfrm>
              <a:off x="7729560" y="1915200"/>
              <a:ext cx="143280" cy="135000"/>
            </a:xfrm>
            <a:custGeom>
              <a:avLst/>
              <a:gdLst>
                <a:gd name="textAreaLeft" fmla="*/ 0 w 143280"/>
                <a:gd name="textAreaRight" fmla="*/ 143640 w 143280"/>
                <a:gd name="textAreaTop" fmla="*/ 0 h 135000"/>
                <a:gd name="textAreaBottom" fmla="*/ 135360 h 135000"/>
              </a:gdLst>
              <a:ahLst/>
              <a:cxnLst/>
              <a:rect l="textAreaLeft" t="textAreaTop" r="textAreaRight" b="textAreaBottom"/>
              <a:pathLst>
                <a:path w="5703" h="537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w="0">
              <a:noFill/>
            </a:ln>
          </p:spPr>
          <p:style>
            <a:lnRef idx="0"/>
            <a:fillRef idx="0"/>
            <a:effectRef idx="0"/>
            <a:fontRef idx="minor"/>
          </p:style>
          <p:txBody>
            <a:bodyPr tIns="67680" bIns="67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7" name="Google Shape;9366;p59"/>
            <p:cNvSpPr/>
            <p:nvPr/>
          </p:nvSpPr>
          <p:spPr>
            <a:xfrm>
              <a:off x="7549560" y="2098800"/>
              <a:ext cx="124920" cy="84600"/>
            </a:xfrm>
            <a:custGeom>
              <a:avLst/>
              <a:gdLst>
                <a:gd name="textAreaLeft" fmla="*/ 0 w 124920"/>
                <a:gd name="textAreaRight" fmla="*/ 125280 w 124920"/>
                <a:gd name="textAreaTop" fmla="*/ 0 h 84600"/>
                <a:gd name="textAreaBottom" fmla="*/ 84960 h 84600"/>
              </a:gdLst>
              <a:ahLst/>
              <a:cxnLst/>
              <a:rect l="textAreaLeft" t="textAreaTop" r="textAreaRight" b="textAreaBottom"/>
              <a:pathLst>
                <a:path w="4979" h="3372">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w="0">
              <a:noFill/>
            </a:ln>
          </p:spPr>
          <p:style>
            <a:lnRef idx="0"/>
            <a:fillRef idx="0"/>
            <a:effectRef idx="0"/>
            <a:fontRef idx="minor"/>
          </p:style>
          <p:txBody>
            <a:bodyPr tIns="42480" bIns="42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8" name="Google Shape;9367;p59"/>
            <p:cNvSpPr/>
            <p:nvPr/>
          </p:nvSpPr>
          <p:spPr>
            <a:xfrm>
              <a:off x="7705800" y="2019600"/>
              <a:ext cx="55080" cy="50400"/>
            </a:xfrm>
            <a:custGeom>
              <a:avLst/>
              <a:gdLst>
                <a:gd name="textAreaLeft" fmla="*/ 0 w 55080"/>
                <a:gd name="textAreaRight" fmla="*/ 55440 w 55080"/>
                <a:gd name="textAreaTop" fmla="*/ 0 h 50400"/>
                <a:gd name="textAreaBottom" fmla="*/ 50760 h 50400"/>
              </a:gdLst>
              <a:ahLst/>
              <a:cxnLst/>
              <a:rect l="textAreaLeft" t="textAreaTop" r="textAreaRight" b="textAreaBottom"/>
              <a:pathLst>
                <a:path w="2206" h="2017">
                  <a:moveTo>
                    <a:pt x="1197" y="0"/>
                  </a:moveTo>
                  <a:lnTo>
                    <a:pt x="0" y="914"/>
                  </a:lnTo>
                  <a:lnTo>
                    <a:pt x="1323" y="2017"/>
                  </a:lnTo>
                  <a:lnTo>
                    <a:pt x="2205" y="1040"/>
                  </a:lnTo>
                  <a:lnTo>
                    <a:pt x="1197" y="0"/>
                  </a:lnTo>
                  <a:close/>
                </a:path>
              </a:pathLst>
            </a:custGeom>
            <a:solidFill>
              <a:schemeClr val="dk2"/>
            </a:solidFill>
            <a:ln w="0">
              <a:noFill/>
            </a:ln>
          </p:spPr>
          <p:style>
            <a:lnRef idx="0"/>
            <a:fillRef idx="0"/>
            <a:effectRef idx="0"/>
            <a:fontRef idx="minor"/>
          </p:style>
          <p:txBody>
            <a:bodyPr tIns="25200" bIns="25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59" name="Google Shape;9368;p59"/>
            <p:cNvSpPr/>
            <p:nvPr/>
          </p:nvSpPr>
          <p:spPr>
            <a:xfrm>
              <a:off x="7616880" y="2018160"/>
              <a:ext cx="211320" cy="163080"/>
            </a:xfrm>
            <a:custGeom>
              <a:avLst/>
              <a:gdLst>
                <a:gd name="textAreaLeft" fmla="*/ 0 w 211320"/>
                <a:gd name="textAreaRight" fmla="*/ 211680 w 211320"/>
                <a:gd name="textAreaTop" fmla="*/ 0 h 163080"/>
                <a:gd name="textAreaBottom" fmla="*/ 163440 h 163080"/>
              </a:gdLst>
              <a:ahLst/>
              <a:cxnLst/>
              <a:rect l="textAreaLeft" t="textAreaTop" r="textAreaRight" b="textAreaBottom"/>
              <a:pathLst>
                <a:path w="8413" h="6491">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w="0">
              <a:noFill/>
            </a:ln>
          </p:spPr>
          <p:style>
            <a:lnRef idx="0"/>
            <a:fillRef idx="0"/>
            <a:effectRef idx="0"/>
            <a:fontRef idx="minor"/>
          </p:style>
          <p:txBody>
            <a:bodyPr tIns="81720" bIns="81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0" name="Google Shape;9369;p59"/>
            <p:cNvSpPr/>
            <p:nvPr/>
          </p:nvSpPr>
          <p:spPr>
            <a:xfrm>
              <a:off x="7511400" y="1827720"/>
              <a:ext cx="356040" cy="87840"/>
            </a:xfrm>
            <a:custGeom>
              <a:avLst/>
              <a:gdLst>
                <a:gd name="textAreaLeft" fmla="*/ 0 w 356040"/>
                <a:gd name="textAreaRight" fmla="*/ 356400 w 356040"/>
                <a:gd name="textAreaTop" fmla="*/ 0 h 87840"/>
                <a:gd name="textAreaBottom" fmla="*/ 88200 h 87840"/>
              </a:gdLst>
              <a:ahLst/>
              <a:cxnLst/>
              <a:rect l="textAreaLeft" t="textAreaTop" r="textAreaRight" b="textAreaBottom"/>
              <a:pathLst>
                <a:path w="14147" h="3498">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61" name="Google Shape;9370;p59"/>
          <p:cNvGrpSpPr/>
          <p:nvPr/>
        </p:nvGrpSpPr>
        <p:grpSpPr>
          <a:xfrm>
            <a:off x="7520760" y="2283480"/>
            <a:ext cx="357120" cy="333000"/>
            <a:chOff x="7520760" y="2283480"/>
            <a:chExt cx="357120" cy="333000"/>
          </a:xfrm>
        </p:grpSpPr>
        <p:sp>
          <p:nvSpPr>
            <p:cNvPr id="9162" name="Google Shape;9371;p59"/>
            <p:cNvSpPr/>
            <p:nvPr/>
          </p:nvSpPr>
          <p:spPr>
            <a:xfrm>
              <a:off x="7732440" y="2388240"/>
              <a:ext cx="61560" cy="61560"/>
            </a:xfrm>
            <a:custGeom>
              <a:avLst/>
              <a:gdLst>
                <a:gd name="textAreaLeft" fmla="*/ 0 w 61560"/>
                <a:gd name="textAreaRight" fmla="*/ 61920 w 61560"/>
                <a:gd name="textAreaTop" fmla="*/ 0 h 61560"/>
                <a:gd name="textAreaBottom" fmla="*/ 61920 h 61560"/>
              </a:gdLst>
              <a:ahLst/>
              <a:cxnLst/>
              <a:rect l="textAreaLeft" t="textAreaTop" r="textAreaRight" b="textAreaBottom"/>
              <a:pathLst>
                <a:path w="2459" h="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3" name="Google Shape;9372;p59"/>
            <p:cNvSpPr/>
            <p:nvPr/>
          </p:nvSpPr>
          <p:spPr>
            <a:xfrm>
              <a:off x="7737120" y="2283480"/>
              <a:ext cx="140760" cy="271080"/>
            </a:xfrm>
            <a:custGeom>
              <a:avLst/>
              <a:gdLst>
                <a:gd name="textAreaLeft" fmla="*/ 0 w 140760"/>
                <a:gd name="textAreaRight" fmla="*/ 141120 w 140760"/>
                <a:gd name="textAreaTop" fmla="*/ 0 h 271080"/>
                <a:gd name="textAreaBottom" fmla="*/ 271440 h 271080"/>
              </a:gdLst>
              <a:ahLst/>
              <a:cxnLst/>
              <a:rect l="textAreaLeft" t="textAreaTop" r="textAreaRight" b="textAreaBottom"/>
              <a:pathLst>
                <a:path w="5609" h="10775">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4" name="Google Shape;9373;p59"/>
            <p:cNvSpPr/>
            <p:nvPr/>
          </p:nvSpPr>
          <p:spPr>
            <a:xfrm>
              <a:off x="7585560" y="2512800"/>
              <a:ext cx="104400" cy="103680"/>
            </a:xfrm>
            <a:custGeom>
              <a:avLst/>
              <a:gdLst>
                <a:gd name="textAreaLeft" fmla="*/ 0 w 104400"/>
                <a:gd name="textAreaRight" fmla="*/ 104760 w 104400"/>
                <a:gd name="textAreaTop" fmla="*/ 0 h 103680"/>
                <a:gd name="textAreaBottom" fmla="*/ 104040 h 103680"/>
              </a:gdLst>
              <a:ahLst/>
              <a:cxnLst/>
              <a:rect l="textAreaLeft" t="textAreaTop" r="textAreaRight" b="textAreaBottom"/>
              <a:pathLst>
                <a:path w="4159" h="4128">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w="0">
              <a:noFill/>
            </a:ln>
          </p:spPr>
          <p:style>
            <a:lnRef idx="0"/>
            <a:fillRef idx="0"/>
            <a:effectRef idx="0"/>
            <a:fontRef idx="minor"/>
          </p:style>
          <p:txBody>
            <a:bodyPr tIns="51840" bIns="51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5" name="Google Shape;9374;p59"/>
            <p:cNvSpPr/>
            <p:nvPr/>
          </p:nvSpPr>
          <p:spPr>
            <a:xfrm>
              <a:off x="7606440" y="2304000"/>
              <a:ext cx="138600" cy="227520"/>
            </a:xfrm>
            <a:custGeom>
              <a:avLst/>
              <a:gdLst>
                <a:gd name="textAreaLeft" fmla="*/ 0 w 138600"/>
                <a:gd name="textAreaRight" fmla="*/ 138960 w 138600"/>
                <a:gd name="textAreaTop" fmla="*/ 0 h 227520"/>
                <a:gd name="textAreaBottom" fmla="*/ 227880 h 227520"/>
              </a:gdLst>
              <a:ahLst/>
              <a:cxnLst/>
              <a:rect l="textAreaLeft" t="textAreaTop" r="textAreaRight" b="textAreaBottom"/>
              <a:pathLst>
                <a:path w="5514" h="9043">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6" name="Google Shape;9375;p59"/>
            <p:cNvSpPr/>
            <p:nvPr/>
          </p:nvSpPr>
          <p:spPr>
            <a:xfrm>
              <a:off x="7520760" y="2344680"/>
              <a:ext cx="90000" cy="146520"/>
            </a:xfrm>
            <a:custGeom>
              <a:avLst/>
              <a:gdLst>
                <a:gd name="textAreaLeft" fmla="*/ 0 w 90000"/>
                <a:gd name="textAreaRight" fmla="*/ 90360 w 90000"/>
                <a:gd name="textAreaTop" fmla="*/ 0 h 146520"/>
                <a:gd name="textAreaBottom" fmla="*/ 146880 h 146520"/>
              </a:gdLst>
              <a:ahLst/>
              <a:cxnLst/>
              <a:rect l="textAreaLeft" t="textAreaTop" r="textAreaRight" b="textAreaBottom"/>
              <a:pathLst>
                <a:path w="3593" h="5829">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67" name="Google Shape;9376;p59"/>
          <p:cNvGrpSpPr/>
          <p:nvPr/>
        </p:nvGrpSpPr>
        <p:grpSpPr>
          <a:xfrm>
            <a:off x="5746320" y="2746440"/>
            <a:ext cx="312120" cy="355320"/>
            <a:chOff x="5746320" y="2746440"/>
            <a:chExt cx="312120" cy="355320"/>
          </a:xfrm>
        </p:grpSpPr>
        <p:sp>
          <p:nvSpPr>
            <p:cNvPr id="9168" name="Google Shape;9377;p59"/>
            <p:cNvSpPr/>
            <p:nvPr/>
          </p:nvSpPr>
          <p:spPr>
            <a:xfrm>
              <a:off x="5817600" y="2899800"/>
              <a:ext cx="82800" cy="55080"/>
            </a:xfrm>
            <a:custGeom>
              <a:avLst/>
              <a:gdLst>
                <a:gd name="textAreaLeft" fmla="*/ 0 w 82800"/>
                <a:gd name="textAreaRight" fmla="*/ 83160 w 82800"/>
                <a:gd name="textAreaTop" fmla="*/ 0 h 55080"/>
                <a:gd name="textAreaBottom" fmla="*/ 55440 h 55080"/>
              </a:gdLst>
              <a:ahLst/>
              <a:cxnLst/>
              <a:rect l="textAreaLeft" t="textAreaTop" r="textAreaRight" b="textAreaBottom"/>
              <a:pathLst>
                <a:path w="3309" h="2206">
                  <a:moveTo>
                    <a:pt x="1670" y="0"/>
                  </a:moveTo>
                  <a:lnTo>
                    <a:pt x="0" y="2205"/>
                  </a:lnTo>
                  <a:lnTo>
                    <a:pt x="3308" y="2205"/>
                  </a:lnTo>
                  <a:lnTo>
                    <a:pt x="1670" y="0"/>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69" name="Google Shape;9378;p59"/>
            <p:cNvSpPr/>
            <p:nvPr/>
          </p:nvSpPr>
          <p:spPr>
            <a:xfrm>
              <a:off x="5911920" y="28411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8" h="789">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0" name="Google Shape;9379;p59"/>
            <p:cNvSpPr/>
            <p:nvPr/>
          </p:nvSpPr>
          <p:spPr>
            <a:xfrm>
              <a:off x="5916960" y="2918880"/>
              <a:ext cx="62280" cy="36000"/>
            </a:xfrm>
            <a:custGeom>
              <a:avLst/>
              <a:gdLst>
                <a:gd name="textAreaLeft" fmla="*/ 0 w 62280"/>
                <a:gd name="textAreaRight" fmla="*/ 62640 w 62280"/>
                <a:gd name="textAreaTop" fmla="*/ 0 h 36000"/>
                <a:gd name="textAreaBottom" fmla="*/ 36360 h 36000"/>
              </a:gdLst>
              <a:ahLst/>
              <a:cxnLst/>
              <a:rect l="textAreaLeft" t="textAreaTop" r="textAreaRight" b="textAreaBottom"/>
              <a:pathLst>
                <a:path w="2490" h="1450">
                  <a:moveTo>
                    <a:pt x="1040" y="0"/>
                  </a:moveTo>
                  <a:lnTo>
                    <a:pt x="0" y="977"/>
                  </a:lnTo>
                  <a:lnTo>
                    <a:pt x="410" y="1449"/>
                  </a:lnTo>
                  <a:lnTo>
                    <a:pt x="2489" y="1449"/>
                  </a:lnTo>
                  <a:lnTo>
                    <a:pt x="1040" y="0"/>
                  </a:ln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1" name="Google Shape;9380;p59"/>
            <p:cNvSpPr/>
            <p:nvPr/>
          </p:nvSpPr>
          <p:spPr>
            <a:xfrm>
              <a:off x="5806440" y="2787120"/>
              <a:ext cx="187560" cy="152640"/>
            </a:xfrm>
            <a:custGeom>
              <a:avLst/>
              <a:gdLst>
                <a:gd name="textAreaLeft" fmla="*/ 0 w 187560"/>
                <a:gd name="textAreaRight" fmla="*/ 187920 w 187560"/>
                <a:gd name="textAreaTop" fmla="*/ 0 h 152640"/>
                <a:gd name="textAreaBottom" fmla="*/ 153000 h 152640"/>
              </a:gdLst>
              <a:ahLst/>
              <a:cxnLst/>
              <a:rect l="textAreaLeft" t="textAreaTop" r="textAreaRight" b="textAreaBottom"/>
              <a:pathLst>
                <a:path w="7467" h="6081">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2" name="Google Shape;9381;p59"/>
            <p:cNvSpPr/>
            <p:nvPr/>
          </p:nvSpPr>
          <p:spPr>
            <a:xfrm>
              <a:off x="5746320" y="2788560"/>
              <a:ext cx="312120" cy="229680"/>
            </a:xfrm>
            <a:custGeom>
              <a:avLst/>
              <a:gdLst>
                <a:gd name="textAreaLeft" fmla="*/ 0 w 312120"/>
                <a:gd name="textAreaRight" fmla="*/ 312480 w 312120"/>
                <a:gd name="textAreaTop" fmla="*/ 0 h 229680"/>
                <a:gd name="textAreaBottom" fmla="*/ 230040 h 229680"/>
              </a:gdLst>
              <a:ahLst/>
              <a:cxnLst/>
              <a:rect l="textAreaLeft" t="textAreaTop" r="textAreaRight" b="textAreaBottom"/>
              <a:pathLst>
                <a:path w="12414" h="9137">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3" name="Google Shape;9382;p59"/>
            <p:cNvSpPr/>
            <p:nvPr/>
          </p:nvSpPr>
          <p:spPr>
            <a:xfrm>
              <a:off x="5848560" y="2746440"/>
              <a:ext cx="103680" cy="21240"/>
            </a:xfrm>
            <a:custGeom>
              <a:avLst/>
              <a:gdLst>
                <a:gd name="textAreaLeft" fmla="*/ 0 w 103680"/>
                <a:gd name="textAreaRight" fmla="*/ 104040 w 103680"/>
                <a:gd name="textAreaTop" fmla="*/ 0 h 21240"/>
                <a:gd name="textAreaBottom" fmla="*/ 21600 h 21240"/>
              </a:gdLst>
              <a:ahLst/>
              <a:cxnLst/>
              <a:rect l="textAreaLeft" t="textAreaTop" r="textAreaRight" b="textAreaBottom"/>
              <a:pathLst>
                <a:path w="4128" h="852">
                  <a:moveTo>
                    <a:pt x="820" y="1"/>
                  </a:moveTo>
                  <a:cubicBezTo>
                    <a:pt x="347" y="1"/>
                    <a:pt x="1" y="379"/>
                    <a:pt x="1" y="851"/>
                  </a:cubicBezTo>
                  <a:lnTo>
                    <a:pt x="4128" y="851"/>
                  </a:lnTo>
                  <a:cubicBezTo>
                    <a:pt x="4128" y="379"/>
                    <a:pt x="3781" y="1"/>
                    <a:pt x="3309" y="1"/>
                  </a:cubicBez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4" name="Google Shape;9383;p59"/>
            <p:cNvSpPr/>
            <p:nvPr/>
          </p:nvSpPr>
          <p:spPr>
            <a:xfrm>
              <a:off x="5785920" y="3039480"/>
              <a:ext cx="41760" cy="62280"/>
            </a:xfrm>
            <a:custGeom>
              <a:avLst/>
              <a:gdLst>
                <a:gd name="textAreaLeft" fmla="*/ 0 w 41760"/>
                <a:gd name="textAreaRight" fmla="*/ 42120 w 41760"/>
                <a:gd name="textAreaTop" fmla="*/ 0 h 62280"/>
                <a:gd name="textAreaBottom" fmla="*/ 62640 h 62280"/>
              </a:gdLst>
              <a:ahLst/>
              <a:cxnLst/>
              <a:rect l="textAreaLeft" t="textAreaTop" r="textAreaRight" b="textAreaBottom"/>
              <a:pathLst>
                <a:path w="1671" h="2489">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5" name="Google Shape;9384;p59"/>
            <p:cNvSpPr/>
            <p:nvPr/>
          </p:nvSpPr>
          <p:spPr>
            <a:xfrm>
              <a:off x="5973120" y="3039480"/>
              <a:ext cx="41760" cy="62280"/>
            </a:xfrm>
            <a:custGeom>
              <a:avLst/>
              <a:gdLst>
                <a:gd name="textAreaLeft" fmla="*/ 0 w 41760"/>
                <a:gd name="textAreaRight" fmla="*/ 42120 w 41760"/>
                <a:gd name="textAreaTop" fmla="*/ 0 h 62280"/>
                <a:gd name="textAreaBottom" fmla="*/ 62640 h 62280"/>
              </a:gdLst>
              <a:ahLst/>
              <a:cxnLst/>
              <a:rect l="textAreaLeft" t="textAreaTop" r="textAreaRight" b="textAreaBottom"/>
              <a:pathLst>
                <a:path w="1670" h="2489">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6" name="Google Shape;9385;p59"/>
            <p:cNvSpPr/>
            <p:nvPr/>
          </p:nvSpPr>
          <p:spPr>
            <a:xfrm>
              <a:off x="5848560" y="3039480"/>
              <a:ext cx="103680" cy="20160"/>
            </a:xfrm>
            <a:custGeom>
              <a:avLst/>
              <a:gdLst>
                <a:gd name="textAreaLeft" fmla="*/ 0 w 103680"/>
                <a:gd name="textAreaRight" fmla="*/ 104040 w 103680"/>
                <a:gd name="textAreaTop" fmla="*/ 0 h 20160"/>
                <a:gd name="textAreaBottom" fmla="*/ 20520 h 20160"/>
              </a:gdLst>
              <a:ahLst/>
              <a:cxnLst/>
              <a:rect l="textAreaLeft" t="textAreaTop" r="textAreaRight" b="textAreaBottom"/>
              <a:pathLst>
                <a:path w="4128" h="820">
                  <a:moveTo>
                    <a:pt x="1" y="0"/>
                  </a:moveTo>
                  <a:lnTo>
                    <a:pt x="1" y="819"/>
                  </a:lnTo>
                  <a:lnTo>
                    <a:pt x="4128" y="819"/>
                  </a:lnTo>
                  <a:lnTo>
                    <a:pt x="4128"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77" name="Google Shape;9386;p59"/>
          <p:cNvGrpSpPr/>
          <p:nvPr/>
        </p:nvGrpSpPr>
        <p:grpSpPr>
          <a:xfrm>
            <a:off x="5724000" y="3222000"/>
            <a:ext cx="355680" cy="356040"/>
            <a:chOff x="5724000" y="3222000"/>
            <a:chExt cx="355680" cy="356040"/>
          </a:xfrm>
        </p:grpSpPr>
        <p:sp>
          <p:nvSpPr>
            <p:cNvPr id="9178" name="Google Shape;9387;p59"/>
            <p:cNvSpPr/>
            <p:nvPr/>
          </p:nvSpPr>
          <p:spPr>
            <a:xfrm>
              <a:off x="5724000" y="3453840"/>
              <a:ext cx="124920" cy="124200"/>
            </a:xfrm>
            <a:custGeom>
              <a:avLst/>
              <a:gdLst>
                <a:gd name="textAreaLeft" fmla="*/ 0 w 124920"/>
                <a:gd name="textAreaRight" fmla="*/ 125280 w 124920"/>
                <a:gd name="textAreaTop" fmla="*/ 0 h 124200"/>
                <a:gd name="textAreaBottom" fmla="*/ 124560 h 124200"/>
              </a:gdLst>
              <a:ahLst/>
              <a:cxnLst/>
              <a:rect l="textAreaLeft" t="textAreaTop" r="textAreaRight" b="textAreaBottom"/>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79" name="Google Shape;9388;p59"/>
            <p:cNvSpPr/>
            <p:nvPr/>
          </p:nvSpPr>
          <p:spPr>
            <a:xfrm>
              <a:off x="5731920" y="3264840"/>
              <a:ext cx="117000" cy="196560"/>
            </a:xfrm>
            <a:custGeom>
              <a:avLst/>
              <a:gdLst>
                <a:gd name="textAreaLeft" fmla="*/ 0 w 117000"/>
                <a:gd name="textAreaRight" fmla="*/ 117360 w 117000"/>
                <a:gd name="textAreaTop" fmla="*/ 0 h 196560"/>
                <a:gd name="textAreaBottom" fmla="*/ 196920 h 196560"/>
              </a:gdLst>
              <a:ahLst/>
              <a:cxnLst/>
              <a:rect l="textAreaLeft" t="textAreaTop" r="textAreaRight" b="textAreaBottom"/>
              <a:pathLst>
                <a:path w="4664" h="781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0" name="Google Shape;9389;p59"/>
            <p:cNvSpPr/>
            <p:nvPr/>
          </p:nvSpPr>
          <p:spPr>
            <a:xfrm>
              <a:off x="5766840" y="3222000"/>
              <a:ext cx="80640" cy="37080"/>
            </a:xfrm>
            <a:custGeom>
              <a:avLst/>
              <a:gdLst>
                <a:gd name="textAreaLeft" fmla="*/ 0 w 80640"/>
                <a:gd name="textAreaRight" fmla="*/ 81000 w 80640"/>
                <a:gd name="textAreaTop" fmla="*/ 0 h 37080"/>
                <a:gd name="textAreaBottom" fmla="*/ 37440 h 37080"/>
              </a:gdLst>
              <a:ahLst/>
              <a:cxnLst/>
              <a:rect l="textAreaLeft" t="textAreaTop" r="textAreaRight" b="textAreaBottom"/>
              <a:pathLst>
                <a:path w="3215" h="1482">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1" name="Google Shape;9390;p59"/>
            <p:cNvSpPr/>
            <p:nvPr/>
          </p:nvSpPr>
          <p:spPr>
            <a:xfrm>
              <a:off x="5954760" y="3453840"/>
              <a:ext cx="124920" cy="124200"/>
            </a:xfrm>
            <a:custGeom>
              <a:avLst/>
              <a:gdLst>
                <a:gd name="textAreaLeft" fmla="*/ 0 w 124920"/>
                <a:gd name="textAreaRight" fmla="*/ 125280 w 124920"/>
                <a:gd name="textAreaTop" fmla="*/ 0 h 124200"/>
                <a:gd name="textAreaBottom" fmla="*/ 124560 h 124200"/>
              </a:gdLst>
              <a:ahLst/>
              <a:cxnLst/>
              <a:rect l="textAreaLeft" t="textAreaTop" r="textAreaRight" b="textAreaBottom"/>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2" name="Google Shape;9391;p59"/>
            <p:cNvSpPr/>
            <p:nvPr/>
          </p:nvSpPr>
          <p:spPr>
            <a:xfrm>
              <a:off x="5954760" y="3264840"/>
              <a:ext cx="117000" cy="196560"/>
            </a:xfrm>
            <a:custGeom>
              <a:avLst/>
              <a:gdLst>
                <a:gd name="textAreaLeft" fmla="*/ 0 w 117000"/>
                <a:gd name="textAreaRight" fmla="*/ 117360 w 117000"/>
                <a:gd name="textAreaTop" fmla="*/ 0 h 196560"/>
                <a:gd name="textAreaBottom" fmla="*/ 196920 h 196560"/>
              </a:gdLst>
              <a:ahLst/>
              <a:cxnLst/>
              <a:rect l="textAreaLeft" t="textAreaTop" r="textAreaRight" b="textAreaBottom"/>
              <a:pathLst>
                <a:path w="4664" h="781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3" name="Google Shape;9392;p59"/>
            <p:cNvSpPr/>
            <p:nvPr/>
          </p:nvSpPr>
          <p:spPr>
            <a:xfrm>
              <a:off x="5954760" y="3223800"/>
              <a:ext cx="81360" cy="36000"/>
            </a:xfrm>
            <a:custGeom>
              <a:avLst/>
              <a:gdLst>
                <a:gd name="textAreaLeft" fmla="*/ 0 w 81360"/>
                <a:gd name="textAreaRight" fmla="*/ 81720 w 81360"/>
                <a:gd name="textAreaTop" fmla="*/ 0 h 36000"/>
                <a:gd name="textAreaBottom" fmla="*/ 36360 h 36000"/>
              </a:gdLst>
              <a:ahLst/>
              <a:cxnLst/>
              <a:rect l="textAreaLeft" t="textAreaTop" r="textAreaRight" b="textAreaBottom"/>
              <a:pathLst>
                <a:path w="3246" h="145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4" name="Google Shape;9393;p59"/>
            <p:cNvSpPr/>
            <p:nvPr/>
          </p:nvSpPr>
          <p:spPr>
            <a:xfrm>
              <a:off x="5869800" y="3432240"/>
              <a:ext cx="63000" cy="41760"/>
            </a:xfrm>
            <a:custGeom>
              <a:avLst/>
              <a:gdLst>
                <a:gd name="textAreaLeft" fmla="*/ 0 w 63000"/>
                <a:gd name="textAreaRight" fmla="*/ 63360 w 63000"/>
                <a:gd name="textAreaTop" fmla="*/ 0 h 41760"/>
                <a:gd name="textAreaBottom" fmla="*/ 42120 h 41760"/>
              </a:gdLst>
              <a:ahLst/>
              <a:cxnLst/>
              <a:rect l="textAreaLeft" t="textAreaTop" r="textAreaRight" b="textAreaBottom"/>
              <a:pathLst>
                <a:path w="2521" h="1670">
                  <a:moveTo>
                    <a:pt x="0" y="0"/>
                  </a:moveTo>
                  <a:lnTo>
                    <a:pt x="0" y="1670"/>
                  </a:lnTo>
                  <a:lnTo>
                    <a:pt x="2521" y="1670"/>
                  </a:lnTo>
                  <a:lnTo>
                    <a:pt x="2521" y="0"/>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5" name="Google Shape;9394;p59"/>
            <p:cNvSpPr/>
            <p:nvPr/>
          </p:nvSpPr>
          <p:spPr>
            <a:xfrm>
              <a:off x="5912640" y="3348360"/>
              <a:ext cx="21240" cy="63000"/>
            </a:xfrm>
            <a:custGeom>
              <a:avLst/>
              <a:gdLst>
                <a:gd name="textAreaLeft" fmla="*/ 0 w 21240"/>
                <a:gd name="textAreaRight" fmla="*/ 21600 w 21240"/>
                <a:gd name="textAreaTop" fmla="*/ 0 h 63000"/>
                <a:gd name="textAreaBottom" fmla="*/ 63360 h 63000"/>
              </a:gdLst>
              <a:ahLst/>
              <a:cxnLst/>
              <a:rect l="textAreaLeft" t="textAreaTop" r="textAreaRight" b="textAreaBottom"/>
              <a:pathLst>
                <a:path w="852" h="2522">
                  <a:moveTo>
                    <a:pt x="1" y="1"/>
                  </a:moveTo>
                  <a:lnTo>
                    <a:pt x="1" y="2521"/>
                  </a:lnTo>
                  <a:lnTo>
                    <a:pt x="851" y="2521"/>
                  </a:lnTo>
                  <a:lnTo>
                    <a:pt x="851"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6" name="Google Shape;9395;p59"/>
            <p:cNvSpPr/>
            <p:nvPr/>
          </p:nvSpPr>
          <p:spPr>
            <a:xfrm>
              <a:off x="5869800" y="3348360"/>
              <a:ext cx="20160" cy="63000"/>
            </a:xfrm>
            <a:custGeom>
              <a:avLst/>
              <a:gdLst>
                <a:gd name="textAreaLeft" fmla="*/ 0 w 20160"/>
                <a:gd name="textAreaRight" fmla="*/ 20520 w 20160"/>
                <a:gd name="textAreaTop" fmla="*/ 0 h 63000"/>
                <a:gd name="textAreaBottom" fmla="*/ 63360 h 63000"/>
              </a:gdLst>
              <a:ahLst/>
              <a:cxnLst/>
              <a:rect l="textAreaLeft" t="textAreaTop" r="textAreaRight" b="textAreaBottom"/>
              <a:pathLst>
                <a:path w="820" h="2522">
                  <a:moveTo>
                    <a:pt x="0" y="1"/>
                  </a:moveTo>
                  <a:lnTo>
                    <a:pt x="0" y="2521"/>
                  </a:lnTo>
                  <a:lnTo>
                    <a:pt x="820" y="2521"/>
                  </a:lnTo>
                  <a:lnTo>
                    <a:pt x="820"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87" name="Google Shape;9396;p59"/>
          <p:cNvGrpSpPr/>
          <p:nvPr/>
        </p:nvGrpSpPr>
        <p:grpSpPr>
          <a:xfrm>
            <a:off x="7508880" y="3244680"/>
            <a:ext cx="355680" cy="354240"/>
            <a:chOff x="7508880" y="3244680"/>
            <a:chExt cx="355680" cy="354240"/>
          </a:xfrm>
        </p:grpSpPr>
        <p:sp>
          <p:nvSpPr>
            <p:cNvPr id="9188" name="Google Shape;9397;p59"/>
            <p:cNvSpPr/>
            <p:nvPr/>
          </p:nvSpPr>
          <p:spPr>
            <a:xfrm>
              <a:off x="7508880" y="3244680"/>
              <a:ext cx="82800" cy="82800"/>
            </a:xfrm>
            <a:custGeom>
              <a:avLst/>
              <a:gdLst>
                <a:gd name="textAreaLeft" fmla="*/ 0 w 82800"/>
                <a:gd name="textAreaRight" fmla="*/ 83160 w 82800"/>
                <a:gd name="textAreaTop" fmla="*/ 0 h 82800"/>
                <a:gd name="textAreaBottom" fmla="*/ 83160 h 82800"/>
              </a:gdLst>
              <a:ahLst/>
              <a:cxnLst/>
              <a:rect l="textAreaLeft" t="textAreaTop" r="textAreaRight" b="textAreaBottom"/>
              <a:pathLst>
                <a:path w="3309" h="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89" name="Google Shape;9398;p59"/>
            <p:cNvSpPr/>
            <p:nvPr/>
          </p:nvSpPr>
          <p:spPr>
            <a:xfrm>
              <a:off x="7508880" y="3344760"/>
              <a:ext cx="82800" cy="254160"/>
            </a:xfrm>
            <a:custGeom>
              <a:avLst/>
              <a:gdLst>
                <a:gd name="textAreaLeft" fmla="*/ 0 w 82800"/>
                <a:gd name="textAreaRight" fmla="*/ 83160 w 82800"/>
                <a:gd name="textAreaTop" fmla="*/ 0 h 254160"/>
                <a:gd name="textAreaBottom" fmla="*/ 254520 h 254160"/>
              </a:gdLst>
              <a:ahLst/>
              <a:cxnLst/>
              <a:rect l="textAreaLeft" t="textAreaTop" r="textAreaRight" b="textAreaBottom"/>
              <a:pathLst>
                <a:path w="3309" h="10114">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0" name="Google Shape;9399;p59"/>
            <p:cNvSpPr/>
            <p:nvPr/>
          </p:nvSpPr>
          <p:spPr>
            <a:xfrm>
              <a:off x="7781760" y="3244680"/>
              <a:ext cx="82800" cy="82800"/>
            </a:xfrm>
            <a:custGeom>
              <a:avLst/>
              <a:gdLst>
                <a:gd name="textAreaLeft" fmla="*/ 0 w 82800"/>
                <a:gd name="textAreaRight" fmla="*/ 83160 w 82800"/>
                <a:gd name="textAreaTop" fmla="*/ 0 h 82800"/>
                <a:gd name="textAreaBottom" fmla="*/ 83160 h 82800"/>
              </a:gdLst>
              <a:ahLst/>
              <a:cxnLst/>
              <a:rect l="textAreaLeft" t="textAreaTop" r="textAreaRight" b="textAreaBottom"/>
              <a:pathLst>
                <a:path w="3309" h="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1" name="Google Shape;9400;p59"/>
            <p:cNvSpPr/>
            <p:nvPr/>
          </p:nvSpPr>
          <p:spPr>
            <a:xfrm>
              <a:off x="7781760" y="3344760"/>
              <a:ext cx="82800" cy="254160"/>
            </a:xfrm>
            <a:custGeom>
              <a:avLst/>
              <a:gdLst>
                <a:gd name="textAreaLeft" fmla="*/ 0 w 82800"/>
                <a:gd name="textAreaRight" fmla="*/ 83160 w 82800"/>
                <a:gd name="textAreaTop" fmla="*/ 0 h 254160"/>
                <a:gd name="textAreaBottom" fmla="*/ 254520 h 254160"/>
              </a:gdLst>
              <a:ahLst/>
              <a:cxnLst/>
              <a:rect l="textAreaLeft" t="textAreaTop" r="textAreaRight" b="textAreaBottom"/>
              <a:pathLst>
                <a:path w="3309" h="10114">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2" name="Google Shape;9401;p59"/>
            <p:cNvSpPr/>
            <p:nvPr/>
          </p:nvSpPr>
          <p:spPr>
            <a:xfrm>
              <a:off x="7593120" y="3411360"/>
              <a:ext cx="188640" cy="167760"/>
            </a:xfrm>
            <a:custGeom>
              <a:avLst/>
              <a:gdLst>
                <a:gd name="textAreaLeft" fmla="*/ 0 w 188640"/>
                <a:gd name="textAreaRight" fmla="*/ 189000 w 188640"/>
                <a:gd name="textAreaTop" fmla="*/ 0 h 167760"/>
                <a:gd name="textAreaBottom" fmla="*/ 168120 h 167760"/>
              </a:gdLst>
              <a:ahLst/>
              <a:cxnLst/>
              <a:rect l="textAreaLeft" t="textAreaTop" r="textAreaRight" b="textAreaBottom"/>
              <a:pathLst>
                <a:path w="7499" h="668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w="0">
              <a:noFill/>
            </a:ln>
          </p:spPr>
          <p:style>
            <a:lnRef idx="0"/>
            <a:fillRef idx="0"/>
            <a:effectRef idx="0"/>
            <a:fontRef idx="minor"/>
          </p:style>
          <p:txBody>
            <a:bodyPr tIns="83880" bIns="83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3" name="Google Shape;9402;p59"/>
            <p:cNvSpPr/>
            <p:nvPr/>
          </p:nvSpPr>
          <p:spPr>
            <a:xfrm>
              <a:off x="7639920" y="3411360"/>
              <a:ext cx="93960" cy="104400"/>
            </a:xfrm>
            <a:custGeom>
              <a:avLst/>
              <a:gdLst>
                <a:gd name="textAreaLeft" fmla="*/ 0 w 93960"/>
                <a:gd name="textAreaRight" fmla="*/ 94320 w 93960"/>
                <a:gd name="textAreaTop" fmla="*/ 0 h 104400"/>
                <a:gd name="textAreaBottom" fmla="*/ 104760 h 104400"/>
              </a:gdLst>
              <a:ahLst/>
              <a:cxnLst/>
              <a:rect l="textAreaLeft" t="textAreaTop" r="textAreaRight" b="textAreaBottom"/>
              <a:pathLst>
                <a:path w="3750" h="4160">
                  <a:moveTo>
                    <a:pt x="1828" y="1"/>
                  </a:moveTo>
                  <a:lnTo>
                    <a:pt x="1" y="4159"/>
                  </a:lnTo>
                  <a:lnTo>
                    <a:pt x="3750" y="4159"/>
                  </a:lnTo>
                  <a:lnTo>
                    <a:pt x="1923" y="1"/>
                  </a:ln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4" name="Google Shape;9403;p59"/>
            <p:cNvSpPr/>
            <p:nvPr/>
          </p:nvSpPr>
          <p:spPr>
            <a:xfrm>
              <a:off x="7593120" y="3336120"/>
              <a:ext cx="188640" cy="32040"/>
            </a:xfrm>
            <a:custGeom>
              <a:avLst/>
              <a:gdLst>
                <a:gd name="textAreaLeft" fmla="*/ 0 w 188640"/>
                <a:gd name="textAreaRight" fmla="*/ 189000 w 188640"/>
                <a:gd name="textAreaTop" fmla="*/ 0 h 32040"/>
                <a:gd name="textAreaBottom" fmla="*/ 32400 h 32040"/>
              </a:gdLst>
              <a:ahLst/>
              <a:cxnLst/>
              <a:rect l="textAreaLeft" t="textAreaTop" r="textAreaRight" b="textAreaBottom"/>
              <a:pathLst>
                <a:path w="7499" h="1293">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w="0">
              <a:noFill/>
            </a:ln>
          </p:spPr>
          <p:style>
            <a:lnRef idx="0"/>
            <a:fillRef idx="0"/>
            <a:effectRef idx="0"/>
            <a:fontRef idx="minor"/>
          </p:style>
          <p:txBody>
            <a:bodyPr tIns="16200" bIns="16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195" name="Google Shape;9404;p59"/>
          <p:cNvGrpSpPr/>
          <p:nvPr/>
        </p:nvGrpSpPr>
        <p:grpSpPr>
          <a:xfrm>
            <a:off x="7065000" y="3244680"/>
            <a:ext cx="356760" cy="310680"/>
            <a:chOff x="7065000" y="3244680"/>
            <a:chExt cx="356760" cy="310680"/>
          </a:xfrm>
        </p:grpSpPr>
        <p:sp>
          <p:nvSpPr>
            <p:cNvPr id="9196" name="Google Shape;9405;p59"/>
            <p:cNvSpPr/>
            <p:nvPr/>
          </p:nvSpPr>
          <p:spPr>
            <a:xfrm>
              <a:off x="7065000" y="3494520"/>
              <a:ext cx="356040" cy="60840"/>
            </a:xfrm>
            <a:custGeom>
              <a:avLst/>
              <a:gdLst>
                <a:gd name="textAreaLeft" fmla="*/ 0 w 356040"/>
                <a:gd name="textAreaRight" fmla="*/ 356400 w 356040"/>
                <a:gd name="textAreaTop" fmla="*/ 0 h 60840"/>
                <a:gd name="textAreaBottom" fmla="*/ 61200 h 60840"/>
              </a:gdLst>
              <a:ahLst/>
              <a:cxnLst/>
              <a:rect l="textAreaLeft" t="textAreaTop" r="textAreaRight" b="textAreaBottom"/>
              <a:pathLst>
                <a:path w="14147" h="242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7" name="Google Shape;9406;p59"/>
            <p:cNvSpPr/>
            <p:nvPr/>
          </p:nvSpPr>
          <p:spPr>
            <a:xfrm>
              <a:off x="7085520" y="3411360"/>
              <a:ext cx="312840" cy="63000"/>
            </a:xfrm>
            <a:custGeom>
              <a:avLst/>
              <a:gdLst>
                <a:gd name="textAreaLeft" fmla="*/ 0 w 312840"/>
                <a:gd name="textAreaRight" fmla="*/ 313200 w 312840"/>
                <a:gd name="textAreaTop" fmla="*/ 0 h 63000"/>
                <a:gd name="textAreaBottom" fmla="*/ 63360 h 63000"/>
              </a:gdLst>
              <a:ahLst/>
              <a:cxnLst/>
              <a:rect l="textAreaLeft" t="textAreaTop" r="textAreaRight" b="textAreaBottom"/>
              <a:pathLst>
                <a:path w="12445" h="2522">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8" name="Google Shape;9407;p59"/>
            <p:cNvSpPr/>
            <p:nvPr/>
          </p:nvSpPr>
          <p:spPr>
            <a:xfrm>
              <a:off x="7362720" y="3328920"/>
              <a:ext cx="59040" cy="62280"/>
            </a:xfrm>
            <a:custGeom>
              <a:avLst/>
              <a:gdLst>
                <a:gd name="textAreaLeft" fmla="*/ 0 w 59040"/>
                <a:gd name="textAreaRight" fmla="*/ 59400 w 59040"/>
                <a:gd name="textAreaTop" fmla="*/ 0 h 62280"/>
                <a:gd name="textAreaBottom" fmla="*/ 62640 h 62280"/>
              </a:gdLst>
              <a:ahLst/>
              <a:cxnLst/>
              <a:rect l="textAreaLeft" t="textAreaTop" r="textAreaRight" b="textAreaBottom"/>
              <a:pathLst>
                <a:path w="2364" h="249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199" name="Google Shape;9408;p59"/>
            <p:cNvSpPr/>
            <p:nvPr/>
          </p:nvSpPr>
          <p:spPr>
            <a:xfrm>
              <a:off x="7169040" y="3244680"/>
              <a:ext cx="186120" cy="146520"/>
            </a:xfrm>
            <a:custGeom>
              <a:avLst/>
              <a:gdLst>
                <a:gd name="textAreaLeft" fmla="*/ 0 w 186120"/>
                <a:gd name="textAreaRight" fmla="*/ 186480 w 186120"/>
                <a:gd name="textAreaTop" fmla="*/ 0 h 146520"/>
                <a:gd name="textAreaBottom" fmla="*/ 146880 h 146520"/>
              </a:gdLst>
              <a:ahLst/>
              <a:cxnLst/>
              <a:rect l="textAreaLeft" t="textAreaTop" r="textAreaRight" b="textAreaBottom"/>
              <a:pathLst>
                <a:path w="7405" h="583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00" name="Google Shape;9409;p59"/>
            <p:cNvSpPr/>
            <p:nvPr/>
          </p:nvSpPr>
          <p:spPr>
            <a:xfrm>
              <a:off x="7105680" y="3286080"/>
              <a:ext cx="91800" cy="104400"/>
            </a:xfrm>
            <a:custGeom>
              <a:avLst/>
              <a:gdLst>
                <a:gd name="textAreaLeft" fmla="*/ 0 w 91800"/>
                <a:gd name="textAreaRight" fmla="*/ 92160 w 91800"/>
                <a:gd name="textAreaTop" fmla="*/ 0 h 104400"/>
                <a:gd name="textAreaBottom" fmla="*/ 104760 h 104400"/>
              </a:gdLst>
              <a:ahLst/>
              <a:cxnLst/>
              <a:rect l="textAreaLeft" t="textAreaTop" r="textAreaRight" b="textAreaBottom"/>
              <a:pathLst>
                <a:path w="3655" h="416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01" name="Google Shape;9410;p59"/>
            <p:cNvSpPr/>
            <p:nvPr/>
          </p:nvSpPr>
          <p:spPr>
            <a:xfrm>
              <a:off x="7065000" y="3327840"/>
              <a:ext cx="50400" cy="61560"/>
            </a:xfrm>
            <a:custGeom>
              <a:avLst/>
              <a:gdLst>
                <a:gd name="textAreaLeft" fmla="*/ 0 w 50400"/>
                <a:gd name="textAreaRight" fmla="*/ 50760 w 50400"/>
                <a:gd name="textAreaTop" fmla="*/ 0 h 61560"/>
                <a:gd name="textAreaBottom" fmla="*/ 61920 h 61560"/>
              </a:gdLst>
              <a:ahLst/>
              <a:cxnLst/>
              <a:rect l="textAreaLeft" t="textAreaTop" r="textAreaRight" b="textAreaBottom"/>
              <a:pathLst>
                <a:path w="2017" h="2459">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w="0">
              <a:noFill/>
            </a:ln>
          </p:spPr>
          <p:style>
            <a:lnRef idx="0"/>
            <a:fillRef idx="0"/>
            <a:effectRef idx="0"/>
            <a:fontRef idx="minor"/>
          </p:style>
          <p:txBody>
            <a:bodyPr tIns="30960" bIns="30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02" name="Google Shape;9411;p59"/>
          <p:cNvGrpSpPr/>
          <p:nvPr/>
        </p:nvGrpSpPr>
        <p:grpSpPr>
          <a:xfrm>
            <a:off x="6178680" y="2273760"/>
            <a:ext cx="356040" cy="352800"/>
            <a:chOff x="6178680" y="2273760"/>
            <a:chExt cx="356040" cy="352800"/>
          </a:xfrm>
        </p:grpSpPr>
        <p:sp>
          <p:nvSpPr>
            <p:cNvPr id="9203" name="Google Shape;9412;p59"/>
            <p:cNvSpPr/>
            <p:nvPr/>
          </p:nvSpPr>
          <p:spPr>
            <a:xfrm>
              <a:off x="6270480" y="2455560"/>
              <a:ext cx="22680" cy="19800"/>
            </a:xfrm>
            <a:custGeom>
              <a:avLst/>
              <a:gdLst>
                <a:gd name="textAreaLeft" fmla="*/ 0 w 22680"/>
                <a:gd name="textAreaRight" fmla="*/ 23040 w 22680"/>
                <a:gd name="textAreaTop" fmla="*/ 0 h 19800"/>
                <a:gd name="textAreaBottom" fmla="*/ 20160 h 19800"/>
              </a:gdLst>
              <a:ahLst/>
              <a:cxnLst/>
              <a:rect l="textAreaLeft" t="textAreaTop" r="textAreaRight" b="textAreaBottom"/>
              <a:pathLst>
                <a:path w="915" h="80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04" name="Google Shape;9413;p59"/>
            <p:cNvSpPr/>
            <p:nvPr/>
          </p:nvSpPr>
          <p:spPr>
            <a:xfrm>
              <a:off x="6342840" y="2434680"/>
              <a:ext cx="69480" cy="47160"/>
            </a:xfrm>
            <a:custGeom>
              <a:avLst/>
              <a:gdLst>
                <a:gd name="textAreaLeft" fmla="*/ 0 w 69480"/>
                <a:gd name="textAreaRight" fmla="*/ 69840 w 69480"/>
                <a:gd name="textAreaTop" fmla="*/ 0 h 47160"/>
                <a:gd name="textAreaBottom" fmla="*/ 47520 h 47160"/>
              </a:gdLst>
              <a:ahLst/>
              <a:cxnLst/>
              <a:rect l="textAreaLeft" t="textAreaTop" r="textAreaRight" b="textAreaBottom"/>
              <a:pathLst>
                <a:path w="2774" h="1891">
                  <a:moveTo>
                    <a:pt x="568" y="1"/>
                  </a:moveTo>
                  <a:lnTo>
                    <a:pt x="1" y="568"/>
                  </a:lnTo>
                  <a:lnTo>
                    <a:pt x="2206" y="1891"/>
                  </a:lnTo>
                  <a:lnTo>
                    <a:pt x="2773" y="1324"/>
                  </a:lnTo>
                  <a:lnTo>
                    <a:pt x="568" y="1"/>
                  </a:ln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05" name="Google Shape;9414;p59"/>
            <p:cNvSpPr/>
            <p:nvPr/>
          </p:nvSpPr>
          <p:spPr>
            <a:xfrm>
              <a:off x="6178680" y="2273760"/>
              <a:ext cx="356040" cy="352800"/>
            </a:xfrm>
            <a:custGeom>
              <a:avLst/>
              <a:gdLst>
                <a:gd name="textAreaLeft" fmla="*/ 0 w 356040"/>
                <a:gd name="textAreaRight" fmla="*/ 356400 w 356040"/>
                <a:gd name="textAreaTop" fmla="*/ 0 h 352800"/>
                <a:gd name="textAreaBottom" fmla="*/ 353160 h 352800"/>
              </a:gdLst>
              <a:ahLst/>
              <a:cxnLst/>
              <a:rect l="textAreaLeft" t="textAreaTop" r="textAreaRight" b="textAreaBottom"/>
              <a:pathLst>
                <a:path w="14147" h="1402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06" name="Google Shape;9415;p59"/>
            <p:cNvSpPr/>
            <p:nvPr/>
          </p:nvSpPr>
          <p:spPr>
            <a:xfrm>
              <a:off x="6330240" y="2513520"/>
              <a:ext cx="22680" cy="20520"/>
            </a:xfrm>
            <a:custGeom>
              <a:avLst/>
              <a:gdLst>
                <a:gd name="textAreaLeft" fmla="*/ 0 w 22680"/>
                <a:gd name="textAreaRight" fmla="*/ 23040 w 22680"/>
                <a:gd name="textAreaTop" fmla="*/ 0 h 20520"/>
                <a:gd name="textAreaBottom" fmla="*/ 20880 h 20520"/>
              </a:gdLst>
              <a:ahLst/>
              <a:cxnLst/>
              <a:rect l="textAreaLeft" t="textAreaTop" r="textAreaRight" b="textAreaBottom"/>
              <a:pathLst>
                <a:path w="915" h="836">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207" name="Google Shape;9416;p59"/>
          <p:cNvSpPr/>
          <p:nvPr/>
        </p:nvSpPr>
        <p:spPr>
          <a:xfrm>
            <a:off x="7991640" y="1828440"/>
            <a:ext cx="273240" cy="354240"/>
          </a:xfrm>
          <a:custGeom>
            <a:avLst/>
            <a:gdLst>
              <a:gd name="textAreaLeft" fmla="*/ 0 w 273240"/>
              <a:gd name="textAreaRight" fmla="*/ 273600 w 273240"/>
              <a:gd name="textAreaTop" fmla="*/ 0 h 354240"/>
              <a:gd name="textAreaBottom" fmla="*/ 354600 h 354240"/>
            </a:gdLst>
            <a:ahLst/>
            <a:cxnLst/>
            <a:rect l="textAreaLeft" t="textAreaTop" r="textAreaRight" b="textAreaBottom"/>
            <a:pathLst>
              <a:path w="10871" h="14078">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208" name="Google Shape;9417;p59"/>
          <p:cNvGrpSpPr/>
          <p:nvPr/>
        </p:nvGrpSpPr>
        <p:grpSpPr>
          <a:xfrm>
            <a:off x="7961400" y="2283480"/>
            <a:ext cx="355680" cy="333000"/>
            <a:chOff x="7961400" y="2283480"/>
            <a:chExt cx="355680" cy="333000"/>
          </a:xfrm>
        </p:grpSpPr>
        <p:sp>
          <p:nvSpPr>
            <p:cNvPr id="9209" name="Google Shape;9418;p59"/>
            <p:cNvSpPr/>
            <p:nvPr/>
          </p:nvSpPr>
          <p:spPr>
            <a:xfrm>
              <a:off x="8024760" y="2428560"/>
              <a:ext cx="41760" cy="41760"/>
            </a:xfrm>
            <a:custGeom>
              <a:avLst/>
              <a:gdLst>
                <a:gd name="textAreaLeft" fmla="*/ 0 w 41760"/>
                <a:gd name="textAreaRight" fmla="*/ 42120 w 41760"/>
                <a:gd name="textAreaTop" fmla="*/ 0 h 41760"/>
                <a:gd name="textAreaBottom" fmla="*/ 42120 h 41760"/>
              </a:gdLst>
              <a:ahLst/>
              <a:cxnLst/>
              <a:rect l="textAreaLeft" t="textAreaTop" r="textAreaRight" b="textAreaBottom"/>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0" name="Google Shape;9419;p59"/>
            <p:cNvSpPr/>
            <p:nvPr/>
          </p:nvSpPr>
          <p:spPr>
            <a:xfrm>
              <a:off x="8107920" y="2345400"/>
              <a:ext cx="41760" cy="41760"/>
            </a:xfrm>
            <a:custGeom>
              <a:avLst/>
              <a:gdLst>
                <a:gd name="textAreaLeft" fmla="*/ 0 w 41760"/>
                <a:gd name="textAreaRight" fmla="*/ 42120 w 41760"/>
                <a:gd name="textAreaTop" fmla="*/ 0 h 41760"/>
                <a:gd name="textAreaBottom" fmla="*/ 42120 h 41760"/>
              </a:gdLst>
              <a:ahLst/>
              <a:cxnLst/>
              <a:rect l="textAreaLeft" t="textAreaTop" r="textAreaRight" b="textAreaBottom"/>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1" name="Google Shape;9420;p59"/>
            <p:cNvSpPr/>
            <p:nvPr/>
          </p:nvSpPr>
          <p:spPr>
            <a:xfrm>
              <a:off x="8107920" y="2512800"/>
              <a:ext cx="41760" cy="41040"/>
            </a:xfrm>
            <a:custGeom>
              <a:avLst/>
              <a:gdLst>
                <a:gd name="textAreaLeft" fmla="*/ 0 w 41760"/>
                <a:gd name="textAreaRight" fmla="*/ 42120 w 41760"/>
                <a:gd name="textAreaTop" fmla="*/ 0 h 41040"/>
                <a:gd name="textAreaBottom" fmla="*/ 41400 h 41040"/>
              </a:gdLst>
              <a:ahLst/>
              <a:cxnLst/>
              <a:rect l="textAreaLeft" t="textAreaTop" r="textAreaRight" b="textAreaBottom"/>
              <a:pathLst>
                <a:path w="1670" h="1639">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2" name="Google Shape;9421;p59"/>
            <p:cNvSpPr/>
            <p:nvPr/>
          </p:nvSpPr>
          <p:spPr>
            <a:xfrm>
              <a:off x="7961400" y="2283480"/>
              <a:ext cx="333720" cy="333000"/>
            </a:xfrm>
            <a:custGeom>
              <a:avLst/>
              <a:gdLst>
                <a:gd name="textAreaLeft" fmla="*/ 0 w 333720"/>
                <a:gd name="textAreaRight" fmla="*/ 334080 w 333720"/>
                <a:gd name="textAreaTop" fmla="*/ 0 h 333000"/>
                <a:gd name="textAreaBottom" fmla="*/ 333360 h 333000"/>
              </a:gdLst>
              <a:ahLst/>
              <a:cxnLst/>
              <a:rect l="textAreaLeft" t="textAreaTop" r="textAreaRight" b="textAreaBottom"/>
              <a:pathLst>
                <a:path w="13265" h="13233">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3" name="Google Shape;9422;p59"/>
            <p:cNvSpPr/>
            <p:nvPr/>
          </p:nvSpPr>
          <p:spPr>
            <a:xfrm>
              <a:off x="8191440" y="2428560"/>
              <a:ext cx="41760" cy="41760"/>
            </a:xfrm>
            <a:custGeom>
              <a:avLst/>
              <a:gdLst>
                <a:gd name="textAreaLeft" fmla="*/ 0 w 41760"/>
                <a:gd name="textAreaRight" fmla="*/ 42120 w 41760"/>
                <a:gd name="textAreaTop" fmla="*/ 0 h 41760"/>
                <a:gd name="textAreaBottom" fmla="*/ 42120 h 41760"/>
              </a:gdLst>
              <a:ahLst/>
              <a:cxnLst/>
              <a:rect l="textAreaLeft" t="textAreaTop" r="textAreaRight" b="textAreaBottom"/>
              <a:pathLst>
                <a:path w="1670" h="1671">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4" name="Google Shape;9423;p59"/>
            <p:cNvSpPr/>
            <p:nvPr/>
          </p:nvSpPr>
          <p:spPr>
            <a:xfrm>
              <a:off x="8214120" y="2533320"/>
              <a:ext cx="102960" cy="82800"/>
            </a:xfrm>
            <a:custGeom>
              <a:avLst/>
              <a:gdLst>
                <a:gd name="textAreaLeft" fmla="*/ 0 w 102960"/>
                <a:gd name="textAreaRight" fmla="*/ 103320 w 102960"/>
                <a:gd name="textAreaTop" fmla="*/ 0 h 82800"/>
                <a:gd name="textAreaBottom" fmla="*/ 83160 h 82800"/>
              </a:gdLst>
              <a:ahLst/>
              <a:cxnLst/>
              <a:rect l="textAreaLeft" t="textAreaTop" r="textAreaRight" b="textAreaBottom"/>
              <a:pathLst>
                <a:path w="4097" h="3309">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15" name="Google Shape;9424;p59"/>
          <p:cNvGrpSpPr/>
          <p:nvPr/>
        </p:nvGrpSpPr>
        <p:grpSpPr>
          <a:xfrm>
            <a:off x="6219720" y="3222360"/>
            <a:ext cx="252000" cy="355320"/>
            <a:chOff x="6219720" y="3222360"/>
            <a:chExt cx="252000" cy="355320"/>
          </a:xfrm>
        </p:grpSpPr>
        <p:sp>
          <p:nvSpPr>
            <p:cNvPr id="9216" name="Google Shape;9425;p59"/>
            <p:cNvSpPr/>
            <p:nvPr/>
          </p:nvSpPr>
          <p:spPr>
            <a:xfrm>
              <a:off x="6315840" y="3222360"/>
              <a:ext cx="63000" cy="63000"/>
            </a:xfrm>
            <a:custGeom>
              <a:avLst/>
              <a:gdLst>
                <a:gd name="textAreaLeft" fmla="*/ 0 w 63000"/>
                <a:gd name="textAreaRight" fmla="*/ 63360 w 63000"/>
                <a:gd name="textAreaTop" fmla="*/ 0 h 63000"/>
                <a:gd name="textAreaBottom" fmla="*/ 63360 h 63000"/>
              </a:gdLst>
              <a:ahLst/>
              <a:cxnLst/>
              <a:rect l="textAreaLeft" t="textAreaTop" r="textAreaRight" b="textAreaBottom"/>
              <a:pathLst>
                <a:path w="2521" h="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17" name="Google Shape;9426;p59"/>
            <p:cNvSpPr/>
            <p:nvPr/>
          </p:nvSpPr>
          <p:spPr>
            <a:xfrm>
              <a:off x="6219720" y="3305880"/>
              <a:ext cx="252000" cy="271800"/>
            </a:xfrm>
            <a:custGeom>
              <a:avLst/>
              <a:gdLst>
                <a:gd name="textAreaLeft" fmla="*/ 0 w 252000"/>
                <a:gd name="textAreaRight" fmla="*/ 252360 w 252000"/>
                <a:gd name="textAreaTop" fmla="*/ 0 h 271800"/>
                <a:gd name="textAreaBottom" fmla="*/ 272160 h 271800"/>
              </a:gdLst>
              <a:ahLst/>
              <a:cxnLst/>
              <a:rect l="textAreaLeft" t="textAreaTop" r="textAreaRight" b="textAreaBottom"/>
              <a:pathLst>
                <a:path w="10019" h="10807">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18" name="Google Shape;9427;p59"/>
          <p:cNvGrpSpPr/>
          <p:nvPr/>
        </p:nvGrpSpPr>
        <p:grpSpPr>
          <a:xfrm>
            <a:off x="7951680" y="3244680"/>
            <a:ext cx="354240" cy="354240"/>
            <a:chOff x="7951680" y="3244680"/>
            <a:chExt cx="354240" cy="354240"/>
          </a:xfrm>
        </p:grpSpPr>
        <p:sp>
          <p:nvSpPr>
            <p:cNvPr id="9219" name="Google Shape;9428;p59"/>
            <p:cNvSpPr/>
            <p:nvPr/>
          </p:nvSpPr>
          <p:spPr>
            <a:xfrm>
              <a:off x="7992360" y="3244680"/>
              <a:ext cx="292320" cy="166320"/>
            </a:xfrm>
            <a:custGeom>
              <a:avLst/>
              <a:gdLst>
                <a:gd name="textAreaLeft" fmla="*/ 0 w 292320"/>
                <a:gd name="textAreaRight" fmla="*/ 292680 w 292320"/>
                <a:gd name="textAreaTop" fmla="*/ 0 h 166320"/>
                <a:gd name="textAreaBottom" fmla="*/ 166680 h 166320"/>
              </a:gdLst>
              <a:ahLst/>
              <a:cxnLst/>
              <a:rect l="textAreaLeft" t="textAreaTop" r="textAreaRight" b="textAreaBottom"/>
              <a:pathLst>
                <a:path w="11626" h="6617">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0" name="Google Shape;9429;p59"/>
            <p:cNvSpPr/>
            <p:nvPr/>
          </p:nvSpPr>
          <p:spPr>
            <a:xfrm>
              <a:off x="8076240" y="3353400"/>
              <a:ext cx="20160" cy="57600"/>
            </a:xfrm>
            <a:custGeom>
              <a:avLst/>
              <a:gdLst>
                <a:gd name="textAreaLeft" fmla="*/ 0 w 20160"/>
                <a:gd name="textAreaRight" fmla="*/ 20520 w 20160"/>
                <a:gd name="textAreaTop" fmla="*/ 0 h 57600"/>
                <a:gd name="textAreaBottom" fmla="*/ 57960 h 57600"/>
              </a:gdLst>
              <a:ahLst/>
              <a:cxnLst/>
              <a:rect l="textAreaLeft" t="textAreaTop" r="textAreaRight" b="textAreaBottom"/>
              <a:pathLst>
                <a:path w="820" h="2301">
                  <a:moveTo>
                    <a:pt x="0" y="1"/>
                  </a:moveTo>
                  <a:lnTo>
                    <a:pt x="0" y="2301"/>
                  </a:lnTo>
                  <a:lnTo>
                    <a:pt x="819" y="2301"/>
                  </a:lnTo>
                  <a:lnTo>
                    <a:pt x="819" y="946"/>
                  </a:lnTo>
                  <a:lnTo>
                    <a:pt x="0" y="1"/>
                  </a:lnTo>
                  <a:close/>
                </a:path>
              </a:pathLst>
            </a:custGeom>
            <a:solidFill>
              <a:schemeClr val="dk2"/>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1" name="Google Shape;9430;p59"/>
            <p:cNvSpPr/>
            <p:nvPr/>
          </p:nvSpPr>
          <p:spPr>
            <a:xfrm>
              <a:off x="7951680" y="3431880"/>
              <a:ext cx="354240" cy="82800"/>
            </a:xfrm>
            <a:custGeom>
              <a:avLst/>
              <a:gdLst>
                <a:gd name="textAreaLeft" fmla="*/ 0 w 354240"/>
                <a:gd name="textAreaRight" fmla="*/ 354600 w 354240"/>
                <a:gd name="textAreaTop" fmla="*/ 0 h 82800"/>
                <a:gd name="textAreaBottom" fmla="*/ 83160 h 82800"/>
              </a:gdLst>
              <a:ahLst/>
              <a:cxnLst/>
              <a:rect l="textAreaLeft" t="textAreaTop" r="textAreaRight" b="textAreaBottom"/>
              <a:pathLst>
                <a:path w="14084" h="3309">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2" name="Google Shape;9431;p59"/>
            <p:cNvSpPr/>
            <p:nvPr/>
          </p:nvSpPr>
          <p:spPr>
            <a:xfrm>
              <a:off x="7975440" y="3535920"/>
              <a:ext cx="53640" cy="63000"/>
            </a:xfrm>
            <a:custGeom>
              <a:avLst/>
              <a:gdLst>
                <a:gd name="textAreaLeft" fmla="*/ 0 w 53640"/>
                <a:gd name="textAreaRight" fmla="*/ 54000 w 53640"/>
                <a:gd name="textAreaTop" fmla="*/ 0 h 63000"/>
                <a:gd name="textAreaBottom" fmla="*/ 63360 h 63000"/>
              </a:gdLst>
              <a:ahLst/>
              <a:cxnLst/>
              <a:rect l="textAreaLeft" t="textAreaTop" r="textAreaRight" b="textAreaBottom"/>
              <a:pathLst>
                <a:path w="2144" h="2522">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3" name="Google Shape;9432;p59"/>
            <p:cNvSpPr/>
            <p:nvPr/>
          </p:nvSpPr>
          <p:spPr>
            <a:xfrm>
              <a:off x="8142840" y="3535920"/>
              <a:ext cx="54360" cy="63000"/>
            </a:xfrm>
            <a:custGeom>
              <a:avLst/>
              <a:gdLst>
                <a:gd name="textAreaLeft" fmla="*/ 0 w 54360"/>
                <a:gd name="textAreaRight" fmla="*/ 54720 w 54360"/>
                <a:gd name="textAreaTop" fmla="*/ 0 h 63000"/>
                <a:gd name="textAreaBottom" fmla="*/ 63360 h 63000"/>
              </a:gdLst>
              <a:ahLst/>
              <a:cxnLst/>
              <a:rect l="textAreaLeft" t="textAreaTop" r="textAreaRight" b="textAreaBottom"/>
              <a:pathLst>
                <a:path w="2175" h="2522">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4" name="Google Shape;9433;p59"/>
            <p:cNvSpPr/>
            <p:nvPr/>
          </p:nvSpPr>
          <p:spPr>
            <a:xfrm>
              <a:off x="8227080" y="3535920"/>
              <a:ext cx="54360" cy="63000"/>
            </a:xfrm>
            <a:custGeom>
              <a:avLst/>
              <a:gdLst>
                <a:gd name="textAreaLeft" fmla="*/ 0 w 54360"/>
                <a:gd name="textAreaRight" fmla="*/ 54720 w 54360"/>
                <a:gd name="textAreaTop" fmla="*/ 0 h 63000"/>
                <a:gd name="textAreaBottom" fmla="*/ 63360 h 63000"/>
              </a:gdLst>
              <a:ahLst/>
              <a:cxnLst/>
              <a:rect l="textAreaLeft" t="textAreaTop" r="textAreaRight" b="textAreaBottom"/>
              <a:pathLst>
                <a:path w="2175" h="2522">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w="0">
              <a:noFill/>
            </a:ln>
          </p:spPr>
          <p:style>
            <a:lnRef idx="0"/>
            <a:fillRef idx="0"/>
            <a:effectRef idx="0"/>
            <a:fontRef idx="minor"/>
          </p:style>
          <p:txBody>
            <a:bodyPr tIns="31680" bIns="31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25" name="Google Shape;9434;p59"/>
          <p:cNvGrpSpPr/>
          <p:nvPr/>
        </p:nvGrpSpPr>
        <p:grpSpPr>
          <a:xfrm>
            <a:off x="7086240" y="2746800"/>
            <a:ext cx="315000" cy="354240"/>
            <a:chOff x="7086240" y="2746800"/>
            <a:chExt cx="315000" cy="354240"/>
          </a:xfrm>
        </p:grpSpPr>
        <p:sp>
          <p:nvSpPr>
            <p:cNvPr id="9226" name="Google Shape;9435;p59"/>
            <p:cNvSpPr/>
            <p:nvPr/>
          </p:nvSpPr>
          <p:spPr>
            <a:xfrm>
              <a:off x="7086240" y="3061080"/>
              <a:ext cx="312120" cy="39960"/>
            </a:xfrm>
            <a:custGeom>
              <a:avLst/>
              <a:gdLst>
                <a:gd name="textAreaLeft" fmla="*/ 0 w 312120"/>
                <a:gd name="textAreaRight" fmla="*/ 312480 w 312120"/>
                <a:gd name="textAreaTop" fmla="*/ 0 h 39960"/>
                <a:gd name="textAreaBottom" fmla="*/ 40320 h 39960"/>
              </a:gdLst>
              <a:ahLst/>
              <a:cxnLst/>
              <a:rect l="textAreaLeft" t="textAreaTop" r="textAreaRight" b="textAreaBottom"/>
              <a:pathLst>
                <a:path w="12414" h="1608">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7" name="Google Shape;9436;p59"/>
            <p:cNvSpPr/>
            <p:nvPr/>
          </p:nvSpPr>
          <p:spPr>
            <a:xfrm>
              <a:off x="7089120" y="2892240"/>
              <a:ext cx="312120" cy="147240"/>
            </a:xfrm>
            <a:custGeom>
              <a:avLst/>
              <a:gdLst>
                <a:gd name="textAreaLeft" fmla="*/ 0 w 312120"/>
                <a:gd name="textAreaRight" fmla="*/ 312480 w 312120"/>
                <a:gd name="textAreaTop" fmla="*/ 0 h 147240"/>
                <a:gd name="textAreaBottom" fmla="*/ 147600 h 147240"/>
              </a:gdLst>
              <a:ahLst/>
              <a:cxnLst/>
              <a:rect l="textAreaLeft" t="textAreaTop" r="textAreaRight" b="textAreaBottom"/>
              <a:pathLst>
                <a:path w="12414" h="586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28" name="Google Shape;9437;p59"/>
            <p:cNvSpPr/>
            <p:nvPr/>
          </p:nvSpPr>
          <p:spPr>
            <a:xfrm>
              <a:off x="7108200" y="2746800"/>
              <a:ext cx="269280" cy="130680"/>
            </a:xfrm>
            <a:custGeom>
              <a:avLst/>
              <a:gdLst>
                <a:gd name="textAreaLeft" fmla="*/ 0 w 269280"/>
                <a:gd name="textAreaRight" fmla="*/ 269640 w 269280"/>
                <a:gd name="textAreaTop" fmla="*/ 0 h 130680"/>
                <a:gd name="textAreaBottom" fmla="*/ 131040 h 130680"/>
              </a:gdLst>
              <a:ahLst/>
              <a:cxnLst/>
              <a:rect l="textAreaLeft" t="textAreaTop" r="textAreaRight" b="textAreaBottom"/>
              <a:pathLst>
                <a:path w="10713" h="5199">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29" name="Google Shape;9438;p59"/>
          <p:cNvGrpSpPr/>
          <p:nvPr/>
        </p:nvGrpSpPr>
        <p:grpSpPr>
          <a:xfrm>
            <a:off x="4835520" y="1387440"/>
            <a:ext cx="355680" cy="354600"/>
            <a:chOff x="4835520" y="1387440"/>
            <a:chExt cx="355680" cy="354600"/>
          </a:xfrm>
        </p:grpSpPr>
        <p:sp>
          <p:nvSpPr>
            <p:cNvPr id="9230" name="Google Shape;9439;p59"/>
            <p:cNvSpPr/>
            <p:nvPr/>
          </p:nvSpPr>
          <p:spPr>
            <a:xfrm>
              <a:off x="4835520" y="1387440"/>
              <a:ext cx="230400" cy="269640"/>
            </a:xfrm>
            <a:custGeom>
              <a:avLst/>
              <a:gdLst>
                <a:gd name="textAreaLeft" fmla="*/ 0 w 230400"/>
                <a:gd name="textAreaRight" fmla="*/ 230760 w 230400"/>
                <a:gd name="textAreaTop" fmla="*/ 0 h 269640"/>
                <a:gd name="textAreaBottom" fmla="*/ 270000 h 269640"/>
              </a:gdLst>
              <a:ahLst/>
              <a:cxnLst/>
              <a:rect l="textAreaLeft" t="textAreaTop" r="textAreaRight" b="textAreaBottom"/>
              <a:pathLst>
                <a:path w="9169" h="10725">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31" name="Google Shape;9440;p59"/>
            <p:cNvSpPr/>
            <p:nvPr/>
          </p:nvSpPr>
          <p:spPr>
            <a:xfrm>
              <a:off x="4961520" y="1470960"/>
              <a:ext cx="229680" cy="271080"/>
            </a:xfrm>
            <a:custGeom>
              <a:avLst/>
              <a:gdLst>
                <a:gd name="textAreaLeft" fmla="*/ 0 w 229680"/>
                <a:gd name="textAreaRight" fmla="*/ 230040 w 229680"/>
                <a:gd name="textAreaTop" fmla="*/ 0 h 271080"/>
                <a:gd name="textAreaBottom" fmla="*/ 271440 h 271080"/>
              </a:gdLst>
              <a:ahLst/>
              <a:cxnLst/>
              <a:rect l="textAreaLeft" t="textAreaTop" r="textAreaRight" b="textAreaBottom"/>
              <a:pathLst>
                <a:path w="9138" h="10784">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232" name="Google Shape;9441;p59"/>
          <p:cNvSpPr/>
          <p:nvPr/>
        </p:nvSpPr>
        <p:spPr>
          <a:xfrm>
            <a:off x="4878720" y="2273040"/>
            <a:ext cx="271080" cy="353520"/>
          </a:xfrm>
          <a:custGeom>
            <a:avLst/>
            <a:gdLst>
              <a:gd name="textAreaLeft" fmla="*/ 0 w 271080"/>
              <a:gd name="textAreaRight" fmla="*/ 271440 w 271080"/>
              <a:gd name="textAreaTop" fmla="*/ 0 h 353520"/>
              <a:gd name="textAreaBottom" fmla="*/ 353880 h 353520"/>
            </a:gdLst>
            <a:ahLst/>
            <a:cxnLst/>
            <a:rect l="textAreaLeft" t="textAreaTop" r="textAreaRight" b="textAreaBottom"/>
            <a:pathLst>
              <a:path w="10776" h="14052">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233" name="Google Shape;9442;p59"/>
          <p:cNvGrpSpPr/>
          <p:nvPr/>
        </p:nvGrpSpPr>
        <p:grpSpPr>
          <a:xfrm>
            <a:off x="5277960" y="1386720"/>
            <a:ext cx="356040" cy="355680"/>
            <a:chOff x="5277960" y="1386720"/>
            <a:chExt cx="356040" cy="355680"/>
          </a:xfrm>
        </p:grpSpPr>
        <p:sp>
          <p:nvSpPr>
            <p:cNvPr id="9234" name="Google Shape;9443;p59"/>
            <p:cNvSpPr/>
            <p:nvPr/>
          </p:nvSpPr>
          <p:spPr>
            <a:xfrm>
              <a:off x="5508000" y="1659600"/>
              <a:ext cx="125640" cy="82800"/>
            </a:xfrm>
            <a:custGeom>
              <a:avLst/>
              <a:gdLst>
                <a:gd name="textAreaLeft" fmla="*/ 0 w 125640"/>
                <a:gd name="textAreaRight" fmla="*/ 126000 w 125640"/>
                <a:gd name="textAreaTop" fmla="*/ 0 h 82800"/>
                <a:gd name="textAreaBottom" fmla="*/ 83160 h 82800"/>
              </a:gdLst>
              <a:ahLst/>
              <a:cxnLst/>
              <a:rect l="textAreaLeft" t="textAreaTop" r="textAreaRight" b="textAreaBottom"/>
              <a:pathLst>
                <a:path w="5011" h="3309">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w="0">
              <a:noFill/>
            </a:ln>
          </p:spPr>
          <p:style>
            <a:lnRef idx="0"/>
            <a:fillRef idx="0"/>
            <a:effectRef idx="0"/>
            <a:fontRef idx="minor"/>
          </p:style>
          <p:txBody>
            <a:bodyPr tIns="41400" bIns="41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35" name="Google Shape;9444;p59"/>
            <p:cNvSpPr/>
            <p:nvPr/>
          </p:nvSpPr>
          <p:spPr>
            <a:xfrm>
              <a:off x="5277960" y="1386720"/>
              <a:ext cx="356040" cy="251280"/>
            </a:xfrm>
            <a:custGeom>
              <a:avLst/>
              <a:gdLst>
                <a:gd name="textAreaLeft" fmla="*/ 0 w 356040"/>
                <a:gd name="textAreaRight" fmla="*/ 356400 w 356040"/>
                <a:gd name="textAreaTop" fmla="*/ 0 h 251280"/>
                <a:gd name="textAreaBottom" fmla="*/ 251640 h 251280"/>
              </a:gdLst>
              <a:ahLst/>
              <a:cxnLst/>
              <a:rect l="textAreaLeft" t="textAreaTop" r="textAreaRight" b="textAreaBottom"/>
              <a:pathLst>
                <a:path w="14147" h="9988">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36" name="Google Shape;9445;p59"/>
            <p:cNvSpPr/>
            <p:nvPr/>
          </p:nvSpPr>
          <p:spPr>
            <a:xfrm>
              <a:off x="5277960" y="1660680"/>
              <a:ext cx="100440" cy="81360"/>
            </a:xfrm>
            <a:custGeom>
              <a:avLst/>
              <a:gdLst>
                <a:gd name="textAreaLeft" fmla="*/ 0 w 100440"/>
                <a:gd name="textAreaRight" fmla="*/ 100800 w 100440"/>
                <a:gd name="textAreaTop" fmla="*/ 0 h 81360"/>
                <a:gd name="textAreaBottom" fmla="*/ 81720 h 81360"/>
              </a:gdLst>
              <a:ahLst/>
              <a:cxnLst/>
              <a:rect l="textAreaLeft" t="textAreaTop" r="textAreaRight" b="textAreaBottom"/>
              <a:pathLst>
                <a:path w="4002" h="3246">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37" name="Google Shape;9446;p59"/>
            <p:cNvSpPr/>
            <p:nvPr/>
          </p:nvSpPr>
          <p:spPr>
            <a:xfrm>
              <a:off x="5383440" y="1660680"/>
              <a:ext cx="36000" cy="81360"/>
            </a:xfrm>
            <a:custGeom>
              <a:avLst/>
              <a:gdLst>
                <a:gd name="textAreaLeft" fmla="*/ 0 w 36000"/>
                <a:gd name="textAreaRight" fmla="*/ 36360 w 36000"/>
                <a:gd name="textAreaTop" fmla="*/ 0 h 81360"/>
                <a:gd name="textAreaBottom" fmla="*/ 81720 h 81360"/>
              </a:gdLst>
              <a:ahLst/>
              <a:cxnLst/>
              <a:rect l="textAreaLeft" t="textAreaTop" r="textAreaRight" b="textAreaBottom"/>
              <a:pathLst>
                <a:path w="1450" h="3246">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38" name="Google Shape;9447;p59"/>
            <p:cNvSpPr/>
            <p:nvPr/>
          </p:nvSpPr>
          <p:spPr>
            <a:xfrm>
              <a:off x="5424840" y="1662840"/>
              <a:ext cx="70200" cy="76680"/>
            </a:xfrm>
            <a:custGeom>
              <a:avLst/>
              <a:gdLst>
                <a:gd name="textAreaLeft" fmla="*/ 0 w 70200"/>
                <a:gd name="textAreaRight" fmla="*/ 70560 w 70200"/>
                <a:gd name="textAreaTop" fmla="*/ 0 h 76680"/>
                <a:gd name="textAreaBottom" fmla="*/ 77040 h 76680"/>
              </a:gdLst>
              <a:ahLst/>
              <a:cxnLst/>
              <a:rect l="textAreaLeft" t="textAreaTop" r="textAreaRight" b="textAreaBottom"/>
              <a:pathLst>
                <a:path w="2805" h="3057">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w="0">
              <a:noFill/>
            </a:ln>
          </p:spPr>
          <p:style>
            <a:lnRef idx="0"/>
            <a:fillRef idx="0"/>
            <a:effectRef idx="0"/>
            <a:fontRef idx="minor"/>
          </p:style>
          <p:txBody>
            <a:bodyPr tIns="38520" bIns="38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39" name="Google Shape;9448;p59"/>
          <p:cNvGrpSpPr/>
          <p:nvPr/>
        </p:nvGrpSpPr>
        <p:grpSpPr>
          <a:xfrm>
            <a:off x="6168240" y="1387080"/>
            <a:ext cx="356040" cy="355320"/>
            <a:chOff x="6168240" y="1387080"/>
            <a:chExt cx="356040" cy="355320"/>
          </a:xfrm>
        </p:grpSpPr>
        <p:sp>
          <p:nvSpPr>
            <p:cNvPr id="9240" name="Google Shape;9449;p59"/>
            <p:cNvSpPr/>
            <p:nvPr/>
          </p:nvSpPr>
          <p:spPr>
            <a:xfrm>
              <a:off x="6441120" y="1694160"/>
              <a:ext cx="20160" cy="48240"/>
            </a:xfrm>
            <a:custGeom>
              <a:avLst/>
              <a:gdLst>
                <a:gd name="textAreaLeft" fmla="*/ 0 w 20160"/>
                <a:gd name="textAreaRight" fmla="*/ 20520 w 20160"/>
                <a:gd name="textAreaTop" fmla="*/ 0 h 48240"/>
                <a:gd name="textAreaBottom" fmla="*/ 48600 h 48240"/>
              </a:gdLst>
              <a:ahLst/>
              <a:cxnLst/>
              <a:rect l="textAreaLeft" t="textAreaTop" r="textAreaRight" b="textAreaBottom"/>
              <a:pathLst>
                <a:path w="820" h="1923">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1" name="Google Shape;9450;p59"/>
            <p:cNvSpPr/>
            <p:nvPr/>
          </p:nvSpPr>
          <p:spPr>
            <a:xfrm>
              <a:off x="6230880" y="1657800"/>
              <a:ext cx="63000" cy="21240"/>
            </a:xfrm>
            <a:custGeom>
              <a:avLst/>
              <a:gdLst>
                <a:gd name="textAreaLeft" fmla="*/ 0 w 63000"/>
                <a:gd name="textAreaRight" fmla="*/ 63360 w 63000"/>
                <a:gd name="textAreaTop" fmla="*/ 0 h 21240"/>
                <a:gd name="textAreaBottom" fmla="*/ 21600 h 21240"/>
              </a:gdLst>
              <a:ahLst/>
              <a:cxnLst/>
              <a:rect l="textAreaLeft" t="textAreaTop" r="textAreaRight" b="textAreaBottom"/>
              <a:pathLst>
                <a:path w="2521" h="851">
                  <a:moveTo>
                    <a:pt x="0" y="0"/>
                  </a:moveTo>
                  <a:lnTo>
                    <a:pt x="0" y="851"/>
                  </a:lnTo>
                  <a:lnTo>
                    <a:pt x="2521" y="851"/>
                  </a:lnTo>
                  <a:lnTo>
                    <a:pt x="2521" y="0"/>
                  </a:lnTo>
                  <a:close/>
                </a:path>
              </a:pathLst>
            </a:custGeom>
            <a:solidFill>
              <a:schemeClr val="dk2"/>
            </a:solidFill>
            <a:ln w="0">
              <a:noFill/>
            </a:ln>
          </p:spPr>
          <p:style>
            <a:lnRef idx="0"/>
            <a:fillRef idx="0"/>
            <a:effectRef idx="0"/>
            <a:fontRef idx="minor"/>
          </p:style>
          <p:txBody>
            <a:bodyPr tIns="10800" bIns="10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2" name="Google Shape;9451;p59"/>
            <p:cNvSpPr/>
            <p:nvPr/>
          </p:nvSpPr>
          <p:spPr>
            <a:xfrm>
              <a:off x="6168240" y="1575360"/>
              <a:ext cx="187560" cy="167040"/>
            </a:xfrm>
            <a:custGeom>
              <a:avLst/>
              <a:gdLst>
                <a:gd name="textAreaLeft" fmla="*/ 0 w 187560"/>
                <a:gd name="textAreaRight" fmla="*/ 187920 w 187560"/>
                <a:gd name="textAreaTop" fmla="*/ 0 h 167040"/>
                <a:gd name="textAreaBottom" fmla="*/ 167400 h 167040"/>
              </a:gdLst>
              <a:ahLst/>
              <a:cxnLst/>
              <a:rect l="textAreaLeft" t="textAreaTop" r="textAreaRight" b="textAreaBottom"/>
              <a:pathLst>
                <a:path w="7468" h="6649">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w="0">
              <a:noFill/>
            </a:ln>
          </p:spPr>
          <p:style>
            <a:lnRef idx="0"/>
            <a:fillRef idx="0"/>
            <a:effectRef idx="0"/>
            <a:fontRef idx="minor"/>
          </p:style>
          <p:txBody>
            <a:bodyPr tIns="83520" bIns="83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3" name="Google Shape;9452;p59"/>
            <p:cNvSpPr/>
            <p:nvPr/>
          </p:nvSpPr>
          <p:spPr>
            <a:xfrm>
              <a:off x="6381720" y="1387080"/>
              <a:ext cx="142560" cy="137880"/>
            </a:xfrm>
            <a:custGeom>
              <a:avLst/>
              <a:gdLst>
                <a:gd name="textAreaLeft" fmla="*/ 0 w 142560"/>
                <a:gd name="textAreaRight" fmla="*/ 142920 w 142560"/>
                <a:gd name="textAreaTop" fmla="*/ 0 h 137880"/>
                <a:gd name="textAreaBottom" fmla="*/ 138240 h 137880"/>
              </a:gdLst>
              <a:ahLst/>
              <a:cxnLst/>
              <a:rect l="textAreaLeft" t="textAreaTop" r="textAreaRight" b="textAreaBottom"/>
              <a:pathLst>
                <a:path w="5672" h="5483">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w="0">
              <a:noFill/>
            </a:ln>
          </p:spPr>
          <p:style>
            <a:lnRef idx="0"/>
            <a:fillRef idx="0"/>
            <a:effectRef idx="0"/>
            <a:fontRef idx="minor"/>
          </p:style>
          <p:txBody>
            <a:bodyPr tIns="69120" bIns="69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4" name="Google Shape;9453;p59"/>
            <p:cNvSpPr/>
            <p:nvPr/>
          </p:nvSpPr>
          <p:spPr>
            <a:xfrm>
              <a:off x="6462000" y="1502280"/>
              <a:ext cx="62280" cy="105120"/>
            </a:xfrm>
            <a:custGeom>
              <a:avLst/>
              <a:gdLst>
                <a:gd name="textAreaLeft" fmla="*/ 0 w 62280"/>
                <a:gd name="textAreaRight" fmla="*/ 62640 w 62280"/>
                <a:gd name="textAreaTop" fmla="*/ 0 h 105120"/>
                <a:gd name="textAreaBottom" fmla="*/ 105480 h 105120"/>
              </a:gdLst>
              <a:ahLst/>
              <a:cxnLst/>
              <a:rect l="textAreaLeft" t="textAreaTop" r="textAreaRight" b="textAreaBottom"/>
              <a:pathLst>
                <a:path w="2490" h="4191">
                  <a:moveTo>
                    <a:pt x="2489" y="0"/>
                  </a:moveTo>
                  <a:lnTo>
                    <a:pt x="0" y="1890"/>
                  </a:lnTo>
                  <a:lnTo>
                    <a:pt x="0" y="4190"/>
                  </a:lnTo>
                  <a:lnTo>
                    <a:pt x="2489" y="2300"/>
                  </a:lnTo>
                  <a:lnTo>
                    <a:pt x="2489" y="0"/>
                  </a:ln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5" name="Google Shape;9454;p59"/>
            <p:cNvSpPr/>
            <p:nvPr/>
          </p:nvSpPr>
          <p:spPr>
            <a:xfrm>
              <a:off x="6378480" y="1460880"/>
              <a:ext cx="62280" cy="104400"/>
            </a:xfrm>
            <a:custGeom>
              <a:avLst/>
              <a:gdLst>
                <a:gd name="textAreaLeft" fmla="*/ 0 w 62280"/>
                <a:gd name="textAreaRight" fmla="*/ 62640 w 62280"/>
                <a:gd name="textAreaTop" fmla="*/ 0 h 104400"/>
                <a:gd name="textAreaBottom" fmla="*/ 104760 h 104400"/>
              </a:gdLst>
              <a:ahLst/>
              <a:cxnLst/>
              <a:rect l="textAreaLeft" t="textAreaTop" r="textAreaRight" b="textAreaBottom"/>
              <a:pathLst>
                <a:path w="2490" h="4160">
                  <a:moveTo>
                    <a:pt x="0" y="1"/>
                  </a:moveTo>
                  <a:lnTo>
                    <a:pt x="0" y="2269"/>
                  </a:lnTo>
                  <a:lnTo>
                    <a:pt x="2489" y="4160"/>
                  </a:lnTo>
                  <a:lnTo>
                    <a:pt x="2489" y="1891"/>
                  </a:lnTo>
                  <a:lnTo>
                    <a:pt x="0" y="1"/>
                  </a:ln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6" name="Google Shape;9455;p59"/>
            <p:cNvSpPr/>
            <p:nvPr/>
          </p:nvSpPr>
          <p:spPr>
            <a:xfrm>
              <a:off x="6462000" y="1585440"/>
              <a:ext cx="62280" cy="108360"/>
            </a:xfrm>
            <a:custGeom>
              <a:avLst/>
              <a:gdLst>
                <a:gd name="textAreaLeft" fmla="*/ 0 w 62280"/>
                <a:gd name="textAreaRight" fmla="*/ 62640 w 62280"/>
                <a:gd name="textAreaTop" fmla="*/ 0 h 108360"/>
                <a:gd name="textAreaBottom" fmla="*/ 108720 h 108360"/>
              </a:gdLst>
              <a:ahLst/>
              <a:cxnLst/>
              <a:rect l="textAreaLeft" t="textAreaTop" r="textAreaRight" b="textAreaBottom"/>
              <a:pathLst>
                <a:path w="2490" h="4317">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w="0">
              <a:noFill/>
            </a:ln>
          </p:spPr>
          <p:style>
            <a:lnRef idx="0"/>
            <a:fillRef idx="0"/>
            <a:effectRef idx="0"/>
            <a:fontRef idx="minor"/>
          </p:style>
          <p:txBody>
            <a:bodyPr tIns="54360" bIns="54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7" name="Google Shape;9456;p59"/>
            <p:cNvSpPr/>
            <p:nvPr/>
          </p:nvSpPr>
          <p:spPr>
            <a:xfrm>
              <a:off x="6378480" y="1544400"/>
              <a:ext cx="62280" cy="149760"/>
            </a:xfrm>
            <a:custGeom>
              <a:avLst/>
              <a:gdLst>
                <a:gd name="textAreaLeft" fmla="*/ 0 w 62280"/>
                <a:gd name="textAreaRight" fmla="*/ 62640 w 62280"/>
                <a:gd name="textAreaTop" fmla="*/ 0 h 149760"/>
                <a:gd name="textAreaBottom" fmla="*/ 150120 h 149760"/>
              </a:gdLst>
              <a:ahLst/>
              <a:cxnLst/>
              <a:rect l="textAreaLeft" t="textAreaTop" r="textAreaRight" b="textAreaBottom"/>
              <a:pathLst>
                <a:path w="2490" h="5956">
                  <a:moveTo>
                    <a:pt x="0" y="1"/>
                  </a:moveTo>
                  <a:lnTo>
                    <a:pt x="0" y="2269"/>
                  </a:lnTo>
                  <a:cubicBezTo>
                    <a:pt x="0" y="3057"/>
                    <a:pt x="315" y="3781"/>
                    <a:pt x="851" y="4317"/>
                  </a:cubicBezTo>
                  <a:lnTo>
                    <a:pt x="2489" y="5955"/>
                  </a:lnTo>
                  <a:lnTo>
                    <a:pt x="2489" y="1860"/>
                  </a:lnTo>
                  <a:lnTo>
                    <a:pt x="0" y="1"/>
                  </a:lnTo>
                  <a:close/>
                </a:path>
              </a:pathLst>
            </a:custGeom>
            <a:solidFill>
              <a:schemeClr val="dk2"/>
            </a:solidFill>
            <a:ln w="0">
              <a:noFill/>
            </a:ln>
          </p:spPr>
          <p:style>
            <a:lnRef idx="0"/>
            <a:fillRef idx="0"/>
            <a:effectRef idx="0"/>
            <a:fontRef idx="minor"/>
          </p:style>
          <p:txBody>
            <a:bodyPr tIns="74880" bIns="74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48" name="Google Shape;9457;p59"/>
            <p:cNvSpPr/>
            <p:nvPr/>
          </p:nvSpPr>
          <p:spPr>
            <a:xfrm>
              <a:off x="6189120" y="1512720"/>
              <a:ext cx="146520" cy="41040"/>
            </a:xfrm>
            <a:custGeom>
              <a:avLst/>
              <a:gdLst>
                <a:gd name="textAreaLeft" fmla="*/ 0 w 146520"/>
                <a:gd name="textAreaRight" fmla="*/ 146880 w 146520"/>
                <a:gd name="textAreaTop" fmla="*/ 0 h 41040"/>
                <a:gd name="textAreaBottom" fmla="*/ 41400 h 41040"/>
              </a:gdLst>
              <a:ahLst/>
              <a:cxnLst/>
              <a:rect l="textAreaLeft" t="textAreaTop" r="textAreaRight" b="textAreaBottom"/>
              <a:pathLst>
                <a:path w="5829" h="163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w="0">
              <a:noFill/>
            </a:ln>
          </p:spPr>
          <p:style>
            <a:lnRef idx="0"/>
            <a:fillRef idx="0"/>
            <a:effectRef idx="0"/>
            <a:fontRef idx="minor"/>
          </p:style>
          <p:txBody>
            <a:bodyPr tIns="20520" bIns="20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49" name="Google Shape;9458;p59"/>
          <p:cNvGrpSpPr/>
          <p:nvPr/>
        </p:nvGrpSpPr>
        <p:grpSpPr>
          <a:xfrm>
            <a:off x="6168240" y="1838880"/>
            <a:ext cx="355680" cy="333360"/>
            <a:chOff x="6168240" y="1838880"/>
            <a:chExt cx="355680" cy="333360"/>
          </a:xfrm>
        </p:grpSpPr>
        <p:sp>
          <p:nvSpPr>
            <p:cNvPr id="9250" name="Google Shape;9459;p59"/>
            <p:cNvSpPr/>
            <p:nvPr/>
          </p:nvSpPr>
          <p:spPr>
            <a:xfrm>
              <a:off x="6231600" y="19015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9" h="788">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1" name="Google Shape;9460;p59"/>
            <p:cNvSpPr/>
            <p:nvPr/>
          </p:nvSpPr>
          <p:spPr>
            <a:xfrm>
              <a:off x="6356160" y="190152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8" h="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2" name="Google Shape;9461;p59"/>
            <p:cNvSpPr/>
            <p:nvPr/>
          </p:nvSpPr>
          <p:spPr>
            <a:xfrm>
              <a:off x="6168240" y="1838880"/>
              <a:ext cx="270000" cy="145800"/>
            </a:xfrm>
            <a:custGeom>
              <a:avLst/>
              <a:gdLst>
                <a:gd name="textAreaLeft" fmla="*/ 0 w 270000"/>
                <a:gd name="textAreaRight" fmla="*/ 270360 w 270000"/>
                <a:gd name="textAreaTop" fmla="*/ 0 h 145800"/>
                <a:gd name="textAreaBottom" fmla="*/ 146160 h 145800"/>
              </a:gdLst>
              <a:ahLst/>
              <a:cxnLst/>
              <a:rect l="textAreaLeft" t="textAreaTop" r="textAreaRight" b="textAreaBottom"/>
              <a:pathLst>
                <a:path w="10744" h="5798">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w="0">
              <a:noFill/>
            </a:ln>
          </p:spPr>
          <p:style>
            <a:lnRef idx="0"/>
            <a:fillRef idx="0"/>
            <a:effectRef idx="0"/>
            <a:fontRef idx="minor"/>
          </p:style>
          <p:txBody>
            <a:bodyPr tIns="73080" bIns="73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3" name="Google Shape;9462;p59"/>
            <p:cNvSpPr/>
            <p:nvPr/>
          </p:nvSpPr>
          <p:spPr>
            <a:xfrm>
              <a:off x="6230880" y="2089080"/>
              <a:ext cx="62280" cy="20160"/>
            </a:xfrm>
            <a:custGeom>
              <a:avLst/>
              <a:gdLst>
                <a:gd name="textAreaLeft" fmla="*/ 0 w 62280"/>
                <a:gd name="textAreaRight" fmla="*/ 62640 w 62280"/>
                <a:gd name="textAreaTop" fmla="*/ 0 h 20160"/>
                <a:gd name="textAreaBottom" fmla="*/ 20520 h 20160"/>
              </a:gdLst>
              <a:ahLst/>
              <a:cxnLst/>
              <a:rect l="textAreaLeft" t="textAreaTop" r="textAreaRight" b="textAreaBottom"/>
              <a:pathLst>
                <a:path w="2490" h="820">
                  <a:moveTo>
                    <a:pt x="0" y="0"/>
                  </a:moveTo>
                  <a:lnTo>
                    <a:pt x="0" y="819"/>
                  </a:lnTo>
                  <a:lnTo>
                    <a:pt x="2489" y="819"/>
                  </a:lnTo>
                  <a:lnTo>
                    <a:pt x="2489" y="0"/>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4" name="Google Shape;9463;p59"/>
            <p:cNvSpPr/>
            <p:nvPr/>
          </p:nvSpPr>
          <p:spPr>
            <a:xfrm>
              <a:off x="6168240" y="1985040"/>
              <a:ext cx="271080" cy="186840"/>
            </a:xfrm>
            <a:custGeom>
              <a:avLst/>
              <a:gdLst>
                <a:gd name="textAreaLeft" fmla="*/ 0 w 271080"/>
                <a:gd name="textAreaRight" fmla="*/ 271440 w 271080"/>
                <a:gd name="textAreaTop" fmla="*/ 0 h 186840"/>
                <a:gd name="textAreaBottom" fmla="*/ 187200 h 186840"/>
              </a:gdLst>
              <a:ahLst/>
              <a:cxnLst/>
              <a:rect l="textAreaLeft" t="textAreaTop" r="textAreaRight" b="textAreaBottom"/>
              <a:pathLst>
                <a:path w="10776" h="743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5" name="Google Shape;9464;p59"/>
            <p:cNvSpPr/>
            <p:nvPr/>
          </p:nvSpPr>
          <p:spPr>
            <a:xfrm>
              <a:off x="6460920" y="1985040"/>
              <a:ext cx="63000" cy="187200"/>
            </a:xfrm>
            <a:custGeom>
              <a:avLst/>
              <a:gdLst>
                <a:gd name="textAreaLeft" fmla="*/ 0 w 63000"/>
                <a:gd name="textAreaRight" fmla="*/ 63360 w 63000"/>
                <a:gd name="textAreaTop" fmla="*/ 0 h 187200"/>
                <a:gd name="textAreaBottom" fmla="*/ 187560 h 187200"/>
              </a:gdLst>
              <a:ahLst/>
              <a:cxnLst/>
              <a:rect l="textAreaLeft" t="textAreaTop" r="textAreaRight" b="textAreaBottom"/>
              <a:pathLst>
                <a:path w="2522" h="7446">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56" name="Google Shape;9465;p59"/>
          <p:cNvGrpSpPr/>
          <p:nvPr/>
        </p:nvGrpSpPr>
        <p:grpSpPr>
          <a:xfrm>
            <a:off x="7951320" y="1387800"/>
            <a:ext cx="354960" cy="353880"/>
            <a:chOff x="7951320" y="1387800"/>
            <a:chExt cx="354960" cy="353880"/>
          </a:xfrm>
        </p:grpSpPr>
        <p:sp>
          <p:nvSpPr>
            <p:cNvPr id="9257" name="Google Shape;9466;p59"/>
            <p:cNvSpPr/>
            <p:nvPr/>
          </p:nvSpPr>
          <p:spPr>
            <a:xfrm>
              <a:off x="8050320" y="1440000"/>
              <a:ext cx="64800" cy="87840"/>
            </a:xfrm>
            <a:custGeom>
              <a:avLst/>
              <a:gdLst>
                <a:gd name="textAreaLeft" fmla="*/ 0 w 64800"/>
                <a:gd name="textAreaRight" fmla="*/ 65160 w 64800"/>
                <a:gd name="textAreaTop" fmla="*/ 0 h 87840"/>
                <a:gd name="textAreaBottom" fmla="*/ 88200 h 87840"/>
              </a:gdLst>
              <a:ahLst/>
              <a:cxnLst/>
              <a:rect l="textAreaLeft" t="textAreaTop" r="textAreaRight" b="textAreaBottom"/>
              <a:pathLst>
                <a:path w="2584" h="3498">
                  <a:moveTo>
                    <a:pt x="1702" y="0"/>
                  </a:moveTo>
                  <a:lnTo>
                    <a:pt x="0" y="1418"/>
                  </a:lnTo>
                  <a:lnTo>
                    <a:pt x="2584" y="3497"/>
                  </a:lnTo>
                  <a:cubicBezTo>
                    <a:pt x="2458" y="2111"/>
                    <a:pt x="2143" y="914"/>
                    <a:pt x="1702" y="0"/>
                  </a:cubicBez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8" name="Google Shape;9467;p59"/>
            <p:cNvSpPr/>
            <p:nvPr/>
          </p:nvSpPr>
          <p:spPr>
            <a:xfrm>
              <a:off x="7951320" y="1439280"/>
              <a:ext cx="64800" cy="87840"/>
            </a:xfrm>
            <a:custGeom>
              <a:avLst/>
              <a:gdLst>
                <a:gd name="textAreaLeft" fmla="*/ 0 w 64800"/>
                <a:gd name="textAreaRight" fmla="*/ 65160 w 64800"/>
                <a:gd name="textAreaTop" fmla="*/ 0 h 87840"/>
                <a:gd name="textAreaBottom" fmla="*/ 88200 h 87840"/>
              </a:gdLst>
              <a:ahLst/>
              <a:cxnLst/>
              <a:rect l="textAreaLeft" t="textAreaTop" r="textAreaRight" b="textAreaBottom"/>
              <a:pathLst>
                <a:path w="2584" h="3498">
                  <a:moveTo>
                    <a:pt x="882" y="1"/>
                  </a:moveTo>
                  <a:cubicBezTo>
                    <a:pt x="441" y="946"/>
                    <a:pt x="189" y="2143"/>
                    <a:pt x="0" y="3498"/>
                  </a:cubicBezTo>
                  <a:lnTo>
                    <a:pt x="2584" y="1418"/>
                  </a:lnTo>
                  <a:lnTo>
                    <a:pt x="882" y="1"/>
                  </a:ln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59" name="Google Shape;9468;p59"/>
            <p:cNvSpPr/>
            <p:nvPr/>
          </p:nvSpPr>
          <p:spPr>
            <a:xfrm>
              <a:off x="7959240" y="1488600"/>
              <a:ext cx="148680" cy="65520"/>
            </a:xfrm>
            <a:custGeom>
              <a:avLst/>
              <a:gdLst>
                <a:gd name="textAreaLeft" fmla="*/ 0 w 148680"/>
                <a:gd name="textAreaRight" fmla="*/ 149040 w 148680"/>
                <a:gd name="textAreaTop" fmla="*/ 0 h 65520"/>
                <a:gd name="textAreaBottom" fmla="*/ 65880 h 65520"/>
              </a:gdLst>
              <a:ahLst/>
              <a:cxnLst/>
              <a:rect l="textAreaLeft" t="textAreaTop" r="textAreaRight" b="textAreaBottom"/>
              <a:pathLst>
                <a:path w="5924" h="2615">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0" name="Google Shape;9469;p59"/>
            <p:cNvSpPr/>
            <p:nvPr/>
          </p:nvSpPr>
          <p:spPr>
            <a:xfrm>
              <a:off x="7951320" y="1567080"/>
              <a:ext cx="166320" cy="133560"/>
            </a:xfrm>
            <a:custGeom>
              <a:avLst/>
              <a:gdLst>
                <a:gd name="textAreaLeft" fmla="*/ 0 w 166320"/>
                <a:gd name="textAreaRight" fmla="*/ 166680 w 166320"/>
                <a:gd name="textAreaTop" fmla="*/ 0 h 133560"/>
                <a:gd name="textAreaBottom" fmla="*/ 133920 h 133560"/>
              </a:gdLst>
              <a:ahLst/>
              <a:cxnLst/>
              <a:rect l="textAreaLeft" t="textAreaTop" r="textAreaRight" b="textAreaBottom"/>
              <a:pathLst>
                <a:path w="6617" h="5325">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1" name="Google Shape;9470;p59"/>
            <p:cNvSpPr/>
            <p:nvPr/>
          </p:nvSpPr>
          <p:spPr>
            <a:xfrm>
              <a:off x="7984800" y="1387800"/>
              <a:ext cx="99000" cy="74880"/>
            </a:xfrm>
            <a:custGeom>
              <a:avLst/>
              <a:gdLst>
                <a:gd name="textAreaLeft" fmla="*/ 0 w 99000"/>
                <a:gd name="textAreaRight" fmla="*/ 99360 w 99000"/>
                <a:gd name="textAreaTop" fmla="*/ 0 h 74880"/>
                <a:gd name="textAreaBottom" fmla="*/ 75240 h 74880"/>
              </a:gdLst>
              <a:ahLst/>
              <a:cxnLst/>
              <a:rect l="textAreaLeft" t="textAreaTop" r="textAreaRight" b="textAreaBottom"/>
              <a:pathLst>
                <a:path w="3939" h="2994">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2" name="Google Shape;9471;p59"/>
            <p:cNvSpPr/>
            <p:nvPr/>
          </p:nvSpPr>
          <p:spPr>
            <a:xfrm>
              <a:off x="8240040" y="1481400"/>
              <a:ext cx="64800" cy="87840"/>
            </a:xfrm>
            <a:custGeom>
              <a:avLst/>
              <a:gdLst>
                <a:gd name="textAreaLeft" fmla="*/ 0 w 64800"/>
                <a:gd name="textAreaRight" fmla="*/ 65160 w 64800"/>
                <a:gd name="textAreaTop" fmla="*/ 0 h 87840"/>
                <a:gd name="textAreaBottom" fmla="*/ 88200 h 87840"/>
              </a:gdLst>
              <a:ahLst/>
              <a:cxnLst/>
              <a:rect l="textAreaLeft" t="textAreaTop" r="textAreaRight" b="textAreaBottom"/>
              <a:pathLst>
                <a:path w="2585" h="3498">
                  <a:moveTo>
                    <a:pt x="1702" y="0"/>
                  </a:moveTo>
                  <a:lnTo>
                    <a:pt x="1" y="1418"/>
                  </a:lnTo>
                  <a:lnTo>
                    <a:pt x="2584" y="3498"/>
                  </a:lnTo>
                  <a:cubicBezTo>
                    <a:pt x="2458" y="2143"/>
                    <a:pt x="2143" y="914"/>
                    <a:pt x="1702" y="0"/>
                  </a:cubicBez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3" name="Google Shape;9472;p59"/>
            <p:cNvSpPr/>
            <p:nvPr/>
          </p:nvSpPr>
          <p:spPr>
            <a:xfrm>
              <a:off x="8141040" y="1480320"/>
              <a:ext cx="64080" cy="87840"/>
            </a:xfrm>
            <a:custGeom>
              <a:avLst/>
              <a:gdLst>
                <a:gd name="textAreaLeft" fmla="*/ 0 w 64080"/>
                <a:gd name="textAreaRight" fmla="*/ 64440 w 64080"/>
                <a:gd name="textAreaTop" fmla="*/ 0 h 87840"/>
                <a:gd name="textAreaBottom" fmla="*/ 88200 h 87840"/>
              </a:gdLst>
              <a:ahLst/>
              <a:cxnLst/>
              <a:rect l="textAreaLeft" t="textAreaTop" r="textAreaRight" b="textAreaBottom"/>
              <a:pathLst>
                <a:path w="2553" h="3499">
                  <a:moveTo>
                    <a:pt x="883" y="1"/>
                  </a:moveTo>
                  <a:cubicBezTo>
                    <a:pt x="442" y="946"/>
                    <a:pt x="127" y="2175"/>
                    <a:pt x="1" y="3498"/>
                  </a:cubicBezTo>
                  <a:lnTo>
                    <a:pt x="2553" y="1419"/>
                  </a:lnTo>
                  <a:lnTo>
                    <a:pt x="883" y="1"/>
                  </a:lnTo>
                  <a:close/>
                </a:path>
              </a:pathLst>
            </a:custGeom>
            <a:solidFill>
              <a:schemeClr val="dk2"/>
            </a:solidFill>
            <a:ln w="0">
              <a:noFill/>
            </a:ln>
          </p:spPr>
          <p:style>
            <a:lnRef idx="0"/>
            <a:fillRef idx="0"/>
            <a:effectRef idx="0"/>
            <a:fontRef idx="minor"/>
          </p:style>
          <p:txBody>
            <a:bodyPr tIns="43920" bIns="43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4" name="Google Shape;9473;p59"/>
            <p:cNvSpPr/>
            <p:nvPr/>
          </p:nvSpPr>
          <p:spPr>
            <a:xfrm>
              <a:off x="8148960" y="1530360"/>
              <a:ext cx="148680" cy="64800"/>
            </a:xfrm>
            <a:custGeom>
              <a:avLst/>
              <a:gdLst>
                <a:gd name="textAreaLeft" fmla="*/ 0 w 148680"/>
                <a:gd name="textAreaRight" fmla="*/ 149040 w 148680"/>
                <a:gd name="textAreaTop" fmla="*/ 0 h 64800"/>
                <a:gd name="textAreaBottom" fmla="*/ 65160 h 64800"/>
              </a:gdLst>
              <a:ahLst/>
              <a:cxnLst/>
              <a:rect l="textAreaLeft" t="textAreaTop" r="textAreaRight" b="textAreaBottom"/>
              <a:pathLst>
                <a:path w="5924" h="2585">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5" name="Google Shape;9474;p59"/>
            <p:cNvSpPr/>
            <p:nvPr/>
          </p:nvSpPr>
          <p:spPr>
            <a:xfrm>
              <a:off x="8139960" y="1608120"/>
              <a:ext cx="166320" cy="133560"/>
            </a:xfrm>
            <a:custGeom>
              <a:avLst/>
              <a:gdLst>
                <a:gd name="textAreaLeft" fmla="*/ 0 w 166320"/>
                <a:gd name="textAreaRight" fmla="*/ 166680 w 166320"/>
                <a:gd name="textAreaTop" fmla="*/ 0 h 133560"/>
                <a:gd name="textAreaBottom" fmla="*/ 133920 h 133560"/>
              </a:gdLst>
              <a:ahLst/>
              <a:cxnLst/>
              <a:rect l="textAreaLeft" t="textAreaTop" r="textAreaRight" b="textAreaBottom"/>
              <a:pathLst>
                <a:path w="6617" h="5325">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6" name="Google Shape;9475;p59"/>
            <p:cNvSpPr/>
            <p:nvPr/>
          </p:nvSpPr>
          <p:spPr>
            <a:xfrm>
              <a:off x="8172720" y="1428840"/>
              <a:ext cx="99000" cy="74880"/>
            </a:xfrm>
            <a:custGeom>
              <a:avLst/>
              <a:gdLst>
                <a:gd name="textAreaLeft" fmla="*/ 0 w 99000"/>
                <a:gd name="textAreaRight" fmla="*/ 99360 w 99000"/>
                <a:gd name="textAreaTop" fmla="*/ 0 h 74880"/>
                <a:gd name="textAreaBottom" fmla="*/ 75240 h 74880"/>
              </a:gdLst>
              <a:ahLst/>
              <a:cxnLst/>
              <a:rect l="textAreaLeft" t="textAreaTop" r="textAreaRight" b="textAreaBottom"/>
              <a:pathLst>
                <a:path w="3939" h="2994">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w="0">
              <a:noFill/>
            </a:ln>
          </p:spPr>
          <p:style>
            <a:lnRef idx="0"/>
            <a:fillRef idx="0"/>
            <a:effectRef idx="0"/>
            <a:fontRef idx="minor"/>
          </p:style>
          <p:txBody>
            <a:bodyPr tIns="37440" bIns="37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67" name="Google Shape;9476;p59"/>
          <p:cNvGrpSpPr/>
          <p:nvPr/>
        </p:nvGrpSpPr>
        <p:grpSpPr>
          <a:xfrm>
            <a:off x="6168240" y="2747160"/>
            <a:ext cx="355680" cy="354240"/>
            <a:chOff x="6168240" y="2747160"/>
            <a:chExt cx="355680" cy="354240"/>
          </a:xfrm>
        </p:grpSpPr>
        <p:sp>
          <p:nvSpPr>
            <p:cNvPr id="9268" name="Google Shape;9477;p59"/>
            <p:cNvSpPr/>
            <p:nvPr/>
          </p:nvSpPr>
          <p:spPr>
            <a:xfrm>
              <a:off x="6168240" y="2747160"/>
              <a:ext cx="166320" cy="251640"/>
            </a:xfrm>
            <a:custGeom>
              <a:avLst/>
              <a:gdLst>
                <a:gd name="textAreaLeft" fmla="*/ 0 w 166320"/>
                <a:gd name="textAreaRight" fmla="*/ 166680 w 166320"/>
                <a:gd name="textAreaTop" fmla="*/ 0 h 251640"/>
                <a:gd name="textAreaBottom" fmla="*/ 252000 h 251640"/>
              </a:gdLst>
              <a:ahLst/>
              <a:cxnLst/>
              <a:rect l="textAreaLeft" t="textAreaTop" r="textAreaRight" b="textAreaBottom"/>
              <a:pathLst>
                <a:path w="6617" h="10012">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69" name="Google Shape;9478;p59"/>
            <p:cNvSpPr/>
            <p:nvPr/>
          </p:nvSpPr>
          <p:spPr>
            <a:xfrm>
              <a:off x="6293520" y="2832120"/>
              <a:ext cx="230400" cy="269280"/>
            </a:xfrm>
            <a:custGeom>
              <a:avLst/>
              <a:gdLst>
                <a:gd name="textAreaLeft" fmla="*/ 0 w 230400"/>
                <a:gd name="textAreaRight" fmla="*/ 230760 w 230400"/>
                <a:gd name="textAreaTop" fmla="*/ 0 h 269280"/>
                <a:gd name="textAreaBottom" fmla="*/ 269640 h 269280"/>
              </a:gdLst>
              <a:ahLst/>
              <a:cxnLst/>
              <a:rect l="textAreaLeft" t="textAreaTop" r="textAreaRight" b="textAreaBottom"/>
              <a:pathLst>
                <a:path w="9164" h="10701">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70" name="Google Shape;9479;p59"/>
          <p:cNvGrpSpPr/>
          <p:nvPr/>
        </p:nvGrpSpPr>
        <p:grpSpPr>
          <a:xfrm>
            <a:off x="7060320" y="1827000"/>
            <a:ext cx="358200" cy="357120"/>
            <a:chOff x="7060320" y="1827000"/>
            <a:chExt cx="358200" cy="357120"/>
          </a:xfrm>
        </p:grpSpPr>
        <p:sp>
          <p:nvSpPr>
            <p:cNvPr id="9271" name="Google Shape;9480;p59"/>
            <p:cNvSpPr/>
            <p:nvPr/>
          </p:nvSpPr>
          <p:spPr>
            <a:xfrm>
              <a:off x="7330680" y="1828440"/>
              <a:ext cx="86760" cy="80280"/>
            </a:xfrm>
            <a:custGeom>
              <a:avLst/>
              <a:gdLst>
                <a:gd name="textAreaLeft" fmla="*/ 0 w 86760"/>
                <a:gd name="textAreaRight" fmla="*/ 87120 w 86760"/>
                <a:gd name="textAreaTop" fmla="*/ 0 h 80280"/>
                <a:gd name="textAreaBottom" fmla="*/ 80640 h 80280"/>
              </a:gdLst>
              <a:ahLst/>
              <a:cxnLst/>
              <a:rect l="textAreaLeft" t="textAreaTop" r="textAreaRight" b="textAreaBottom"/>
              <a:pathLst>
                <a:path w="3467" h="320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2" name="Google Shape;9481;p59"/>
            <p:cNvSpPr/>
            <p:nvPr/>
          </p:nvSpPr>
          <p:spPr>
            <a:xfrm>
              <a:off x="7188840" y="19551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9" h="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3" name="Google Shape;9482;p59"/>
            <p:cNvSpPr/>
            <p:nvPr/>
          </p:nvSpPr>
          <p:spPr>
            <a:xfrm>
              <a:off x="7060320" y="1827000"/>
              <a:ext cx="356040" cy="210600"/>
            </a:xfrm>
            <a:custGeom>
              <a:avLst/>
              <a:gdLst>
                <a:gd name="textAreaLeft" fmla="*/ 0 w 356040"/>
                <a:gd name="textAreaRight" fmla="*/ 356400 w 356040"/>
                <a:gd name="textAreaTop" fmla="*/ 0 h 210600"/>
                <a:gd name="textAreaBottom" fmla="*/ 210960 h 210600"/>
              </a:gdLst>
              <a:ahLst/>
              <a:cxnLst/>
              <a:rect l="textAreaLeft" t="textAreaTop" r="textAreaRight" b="textAreaBottom"/>
              <a:pathLst>
                <a:path w="14147" h="8374">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4" name="Google Shape;9483;p59"/>
            <p:cNvSpPr/>
            <p:nvPr/>
          </p:nvSpPr>
          <p:spPr>
            <a:xfrm>
              <a:off x="7272000" y="1955160"/>
              <a:ext cx="19440" cy="19440"/>
            </a:xfrm>
            <a:custGeom>
              <a:avLst/>
              <a:gdLst>
                <a:gd name="textAreaLeft" fmla="*/ 0 w 19440"/>
                <a:gd name="textAreaRight" fmla="*/ 19800 w 19440"/>
                <a:gd name="textAreaTop" fmla="*/ 0 h 19440"/>
                <a:gd name="textAreaBottom" fmla="*/ 19800 h 19440"/>
              </a:gdLst>
              <a:ahLst/>
              <a:cxnLst/>
              <a:rect l="textAreaLeft" t="textAreaTop" r="textAreaRight" b="textAreaBottom"/>
              <a:pathLst>
                <a:path w="789" h="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5" name="Google Shape;9484;p59"/>
            <p:cNvSpPr/>
            <p:nvPr/>
          </p:nvSpPr>
          <p:spPr>
            <a:xfrm>
              <a:off x="7097760" y="2040120"/>
              <a:ext cx="68040" cy="69480"/>
            </a:xfrm>
            <a:custGeom>
              <a:avLst/>
              <a:gdLst>
                <a:gd name="textAreaLeft" fmla="*/ 0 w 68040"/>
                <a:gd name="textAreaRight" fmla="*/ 68400 w 68040"/>
                <a:gd name="textAreaTop" fmla="*/ 0 h 69480"/>
                <a:gd name="textAreaBottom" fmla="*/ 69840 h 69480"/>
              </a:gdLst>
              <a:ahLst/>
              <a:cxnLst/>
              <a:rect l="textAreaLeft" t="textAreaTop" r="textAreaRight" b="textAreaBottom"/>
              <a:pathLst>
                <a:path w="2710" h="2774">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6" name="Google Shape;9485;p59"/>
            <p:cNvSpPr/>
            <p:nvPr/>
          </p:nvSpPr>
          <p:spPr>
            <a:xfrm>
              <a:off x="7165440" y="2051280"/>
              <a:ext cx="47160" cy="55080"/>
            </a:xfrm>
            <a:custGeom>
              <a:avLst/>
              <a:gdLst>
                <a:gd name="textAreaLeft" fmla="*/ 0 w 47160"/>
                <a:gd name="textAreaRight" fmla="*/ 47520 w 47160"/>
                <a:gd name="textAreaTop" fmla="*/ 0 h 55080"/>
                <a:gd name="textAreaBottom" fmla="*/ 55440 h 55080"/>
              </a:gdLst>
              <a:ahLst/>
              <a:cxnLst/>
              <a:rect l="textAreaLeft" t="textAreaTop" r="textAreaRight" b="textAreaBottom"/>
              <a:pathLst>
                <a:path w="1892" h="2207">
                  <a:moveTo>
                    <a:pt x="1" y="1"/>
                  </a:moveTo>
                  <a:lnTo>
                    <a:pt x="694" y="2206"/>
                  </a:lnTo>
                  <a:lnTo>
                    <a:pt x="1891" y="221"/>
                  </a:lnTo>
                  <a:cubicBezTo>
                    <a:pt x="1229" y="190"/>
                    <a:pt x="599" y="127"/>
                    <a:pt x="1" y="1"/>
                  </a:cubicBez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7" name="Google Shape;9486;p59"/>
            <p:cNvSpPr/>
            <p:nvPr/>
          </p:nvSpPr>
          <p:spPr>
            <a:xfrm>
              <a:off x="7376760" y="1984680"/>
              <a:ext cx="41760" cy="83880"/>
            </a:xfrm>
            <a:custGeom>
              <a:avLst/>
              <a:gdLst>
                <a:gd name="textAreaLeft" fmla="*/ 0 w 41760"/>
                <a:gd name="textAreaRight" fmla="*/ 42120 w 41760"/>
                <a:gd name="textAreaTop" fmla="*/ 0 h 83880"/>
                <a:gd name="textAreaBottom" fmla="*/ 84240 h 83880"/>
              </a:gdLst>
              <a:ahLst/>
              <a:cxnLst/>
              <a:rect l="textAreaLeft" t="textAreaTop" r="textAreaRight" b="textAreaBottom"/>
              <a:pathLst>
                <a:path w="1670" h="3341">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8" name="Google Shape;9487;p59"/>
            <p:cNvSpPr/>
            <p:nvPr/>
          </p:nvSpPr>
          <p:spPr>
            <a:xfrm>
              <a:off x="7202520" y="2058480"/>
              <a:ext cx="84600" cy="62280"/>
            </a:xfrm>
            <a:custGeom>
              <a:avLst/>
              <a:gdLst>
                <a:gd name="textAreaLeft" fmla="*/ 0 w 84600"/>
                <a:gd name="textAreaRight" fmla="*/ 84960 w 84600"/>
                <a:gd name="textAreaTop" fmla="*/ 0 h 62280"/>
                <a:gd name="textAreaBottom" fmla="*/ 62640 h 62280"/>
              </a:gdLst>
              <a:ahLst/>
              <a:cxnLst/>
              <a:rect l="textAreaLeft" t="textAreaTop" r="textAreaRight" b="textAreaBottom"/>
              <a:pathLst>
                <a:path w="3372" h="249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w="0">
              <a:noFill/>
            </a:ln>
          </p:spPr>
          <p:style>
            <a:lnRef idx="0"/>
            <a:fillRef idx="0"/>
            <a:effectRef idx="0"/>
            <a:fontRef idx="minor"/>
          </p:style>
          <p:txBody>
            <a:bodyPr tIns="31320" bIns="31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79" name="Google Shape;9488;p59"/>
            <p:cNvSpPr/>
            <p:nvPr/>
          </p:nvSpPr>
          <p:spPr>
            <a:xfrm>
              <a:off x="7274880" y="2051280"/>
              <a:ext cx="47160" cy="55080"/>
            </a:xfrm>
            <a:custGeom>
              <a:avLst/>
              <a:gdLst>
                <a:gd name="textAreaLeft" fmla="*/ 0 w 47160"/>
                <a:gd name="textAreaRight" fmla="*/ 47520 w 47160"/>
                <a:gd name="textAreaTop" fmla="*/ 0 h 55080"/>
                <a:gd name="textAreaBottom" fmla="*/ 55440 h 55080"/>
              </a:gdLst>
              <a:ahLst/>
              <a:cxnLst/>
              <a:rect l="textAreaLeft" t="textAreaTop" r="textAreaRight" b="textAreaBottom"/>
              <a:pathLst>
                <a:path w="1891" h="2207">
                  <a:moveTo>
                    <a:pt x="1891" y="1"/>
                  </a:moveTo>
                  <a:cubicBezTo>
                    <a:pt x="1292" y="127"/>
                    <a:pt x="631" y="190"/>
                    <a:pt x="0" y="253"/>
                  </a:cubicBezTo>
                  <a:lnTo>
                    <a:pt x="1198" y="2206"/>
                  </a:lnTo>
                  <a:lnTo>
                    <a:pt x="1891" y="1"/>
                  </a:lnTo>
                  <a:close/>
                </a:path>
              </a:pathLst>
            </a:custGeom>
            <a:solidFill>
              <a:schemeClr val="dk2"/>
            </a:solidFill>
            <a:ln w="0">
              <a:noFill/>
            </a:ln>
          </p:spPr>
          <p:style>
            <a:lnRef idx="0"/>
            <a:fillRef idx="0"/>
            <a:effectRef idx="0"/>
            <a:fontRef idx="minor"/>
          </p:style>
          <p:txBody>
            <a:bodyPr tIns="27720" bIns="27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80" name="Google Shape;9489;p59"/>
            <p:cNvSpPr/>
            <p:nvPr/>
          </p:nvSpPr>
          <p:spPr>
            <a:xfrm>
              <a:off x="7062480" y="2086200"/>
              <a:ext cx="354240" cy="97920"/>
            </a:xfrm>
            <a:custGeom>
              <a:avLst/>
              <a:gdLst>
                <a:gd name="textAreaLeft" fmla="*/ 0 w 354240"/>
                <a:gd name="textAreaRight" fmla="*/ 354600 w 354240"/>
                <a:gd name="textAreaTop" fmla="*/ 0 h 97920"/>
                <a:gd name="textAreaBottom" fmla="*/ 98280 h 97920"/>
              </a:gdLst>
              <a:ahLst/>
              <a:cxnLst/>
              <a:rect l="textAreaLeft" t="textAreaTop" r="textAreaRight" b="textAreaBottom"/>
              <a:pathLst>
                <a:path w="14083" h="3907">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w="0">
              <a:noFill/>
            </a:ln>
          </p:spPr>
          <p:style>
            <a:lnRef idx="0"/>
            <a:fillRef idx="0"/>
            <a:effectRef idx="0"/>
            <a:fontRef idx="minor"/>
          </p:style>
          <p:txBody>
            <a:bodyPr tIns="48960" bIns="48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81" name="Google Shape;9490;p59"/>
            <p:cNvSpPr/>
            <p:nvPr/>
          </p:nvSpPr>
          <p:spPr>
            <a:xfrm>
              <a:off x="7322040" y="2041560"/>
              <a:ext cx="66960" cy="68760"/>
            </a:xfrm>
            <a:custGeom>
              <a:avLst/>
              <a:gdLst>
                <a:gd name="textAreaLeft" fmla="*/ 0 w 66960"/>
                <a:gd name="textAreaRight" fmla="*/ 67320 w 66960"/>
                <a:gd name="textAreaTop" fmla="*/ 0 h 68760"/>
                <a:gd name="textAreaBottom" fmla="*/ 69120 h 68760"/>
              </a:gdLst>
              <a:ahLst/>
              <a:cxnLst/>
              <a:rect l="textAreaLeft" t="textAreaTop" r="textAreaRight" b="textAreaBottom"/>
              <a:pathLst>
                <a:path w="2679" h="2742">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82" name="Google Shape;9491;p59"/>
            <p:cNvSpPr/>
            <p:nvPr/>
          </p:nvSpPr>
          <p:spPr>
            <a:xfrm flipH="1">
              <a:off x="7065000" y="1989720"/>
              <a:ext cx="46800" cy="83880"/>
            </a:xfrm>
            <a:custGeom>
              <a:avLst/>
              <a:gdLst>
                <a:gd name="textAreaLeft" fmla="*/ 360 w 46800"/>
                <a:gd name="textAreaRight" fmla="*/ 47520 w 46800"/>
                <a:gd name="textAreaTop" fmla="*/ 0 h 83880"/>
                <a:gd name="textAreaBottom" fmla="*/ 84240 h 83880"/>
              </a:gdLst>
              <a:ahLst/>
              <a:cxnLst/>
              <a:rect l="textAreaLeft" t="textAreaTop" r="textAreaRight" b="textAreaBottom"/>
              <a:pathLst>
                <a:path w="1670" h="3341">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w="0">
              <a:noFill/>
            </a:ln>
          </p:spPr>
          <p:style>
            <a:lnRef idx="0"/>
            <a:fillRef idx="0"/>
            <a:effectRef idx="0"/>
            <a:fontRef idx="minor"/>
          </p:style>
          <p:txBody>
            <a:bodyPr tIns="42120" bIns="421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283" name="Google Shape;9492;p59"/>
          <p:cNvSpPr/>
          <p:nvPr/>
        </p:nvSpPr>
        <p:spPr>
          <a:xfrm>
            <a:off x="826560" y="51120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rgbClr val="ffffff"/>
                </a:solidFill>
                <a:effectLst/>
                <a:uFillTx/>
                <a:latin typeface="Arial"/>
                <a:ea typeface="Arial"/>
              </a:rPr>
              <a:t>Creative Process Icons</a:t>
            </a:r>
            <a:endParaRPr b="0" lang="en-US" sz="2400" strike="noStrike" u="none">
              <a:solidFill>
                <a:srgbClr val="ffffff"/>
              </a:solidFill>
              <a:effectLst/>
              <a:uFillTx/>
              <a:latin typeface="Arial"/>
            </a:endParaRPr>
          </a:p>
        </p:txBody>
      </p:sp>
      <p:sp>
        <p:nvSpPr>
          <p:cNvPr id="9284" name="Google Shape;9493;p59"/>
          <p:cNvSpPr/>
          <p:nvPr/>
        </p:nvSpPr>
        <p:spPr>
          <a:xfrm>
            <a:off x="4835160" y="511200"/>
            <a:ext cx="3481920" cy="482040"/>
          </a:xfrm>
          <a:prstGeom prst="rect">
            <a:avLst/>
          </a:prstGeom>
          <a:noFill/>
          <a:ln w="0">
            <a:noFill/>
          </a:ln>
        </p:spPr>
        <p:style>
          <a:lnRef idx="0"/>
          <a:fillRef idx="0"/>
          <a:effectRef idx="0"/>
          <a:fontRef idx="minor"/>
        </p:style>
        <p:txBody>
          <a:bodyPr tIns="91440" bIns="91440" anchor="t">
            <a:noAutofit/>
          </a:bodyPr>
          <a:p>
            <a:pPr algn="ctr">
              <a:lnSpc>
                <a:spcPct val="100000"/>
              </a:lnSpc>
              <a:tabLst>
                <a:tab algn="l" pos="0"/>
              </a:tabLst>
            </a:pPr>
            <a:r>
              <a:rPr b="0" lang="en" sz="2400" strike="noStrike" u="none">
                <a:solidFill>
                  <a:srgbClr val="ffffff"/>
                </a:solidFill>
                <a:effectLst/>
                <a:uFillTx/>
                <a:latin typeface="Arial"/>
                <a:ea typeface="Arial"/>
              </a:rPr>
              <a:t>Performing Arts Icons</a:t>
            </a:r>
            <a:endParaRPr b="0" lang="en-US" sz="24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285" name="Google Shape;9498;p60"/>
          <p:cNvSpPr/>
          <p:nvPr/>
        </p:nvSpPr>
        <p:spPr>
          <a:xfrm>
            <a:off x="772560" y="1690920"/>
            <a:ext cx="343080" cy="446760"/>
          </a:xfrm>
          <a:custGeom>
            <a:avLst/>
            <a:gdLst>
              <a:gd name="textAreaLeft" fmla="*/ 0 w 343080"/>
              <a:gd name="textAreaRight" fmla="*/ 343440 w 343080"/>
              <a:gd name="textAreaTop" fmla="*/ 0 h 446760"/>
              <a:gd name="textAreaBottom" fmla="*/ 447120 h 446760"/>
            </a:gdLst>
            <a:ahLst/>
            <a:cxnLst/>
            <a:rect l="textAreaLeft" t="textAreaTop" r="textAreaRight" b="textAreaBottom"/>
            <a:pathLst>
              <a:path w="9295" h="12099">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286" name="Google Shape;9499;p60"/>
          <p:cNvGrpSpPr/>
          <p:nvPr/>
        </p:nvGrpSpPr>
        <p:grpSpPr>
          <a:xfrm>
            <a:off x="719640" y="2243520"/>
            <a:ext cx="452160" cy="449280"/>
            <a:chOff x="719640" y="2243520"/>
            <a:chExt cx="452160" cy="449280"/>
          </a:xfrm>
        </p:grpSpPr>
        <p:sp>
          <p:nvSpPr>
            <p:cNvPr id="9287" name="Google Shape;9500;p60"/>
            <p:cNvSpPr/>
            <p:nvPr/>
          </p:nvSpPr>
          <p:spPr>
            <a:xfrm>
              <a:off x="984960" y="2502360"/>
              <a:ext cx="164880" cy="102240"/>
            </a:xfrm>
            <a:custGeom>
              <a:avLst/>
              <a:gdLst>
                <a:gd name="textAreaLeft" fmla="*/ 0 w 164880"/>
                <a:gd name="textAreaRight" fmla="*/ 165240 w 164880"/>
                <a:gd name="textAreaTop" fmla="*/ 0 h 102240"/>
                <a:gd name="textAreaBottom" fmla="*/ 102600 h 102240"/>
              </a:gdLst>
              <a:ahLst/>
              <a:cxnLst/>
              <a:rect l="textAreaLeft" t="textAreaTop" r="textAreaRight" b="textAreaBottom"/>
              <a:pathLst>
                <a:path w="4474" h="2773">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w="0">
              <a:noFill/>
            </a:ln>
          </p:spPr>
          <p:style>
            <a:lnRef idx="0"/>
            <a:fillRef idx="0"/>
            <a:effectRef idx="0"/>
            <a:fontRef idx="minor"/>
          </p:style>
          <p:txBody>
            <a:bodyPr tIns="51120" bIns="51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88" name="Google Shape;9501;p60"/>
            <p:cNvSpPr/>
            <p:nvPr/>
          </p:nvSpPr>
          <p:spPr>
            <a:xfrm>
              <a:off x="986040" y="2243520"/>
              <a:ext cx="185760" cy="178200"/>
            </a:xfrm>
            <a:custGeom>
              <a:avLst/>
              <a:gdLst>
                <a:gd name="textAreaLeft" fmla="*/ 0 w 185760"/>
                <a:gd name="textAreaRight" fmla="*/ 186120 w 185760"/>
                <a:gd name="textAreaTop" fmla="*/ 0 h 178200"/>
                <a:gd name="textAreaBottom" fmla="*/ 178560 h 178200"/>
              </a:gdLst>
              <a:ahLst/>
              <a:cxnLst/>
              <a:rect l="textAreaLeft" t="textAreaTop" r="textAreaRight" b="textAreaBottom"/>
              <a:pathLst>
                <a:path w="5042" h="483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w="0">
              <a:noFill/>
            </a:ln>
          </p:spPr>
          <p:style>
            <a:lnRef idx="0"/>
            <a:fillRef idx="0"/>
            <a:effectRef idx="0"/>
            <a:fontRef idx="minor"/>
          </p:style>
          <p:txBody>
            <a:bodyPr tIns="89280" bIns="89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89" name="Google Shape;9502;p60"/>
            <p:cNvSpPr/>
            <p:nvPr/>
          </p:nvSpPr>
          <p:spPr>
            <a:xfrm>
              <a:off x="806760" y="2264760"/>
              <a:ext cx="102240" cy="165960"/>
            </a:xfrm>
            <a:custGeom>
              <a:avLst/>
              <a:gdLst>
                <a:gd name="textAreaLeft" fmla="*/ 0 w 102240"/>
                <a:gd name="textAreaRight" fmla="*/ 102600 w 102240"/>
                <a:gd name="textAreaTop" fmla="*/ 0 h 165960"/>
                <a:gd name="textAreaBottom" fmla="*/ 166320 h 165960"/>
              </a:gdLst>
              <a:ahLst/>
              <a:cxnLst/>
              <a:rect l="textAreaLeft" t="textAreaTop" r="textAreaRight" b="textAreaBottom"/>
              <a:pathLst>
                <a:path w="2773" h="4506">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w="0">
              <a:noFill/>
            </a:ln>
          </p:spPr>
          <p:style>
            <a:lnRef idx="0"/>
            <a:fillRef idx="0"/>
            <a:effectRef idx="0"/>
            <a:fontRef idx="minor"/>
          </p:style>
          <p:txBody>
            <a:bodyPr tIns="83160" bIns="83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0" name="Google Shape;9503;p60"/>
            <p:cNvSpPr/>
            <p:nvPr/>
          </p:nvSpPr>
          <p:spPr>
            <a:xfrm>
              <a:off x="719640" y="2259000"/>
              <a:ext cx="434880" cy="433800"/>
            </a:xfrm>
            <a:custGeom>
              <a:avLst/>
              <a:gdLst>
                <a:gd name="textAreaLeft" fmla="*/ 0 w 434880"/>
                <a:gd name="textAreaRight" fmla="*/ 435240 w 434880"/>
                <a:gd name="textAreaTop" fmla="*/ 0 h 433800"/>
                <a:gd name="textAreaBottom" fmla="*/ 434160 h 433800"/>
              </a:gdLst>
              <a:ahLst/>
              <a:cxnLst/>
              <a:rect l="textAreaLeft" t="textAreaTop" r="textAreaRight" b="textAreaBottom"/>
              <a:pathLst>
                <a:path w="11784" h="11748">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291" name="Google Shape;9504;p60"/>
          <p:cNvGrpSpPr/>
          <p:nvPr/>
        </p:nvGrpSpPr>
        <p:grpSpPr>
          <a:xfrm>
            <a:off x="718920" y="2810160"/>
            <a:ext cx="453600" cy="422280"/>
            <a:chOff x="718920" y="2810160"/>
            <a:chExt cx="453600" cy="422280"/>
          </a:xfrm>
        </p:grpSpPr>
        <p:sp>
          <p:nvSpPr>
            <p:cNvPr id="9292" name="Google Shape;9505;p60"/>
            <p:cNvSpPr/>
            <p:nvPr/>
          </p:nvSpPr>
          <p:spPr>
            <a:xfrm>
              <a:off x="933120" y="2810160"/>
              <a:ext cx="25200" cy="77760"/>
            </a:xfrm>
            <a:custGeom>
              <a:avLst/>
              <a:gdLst>
                <a:gd name="textAreaLeft" fmla="*/ 0 w 25200"/>
                <a:gd name="textAreaRight" fmla="*/ 25560 w 25200"/>
                <a:gd name="textAreaTop" fmla="*/ 0 h 77760"/>
                <a:gd name="textAreaBottom" fmla="*/ 78120 h 77760"/>
              </a:gdLst>
              <a:ahLst/>
              <a:cxnLst/>
              <a:rect l="textAreaLeft" t="textAreaTop" r="textAreaRight" b="textAreaBottom"/>
              <a:pathLst>
                <a:path w="694" h="2112">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3" name="Google Shape;9506;p60"/>
            <p:cNvSpPr/>
            <p:nvPr/>
          </p:nvSpPr>
          <p:spPr>
            <a:xfrm>
              <a:off x="781920" y="2869920"/>
              <a:ext cx="68400" cy="65520"/>
            </a:xfrm>
            <a:custGeom>
              <a:avLst/>
              <a:gdLst>
                <a:gd name="textAreaLeft" fmla="*/ 0 w 68400"/>
                <a:gd name="textAreaRight" fmla="*/ 68760 w 68400"/>
                <a:gd name="textAreaTop" fmla="*/ 0 h 65520"/>
                <a:gd name="textAreaBottom" fmla="*/ 65880 h 65520"/>
              </a:gdLst>
              <a:ahLst/>
              <a:cxnLst/>
              <a:rect l="textAreaLeft" t="textAreaTop" r="textAreaRight" b="textAreaBottom"/>
              <a:pathLst>
                <a:path w="1860" h="1781">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4" name="Google Shape;9507;p60"/>
            <p:cNvSpPr/>
            <p:nvPr/>
          </p:nvSpPr>
          <p:spPr>
            <a:xfrm>
              <a:off x="1042560" y="2869920"/>
              <a:ext cx="67320" cy="65520"/>
            </a:xfrm>
            <a:custGeom>
              <a:avLst/>
              <a:gdLst>
                <a:gd name="textAreaLeft" fmla="*/ 0 w 67320"/>
                <a:gd name="textAreaRight" fmla="*/ 67680 w 67320"/>
                <a:gd name="textAreaTop" fmla="*/ 0 h 65520"/>
                <a:gd name="textAreaBottom" fmla="*/ 65880 h 65520"/>
              </a:gdLst>
              <a:ahLst/>
              <a:cxnLst/>
              <a:rect l="textAreaLeft" t="textAreaTop" r="textAreaRight" b="textAreaBottom"/>
              <a:pathLst>
                <a:path w="1828" h="1781">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w="0">
              <a:noFill/>
            </a:ln>
          </p:spPr>
          <p:style>
            <a:lnRef idx="0"/>
            <a:fillRef idx="0"/>
            <a:effectRef idx="0"/>
            <a:fontRef idx="minor"/>
          </p:style>
          <p:txBody>
            <a:bodyPr tIns="32760" bIns="32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5" name="Google Shape;9508;p60"/>
            <p:cNvSpPr/>
            <p:nvPr/>
          </p:nvSpPr>
          <p:spPr>
            <a:xfrm>
              <a:off x="992520" y="2849760"/>
              <a:ext cx="40320" cy="51480"/>
            </a:xfrm>
            <a:custGeom>
              <a:avLst/>
              <a:gdLst>
                <a:gd name="textAreaLeft" fmla="*/ 0 w 40320"/>
                <a:gd name="textAreaRight" fmla="*/ 40680 w 40320"/>
                <a:gd name="textAreaTop" fmla="*/ 0 h 51480"/>
                <a:gd name="textAreaBottom" fmla="*/ 51840 h 51480"/>
              </a:gdLst>
              <a:ahLst/>
              <a:cxnLst/>
              <a:rect l="textAreaLeft" t="textAreaTop" r="textAreaRight" b="textAreaBottom"/>
              <a:pathLst>
                <a:path w="1104" h="1399">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6" name="Google Shape;9509;p60"/>
            <p:cNvSpPr/>
            <p:nvPr/>
          </p:nvSpPr>
          <p:spPr>
            <a:xfrm>
              <a:off x="858600" y="2849760"/>
              <a:ext cx="40320" cy="51480"/>
            </a:xfrm>
            <a:custGeom>
              <a:avLst/>
              <a:gdLst>
                <a:gd name="textAreaLeft" fmla="*/ 0 w 40320"/>
                <a:gd name="textAreaRight" fmla="*/ 40680 w 40320"/>
                <a:gd name="textAreaTop" fmla="*/ 0 h 51480"/>
                <a:gd name="textAreaBottom" fmla="*/ 51840 h 51480"/>
              </a:gdLst>
              <a:ahLst/>
              <a:cxnLst/>
              <a:rect l="textAreaLeft" t="textAreaTop" r="textAreaRight" b="textAreaBottom"/>
              <a:pathLst>
                <a:path w="1104" h="1399">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w="0">
              <a:noFill/>
            </a:ln>
          </p:spPr>
          <p:style>
            <a:lnRef idx="0"/>
            <a:fillRef idx="0"/>
            <a:effectRef idx="0"/>
            <a:fontRef idx="minor"/>
          </p:style>
          <p:txBody>
            <a:bodyPr tIns="25920" bIns="25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7" name="Google Shape;9510;p60"/>
            <p:cNvSpPr/>
            <p:nvPr/>
          </p:nvSpPr>
          <p:spPr>
            <a:xfrm>
              <a:off x="722520" y="3020760"/>
              <a:ext cx="78840" cy="26640"/>
            </a:xfrm>
            <a:custGeom>
              <a:avLst/>
              <a:gdLst>
                <a:gd name="textAreaLeft" fmla="*/ 0 w 78840"/>
                <a:gd name="textAreaRight" fmla="*/ 79200 w 78840"/>
                <a:gd name="textAreaTop" fmla="*/ 0 h 26640"/>
                <a:gd name="textAreaBottom" fmla="*/ 27000 h 26640"/>
              </a:gdLst>
              <a:ahLst/>
              <a:cxnLst/>
              <a:rect l="textAreaLeft" t="textAreaTop" r="textAreaRight" b="textAreaBottom"/>
              <a:pathLst>
                <a:path w="2144" h="726">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8" name="Google Shape;9511;p60"/>
            <p:cNvSpPr/>
            <p:nvPr/>
          </p:nvSpPr>
          <p:spPr>
            <a:xfrm>
              <a:off x="1091520" y="3020760"/>
              <a:ext cx="79920" cy="26640"/>
            </a:xfrm>
            <a:custGeom>
              <a:avLst/>
              <a:gdLst>
                <a:gd name="textAreaLeft" fmla="*/ 0 w 79920"/>
                <a:gd name="textAreaRight" fmla="*/ 80280 w 79920"/>
                <a:gd name="textAreaTop" fmla="*/ 0 h 26640"/>
                <a:gd name="textAreaBottom" fmla="*/ 27000 h 26640"/>
              </a:gdLst>
              <a:ahLst/>
              <a:cxnLst/>
              <a:rect l="textAreaLeft" t="textAreaTop" r="textAreaRight" b="textAreaBottom"/>
              <a:pathLst>
                <a:path w="2175" h="726">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299" name="Google Shape;9512;p60"/>
            <p:cNvSpPr/>
            <p:nvPr/>
          </p:nvSpPr>
          <p:spPr>
            <a:xfrm>
              <a:off x="1078560" y="2950200"/>
              <a:ext cx="54360" cy="36720"/>
            </a:xfrm>
            <a:custGeom>
              <a:avLst/>
              <a:gdLst>
                <a:gd name="textAreaLeft" fmla="*/ 0 w 54360"/>
                <a:gd name="textAreaRight" fmla="*/ 54720 w 54360"/>
                <a:gd name="textAreaTop" fmla="*/ 0 h 36720"/>
                <a:gd name="textAreaBottom" fmla="*/ 37080 h 36720"/>
              </a:gdLst>
              <a:ahLst/>
              <a:cxnLst/>
              <a:rect l="textAreaLeft" t="textAreaTop" r="textAreaRight" b="textAreaBottom"/>
              <a:pathLst>
                <a:path w="1481" h="1007">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0" name="Google Shape;9513;p60"/>
            <p:cNvSpPr/>
            <p:nvPr/>
          </p:nvSpPr>
          <p:spPr>
            <a:xfrm>
              <a:off x="759600" y="2951280"/>
              <a:ext cx="55440" cy="36720"/>
            </a:xfrm>
            <a:custGeom>
              <a:avLst/>
              <a:gdLst>
                <a:gd name="textAreaLeft" fmla="*/ 0 w 55440"/>
                <a:gd name="textAreaRight" fmla="*/ 55800 w 55440"/>
                <a:gd name="textAreaTop" fmla="*/ 0 h 36720"/>
                <a:gd name="textAreaBottom" fmla="*/ 37080 h 36720"/>
              </a:gdLst>
              <a:ahLst/>
              <a:cxnLst/>
              <a:rect l="textAreaLeft" t="textAreaTop" r="textAreaRight" b="textAreaBottom"/>
              <a:pathLst>
                <a:path w="1514" h="1006">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1" name="Google Shape;9514;p60"/>
            <p:cNvSpPr/>
            <p:nvPr/>
          </p:nvSpPr>
          <p:spPr>
            <a:xfrm>
              <a:off x="720000" y="3181680"/>
              <a:ext cx="452520" cy="50760"/>
            </a:xfrm>
            <a:custGeom>
              <a:avLst/>
              <a:gdLst>
                <a:gd name="textAreaLeft" fmla="*/ 0 w 452520"/>
                <a:gd name="textAreaRight" fmla="*/ 452880 w 452520"/>
                <a:gd name="textAreaTop" fmla="*/ 0 h 50760"/>
                <a:gd name="textAreaBottom" fmla="*/ 51120 h 50760"/>
              </a:gdLst>
              <a:ahLst/>
              <a:cxnLst/>
              <a:rect l="textAreaLeft" t="textAreaTop" r="textAreaRight" b="textAreaBottom"/>
              <a:pathLst>
                <a:path w="12257" h="138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2" name="Google Shape;9515;p60"/>
            <p:cNvSpPr/>
            <p:nvPr/>
          </p:nvSpPr>
          <p:spPr>
            <a:xfrm>
              <a:off x="720000" y="3128040"/>
              <a:ext cx="452520" cy="50760"/>
            </a:xfrm>
            <a:custGeom>
              <a:avLst/>
              <a:gdLst>
                <a:gd name="textAreaLeft" fmla="*/ 0 w 452520"/>
                <a:gd name="textAreaRight" fmla="*/ 452880 w 452520"/>
                <a:gd name="textAreaTop" fmla="*/ 0 h 50760"/>
                <a:gd name="textAreaBottom" fmla="*/ 51120 h 50760"/>
              </a:gdLst>
              <a:ahLst/>
              <a:cxnLst/>
              <a:rect l="textAreaLeft" t="textAreaTop" r="textAreaRight" b="textAreaBottom"/>
              <a:pathLst>
                <a:path w="12257" h="138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3" name="Google Shape;9516;p60"/>
            <p:cNvSpPr/>
            <p:nvPr/>
          </p:nvSpPr>
          <p:spPr>
            <a:xfrm>
              <a:off x="718920" y="2914920"/>
              <a:ext cx="453600" cy="211680"/>
            </a:xfrm>
            <a:custGeom>
              <a:avLst/>
              <a:gdLst>
                <a:gd name="textAreaLeft" fmla="*/ 0 w 453600"/>
                <a:gd name="textAreaRight" fmla="*/ 453960 w 453600"/>
                <a:gd name="textAreaTop" fmla="*/ 0 h 211680"/>
                <a:gd name="textAreaBottom" fmla="*/ 212040 h 211680"/>
              </a:gdLst>
              <a:ahLst/>
              <a:cxnLst/>
              <a:rect l="textAreaLeft" t="textAreaTop" r="textAreaRight" b="textAreaBottom"/>
              <a:pathLst>
                <a:path w="12288" h="5735">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04" name="Google Shape;9517;p60"/>
          <p:cNvGrpSpPr/>
          <p:nvPr/>
        </p:nvGrpSpPr>
        <p:grpSpPr>
          <a:xfrm>
            <a:off x="3496320" y="1689120"/>
            <a:ext cx="451440" cy="449640"/>
            <a:chOff x="3496320" y="1689120"/>
            <a:chExt cx="451440" cy="449640"/>
          </a:xfrm>
        </p:grpSpPr>
        <p:sp>
          <p:nvSpPr>
            <p:cNvPr id="9305" name="Google Shape;9518;p60"/>
            <p:cNvSpPr/>
            <p:nvPr/>
          </p:nvSpPr>
          <p:spPr>
            <a:xfrm>
              <a:off x="3773160" y="1928520"/>
              <a:ext cx="122040" cy="26640"/>
            </a:xfrm>
            <a:custGeom>
              <a:avLst/>
              <a:gdLst>
                <a:gd name="textAreaLeft" fmla="*/ 0 w 122040"/>
                <a:gd name="textAreaRight" fmla="*/ 122400 w 122040"/>
                <a:gd name="textAreaTop" fmla="*/ 0 h 26640"/>
                <a:gd name="textAreaBottom" fmla="*/ 27000 h 26640"/>
              </a:gdLst>
              <a:ahLst/>
              <a:cxnLst/>
              <a:rect l="textAreaLeft" t="textAreaTop" r="textAreaRight" b="textAreaBottom"/>
              <a:pathLst>
                <a:path w="3309" h="726">
                  <a:moveTo>
                    <a:pt x="1" y="1"/>
                  </a:moveTo>
                  <a:cubicBezTo>
                    <a:pt x="158" y="190"/>
                    <a:pt x="284" y="442"/>
                    <a:pt x="316" y="725"/>
                  </a:cubicBezTo>
                  <a:lnTo>
                    <a:pt x="2836" y="725"/>
                  </a:lnTo>
                  <a:cubicBezTo>
                    <a:pt x="3309" y="725"/>
                    <a:pt x="3309" y="1"/>
                    <a:pt x="2836"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6" name="Google Shape;9519;p60"/>
            <p:cNvSpPr/>
            <p:nvPr/>
          </p:nvSpPr>
          <p:spPr>
            <a:xfrm>
              <a:off x="3774240" y="1983240"/>
              <a:ext cx="95040" cy="25200"/>
            </a:xfrm>
            <a:custGeom>
              <a:avLst/>
              <a:gdLst>
                <a:gd name="textAreaLeft" fmla="*/ 0 w 95040"/>
                <a:gd name="textAreaRight" fmla="*/ 95400 w 95040"/>
                <a:gd name="textAreaTop" fmla="*/ 0 h 25200"/>
                <a:gd name="textAreaBottom" fmla="*/ 25560 h 25200"/>
              </a:gdLst>
              <a:ahLst/>
              <a:cxnLst/>
              <a:rect l="textAreaLeft" t="textAreaTop" r="textAreaRight" b="textAreaBottom"/>
              <a:pathLst>
                <a:path w="2584" h="694">
                  <a:moveTo>
                    <a:pt x="315" y="0"/>
                  </a:moveTo>
                  <a:cubicBezTo>
                    <a:pt x="252" y="252"/>
                    <a:pt x="126" y="504"/>
                    <a:pt x="0" y="693"/>
                  </a:cubicBezTo>
                  <a:lnTo>
                    <a:pt x="2111" y="693"/>
                  </a:lnTo>
                  <a:cubicBezTo>
                    <a:pt x="2583" y="693"/>
                    <a:pt x="2583" y="0"/>
                    <a:pt x="2111"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7" name="Google Shape;9520;p60"/>
            <p:cNvSpPr/>
            <p:nvPr/>
          </p:nvSpPr>
          <p:spPr>
            <a:xfrm>
              <a:off x="3601080" y="2035800"/>
              <a:ext cx="241920" cy="25200"/>
            </a:xfrm>
            <a:custGeom>
              <a:avLst/>
              <a:gdLst>
                <a:gd name="textAreaLeft" fmla="*/ 0 w 241920"/>
                <a:gd name="textAreaRight" fmla="*/ 242280 w 241920"/>
                <a:gd name="textAreaTop" fmla="*/ 0 h 25200"/>
                <a:gd name="textAreaBottom" fmla="*/ 25560 h 25200"/>
              </a:gdLst>
              <a:ahLst/>
              <a:cxnLst/>
              <a:rect l="textAreaLeft" t="textAreaTop" r="textAreaRight" b="textAreaBottom"/>
              <a:pathLst>
                <a:path w="6554" h="69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8" name="Google Shape;9521;p60"/>
            <p:cNvSpPr/>
            <p:nvPr/>
          </p:nvSpPr>
          <p:spPr>
            <a:xfrm>
              <a:off x="3571920" y="1876320"/>
              <a:ext cx="297720" cy="26640"/>
            </a:xfrm>
            <a:custGeom>
              <a:avLst/>
              <a:gdLst>
                <a:gd name="textAreaLeft" fmla="*/ 0 w 297720"/>
                <a:gd name="textAreaRight" fmla="*/ 298080 w 297720"/>
                <a:gd name="textAreaTop" fmla="*/ 0 h 26640"/>
                <a:gd name="textAreaBottom" fmla="*/ 27000 h 26640"/>
              </a:gdLst>
              <a:ahLst/>
              <a:cxnLst/>
              <a:rect l="textAreaLeft" t="textAreaTop" r="textAreaRight" b="textAreaBottom"/>
              <a:pathLst>
                <a:path w="8066" h="726">
                  <a:moveTo>
                    <a:pt x="473" y="1"/>
                  </a:moveTo>
                  <a:cubicBezTo>
                    <a:pt x="0" y="1"/>
                    <a:pt x="0" y="726"/>
                    <a:pt x="473" y="726"/>
                  </a:cubicBezTo>
                  <a:lnTo>
                    <a:pt x="7593" y="726"/>
                  </a:lnTo>
                  <a:cubicBezTo>
                    <a:pt x="8065" y="726"/>
                    <a:pt x="8065" y="1"/>
                    <a:pt x="7593"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09" name="Google Shape;9522;p60"/>
            <p:cNvSpPr/>
            <p:nvPr/>
          </p:nvSpPr>
          <p:spPr>
            <a:xfrm>
              <a:off x="3544920" y="1928520"/>
              <a:ext cx="122040" cy="26640"/>
            </a:xfrm>
            <a:custGeom>
              <a:avLst/>
              <a:gdLst>
                <a:gd name="textAreaLeft" fmla="*/ 0 w 122040"/>
                <a:gd name="textAreaRight" fmla="*/ 122400 w 122040"/>
                <a:gd name="textAreaTop" fmla="*/ 0 h 26640"/>
                <a:gd name="textAreaBottom" fmla="*/ 27000 h 26640"/>
              </a:gdLst>
              <a:ahLst/>
              <a:cxnLst/>
              <a:rect l="textAreaLeft" t="textAreaTop" r="textAreaRight" b="textAreaBottom"/>
              <a:pathLst>
                <a:path w="3309" h="726">
                  <a:moveTo>
                    <a:pt x="473" y="1"/>
                  </a:moveTo>
                  <a:cubicBezTo>
                    <a:pt x="1" y="1"/>
                    <a:pt x="1" y="725"/>
                    <a:pt x="473" y="725"/>
                  </a:cubicBezTo>
                  <a:lnTo>
                    <a:pt x="2994" y="725"/>
                  </a:lnTo>
                  <a:cubicBezTo>
                    <a:pt x="3025" y="473"/>
                    <a:pt x="3151" y="253"/>
                    <a:pt x="3309"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0" name="Google Shape;9523;p60"/>
            <p:cNvSpPr/>
            <p:nvPr/>
          </p:nvSpPr>
          <p:spPr>
            <a:xfrm>
              <a:off x="3627720" y="2088000"/>
              <a:ext cx="183600" cy="50760"/>
            </a:xfrm>
            <a:custGeom>
              <a:avLst/>
              <a:gdLst>
                <a:gd name="textAreaLeft" fmla="*/ 0 w 183600"/>
                <a:gd name="textAreaRight" fmla="*/ 183960 w 183600"/>
                <a:gd name="textAreaTop" fmla="*/ 0 h 50760"/>
                <a:gd name="textAreaBottom" fmla="*/ 51120 h 50760"/>
              </a:gdLst>
              <a:ahLst/>
              <a:cxnLst/>
              <a:rect l="textAreaLeft" t="textAreaTop" r="textAreaRight" b="textAreaBottom"/>
              <a:pathLst>
                <a:path w="4979" h="1388">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w="0">
              <a:noFill/>
            </a:ln>
          </p:spPr>
          <p:style>
            <a:lnRef idx="0"/>
            <a:fillRef idx="0"/>
            <a:effectRef idx="0"/>
            <a:fontRef idx="minor"/>
          </p:style>
          <p:txBody>
            <a:bodyPr tIns="25560" bIns="25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1" name="Google Shape;9524;p60"/>
            <p:cNvSpPr/>
            <p:nvPr/>
          </p:nvSpPr>
          <p:spPr>
            <a:xfrm>
              <a:off x="3680280" y="1928520"/>
              <a:ext cx="79920" cy="78840"/>
            </a:xfrm>
            <a:custGeom>
              <a:avLst/>
              <a:gdLst>
                <a:gd name="textAreaLeft" fmla="*/ 0 w 79920"/>
                <a:gd name="textAreaRight" fmla="*/ 80280 w 79920"/>
                <a:gd name="textAreaTop" fmla="*/ 0 h 78840"/>
                <a:gd name="textAreaBottom" fmla="*/ 79200 h 78840"/>
              </a:gdLst>
              <a:ahLst/>
              <a:cxnLst/>
              <a:rect l="textAreaLeft" t="textAreaTop" r="textAreaRight" b="textAreaBottom"/>
              <a:pathLst>
                <a:path w="2174" h="2143">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2" name="Google Shape;9525;p60"/>
            <p:cNvSpPr/>
            <p:nvPr/>
          </p:nvSpPr>
          <p:spPr>
            <a:xfrm>
              <a:off x="3496320" y="1689120"/>
              <a:ext cx="451440" cy="158760"/>
            </a:xfrm>
            <a:custGeom>
              <a:avLst/>
              <a:gdLst>
                <a:gd name="textAreaLeft" fmla="*/ 0 w 451440"/>
                <a:gd name="textAreaRight" fmla="*/ 451800 w 451440"/>
                <a:gd name="textAreaTop" fmla="*/ 0 h 158760"/>
                <a:gd name="textAreaBottom" fmla="*/ 159120 h 158760"/>
              </a:gdLst>
              <a:ahLst/>
              <a:cxnLst/>
              <a:rect l="textAreaLeft" t="textAreaTop" r="textAreaRight" b="textAreaBottom"/>
              <a:pathLst>
                <a:path w="12225" h="4309">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3" name="Google Shape;9526;p60"/>
            <p:cNvSpPr/>
            <p:nvPr/>
          </p:nvSpPr>
          <p:spPr>
            <a:xfrm>
              <a:off x="3574080" y="1983240"/>
              <a:ext cx="92880" cy="25200"/>
            </a:xfrm>
            <a:custGeom>
              <a:avLst/>
              <a:gdLst>
                <a:gd name="textAreaLeft" fmla="*/ 0 w 92880"/>
                <a:gd name="textAreaRight" fmla="*/ 93240 w 92880"/>
                <a:gd name="textAreaTop" fmla="*/ 0 h 25200"/>
                <a:gd name="textAreaBottom" fmla="*/ 25560 h 25200"/>
              </a:gdLst>
              <a:ahLst/>
              <a:cxnLst/>
              <a:rect l="textAreaLeft" t="textAreaTop" r="textAreaRight" b="textAreaBottom"/>
              <a:pathLst>
                <a:path w="2521" h="694">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14" name="Google Shape;9527;p60"/>
          <p:cNvGrpSpPr/>
          <p:nvPr/>
        </p:nvGrpSpPr>
        <p:grpSpPr>
          <a:xfrm>
            <a:off x="3494880" y="2243520"/>
            <a:ext cx="453600" cy="448920"/>
            <a:chOff x="3494880" y="2243520"/>
            <a:chExt cx="453600" cy="448920"/>
          </a:xfrm>
        </p:grpSpPr>
        <p:sp>
          <p:nvSpPr>
            <p:cNvPr id="9315" name="Google Shape;9528;p60"/>
            <p:cNvSpPr/>
            <p:nvPr/>
          </p:nvSpPr>
          <p:spPr>
            <a:xfrm>
              <a:off x="3762720" y="2243520"/>
              <a:ext cx="104400" cy="104400"/>
            </a:xfrm>
            <a:custGeom>
              <a:avLst/>
              <a:gdLst>
                <a:gd name="textAreaLeft" fmla="*/ 0 w 104400"/>
                <a:gd name="textAreaRight" fmla="*/ 104760 w 104400"/>
                <a:gd name="textAreaTop" fmla="*/ 0 h 104400"/>
                <a:gd name="textAreaBottom" fmla="*/ 104760 h 104400"/>
              </a:gdLst>
              <a:ahLst/>
              <a:cxnLst/>
              <a:rect l="textAreaLeft" t="textAreaTop" r="textAreaRight" b="textAreaBottom"/>
              <a:pathLst>
                <a:path w="2837" h="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6" name="Google Shape;9529;p60"/>
            <p:cNvSpPr/>
            <p:nvPr/>
          </p:nvSpPr>
          <p:spPr>
            <a:xfrm>
              <a:off x="3494880" y="2338920"/>
              <a:ext cx="409320" cy="353520"/>
            </a:xfrm>
            <a:custGeom>
              <a:avLst/>
              <a:gdLst>
                <a:gd name="textAreaLeft" fmla="*/ 0 w 409320"/>
                <a:gd name="textAreaRight" fmla="*/ 409680 w 409320"/>
                <a:gd name="textAreaTop" fmla="*/ 0 h 353520"/>
                <a:gd name="textAreaBottom" fmla="*/ 353880 h 353520"/>
              </a:gdLst>
              <a:ahLst/>
              <a:cxnLst/>
              <a:rect l="textAreaLeft" t="textAreaTop" r="textAreaRight" b="textAreaBottom"/>
              <a:pathLst>
                <a:path w="11091" h="9578">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17" name="Google Shape;9530;p60"/>
            <p:cNvSpPr/>
            <p:nvPr/>
          </p:nvSpPr>
          <p:spPr>
            <a:xfrm>
              <a:off x="3873240" y="2271600"/>
              <a:ext cx="75240" cy="104040"/>
            </a:xfrm>
            <a:custGeom>
              <a:avLst/>
              <a:gdLst>
                <a:gd name="textAreaLeft" fmla="*/ 0 w 75240"/>
                <a:gd name="textAreaRight" fmla="*/ 75600 w 75240"/>
                <a:gd name="textAreaTop" fmla="*/ 0 h 104040"/>
                <a:gd name="textAreaBottom" fmla="*/ 104400 h 104040"/>
              </a:gdLst>
              <a:ahLst/>
              <a:cxnLst/>
              <a:rect l="textAreaLeft" t="textAreaTop" r="textAreaRight" b="textAreaBottom"/>
              <a:pathLst>
                <a:path w="2049" h="2822">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18" name="Google Shape;9531;p60"/>
          <p:cNvGrpSpPr/>
          <p:nvPr/>
        </p:nvGrpSpPr>
        <p:grpSpPr>
          <a:xfrm>
            <a:off x="3489120" y="2796480"/>
            <a:ext cx="465480" cy="450000"/>
            <a:chOff x="3489120" y="2796480"/>
            <a:chExt cx="465480" cy="450000"/>
          </a:xfrm>
        </p:grpSpPr>
        <p:sp>
          <p:nvSpPr>
            <p:cNvPr id="9319" name="Google Shape;9532;p60"/>
            <p:cNvSpPr/>
            <p:nvPr/>
          </p:nvSpPr>
          <p:spPr>
            <a:xfrm>
              <a:off x="3797640" y="3018960"/>
              <a:ext cx="59040" cy="41400"/>
            </a:xfrm>
            <a:custGeom>
              <a:avLst/>
              <a:gdLst>
                <a:gd name="textAreaLeft" fmla="*/ 0 w 59040"/>
                <a:gd name="textAreaRight" fmla="*/ 59400 w 59040"/>
                <a:gd name="textAreaTop" fmla="*/ 0 h 41400"/>
                <a:gd name="textAreaBottom" fmla="*/ 41760 h 41400"/>
              </a:gdLst>
              <a:ahLst/>
              <a:cxnLst/>
              <a:rect l="textAreaLeft" t="textAreaTop" r="textAreaRight" b="textAreaBottom"/>
              <a:pathLst>
                <a:path w="1607" h="1135">
                  <a:moveTo>
                    <a:pt x="1134" y="0"/>
                  </a:moveTo>
                  <a:lnTo>
                    <a:pt x="0" y="1134"/>
                  </a:lnTo>
                  <a:lnTo>
                    <a:pt x="1607" y="1134"/>
                  </a:lnTo>
                  <a:cubicBezTo>
                    <a:pt x="1575" y="756"/>
                    <a:pt x="1418" y="347"/>
                    <a:pt x="1134" y="0"/>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0" name="Google Shape;9533;p60"/>
            <p:cNvSpPr/>
            <p:nvPr/>
          </p:nvSpPr>
          <p:spPr>
            <a:xfrm>
              <a:off x="3710520" y="3106080"/>
              <a:ext cx="41400" cy="57960"/>
            </a:xfrm>
            <a:custGeom>
              <a:avLst/>
              <a:gdLst>
                <a:gd name="textAreaLeft" fmla="*/ 0 w 41400"/>
                <a:gd name="textAreaRight" fmla="*/ 41760 w 41400"/>
                <a:gd name="textAreaTop" fmla="*/ 0 h 57960"/>
                <a:gd name="textAreaBottom" fmla="*/ 58320 h 57960"/>
              </a:gdLst>
              <a:ahLst/>
              <a:cxnLst/>
              <a:rect l="textAreaLeft" t="textAreaTop" r="textAreaRight" b="textAreaBottom"/>
              <a:pathLst>
                <a:path w="1135" h="1576">
                  <a:moveTo>
                    <a:pt x="1134" y="0"/>
                  </a:moveTo>
                  <a:lnTo>
                    <a:pt x="0" y="1134"/>
                  </a:lnTo>
                  <a:cubicBezTo>
                    <a:pt x="315" y="1386"/>
                    <a:pt x="693" y="1512"/>
                    <a:pt x="1134" y="1575"/>
                  </a:cubicBezTo>
                  <a:lnTo>
                    <a:pt x="1134" y="0"/>
                  </a:ln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1" name="Google Shape;9534;p60"/>
            <p:cNvSpPr/>
            <p:nvPr/>
          </p:nvSpPr>
          <p:spPr>
            <a:xfrm>
              <a:off x="3657960" y="2969280"/>
              <a:ext cx="296640" cy="277200"/>
            </a:xfrm>
            <a:custGeom>
              <a:avLst/>
              <a:gdLst>
                <a:gd name="textAreaLeft" fmla="*/ 0 w 296640"/>
                <a:gd name="textAreaRight" fmla="*/ 297000 w 296640"/>
                <a:gd name="textAreaTop" fmla="*/ 0 h 277200"/>
                <a:gd name="textAreaBottom" fmla="*/ 277560 h 277200"/>
              </a:gdLst>
              <a:ahLst/>
              <a:cxnLst/>
              <a:rect l="textAreaLeft" t="textAreaTop" r="textAreaRight" b="textAreaBottom"/>
              <a:pathLst>
                <a:path w="8035" h="7509">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2" name="Google Shape;9535;p60"/>
            <p:cNvSpPr/>
            <p:nvPr/>
          </p:nvSpPr>
          <p:spPr>
            <a:xfrm>
              <a:off x="3780360" y="3106080"/>
              <a:ext cx="41400" cy="57960"/>
            </a:xfrm>
            <a:custGeom>
              <a:avLst/>
              <a:gdLst>
                <a:gd name="textAreaLeft" fmla="*/ 0 w 41400"/>
                <a:gd name="textAreaRight" fmla="*/ 41760 w 41400"/>
                <a:gd name="textAreaTop" fmla="*/ 0 h 57960"/>
                <a:gd name="textAreaBottom" fmla="*/ 58320 h 57960"/>
              </a:gdLst>
              <a:ahLst/>
              <a:cxnLst/>
              <a:rect l="textAreaLeft" t="textAreaTop" r="textAreaRight" b="textAreaBottom"/>
              <a:pathLst>
                <a:path w="1135" h="1576">
                  <a:moveTo>
                    <a:pt x="1" y="0"/>
                  </a:moveTo>
                  <a:lnTo>
                    <a:pt x="1" y="1575"/>
                  </a:lnTo>
                  <a:cubicBezTo>
                    <a:pt x="379" y="1512"/>
                    <a:pt x="788" y="1386"/>
                    <a:pt x="1135" y="1134"/>
                  </a:cubicBezTo>
                  <a:lnTo>
                    <a:pt x="1" y="0"/>
                  </a:lnTo>
                  <a:close/>
                </a:path>
              </a:pathLst>
            </a:custGeom>
            <a:solidFill>
              <a:schemeClr val="dk2"/>
            </a:solidFill>
            <a:ln w="0">
              <a:noFill/>
            </a:ln>
          </p:spPr>
          <p:style>
            <a:lnRef idx="0"/>
            <a:fillRef idx="0"/>
            <a:effectRef idx="0"/>
            <a:fontRef idx="minor"/>
          </p:style>
          <p:txBody>
            <a:bodyPr tIns="29160" bIns="29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3" name="Google Shape;9536;p60"/>
            <p:cNvSpPr/>
            <p:nvPr/>
          </p:nvSpPr>
          <p:spPr>
            <a:xfrm>
              <a:off x="3489120" y="2796480"/>
              <a:ext cx="373320" cy="447840"/>
            </a:xfrm>
            <a:custGeom>
              <a:avLst/>
              <a:gdLst>
                <a:gd name="textAreaLeft" fmla="*/ 0 w 373320"/>
                <a:gd name="textAreaRight" fmla="*/ 373680 w 373320"/>
                <a:gd name="textAreaTop" fmla="*/ 0 h 447840"/>
                <a:gd name="textAreaBottom" fmla="*/ 448200 h 447840"/>
              </a:gdLst>
              <a:ahLst/>
              <a:cxnLst/>
              <a:rect l="textAreaLeft" t="textAreaTop" r="textAreaRight" b="textAreaBottom"/>
              <a:pathLst>
                <a:path w="10114" h="12131">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4" name="Google Shape;9537;p60"/>
            <p:cNvSpPr/>
            <p:nvPr/>
          </p:nvSpPr>
          <p:spPr>
            <a:xfrm>
              <a:off x="3797640" y="3087360"/>
              <a:ext cx="59040" cy="41760"/>
            </a:xfrm>
            <a:custGeom>
              <a:avLst/>
              <a:gdLst>
                <a:gd name="textAreaLeft" fmla="*/ 0 w 59040"/>
                <a:gd name="textAreaRight" fmla="*/ 59400 w 59040"/>
                <a:gd name="textAreaTop" fmla="*/ 0 h 41760"/>
                <a:gd name="textAreaBottom" fmla="*/ 42120 h 41760"/>
              </a:gdLst>
              <a:ahLst/>
              <a:cxnLst/>
              <a:rect l="textAreaLeft" t="textAreaTop" r="textAreaRight" b="textAreaBottom"/>
              <a:pathLst>
                <a:path w="1607" h="1136">
                  <a:moveTo>
                    <a:pt x="0" y="1"/>
                  </a:moveTo>
                  <a:lnTo>
                    <a:pt x="1134" y="1135"/>
                  </a:lnTo>
                  <a:cubicBezTo>
                    <a:pt x="1418" y="820"/>
                    <a:pt x="1575" y="411"/>
                    <a:pt x="1607" y="1"/>
                  </a:cubicBez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25" name="Google Shape;9538;p60"/>
          <p:cNvGrpSpPr/>
          <p:nvPr/>
        </p:nvGrpSpPr>
        <p:grpSpPr>
          <a:xfrm>
            <a:off x="6294960" y="1689120"/>
            <a:ext cx="400320" cy="450000"/>
            <a:chOff x="6294960" y="1689120"/>
            <a:chExt cx="400320" cy="450000"/>
          </a:xfrm>
        </p:grpSpPr>
        <p:sp>
          <p:nvSpPr>
            <p:cNvPr id="9326" name="Google Shape;9539;p60"/>
            <p:cNvSpPr/>
            <p:nvPr/>
          </p:nvSpPr>
          <p:spPr>
            <a:xfrm>
              <a:off x="6324120" y="1900800"/>
              <a:ext cx="343080" cy="238320"/>
            </a:xfrm>
            <a:custGeom>
              <a:avLst/>
              <a:gdLst>
                <a:gd name="textAreaLeft" fmla="*/ 0 w 343080"/>
                <a:gd name="textAreaRight" fmla="*/ 343440 w 343080"/>
                <a:gd name="textAreaTop" fmla="*/ 0 h 238320"/>
                <a:gd name="textAreaBottom" fmla="*/ 238680 h 238320"/>
              </a:gdLst>
              <a:ahLst/>
              <a:cxnLst/>
              <a:rect l="textAreaLeft" t="textAreaTop" r="textAreaRight" b="textAreaBottom"/>
              <a:pathLst>
                <a:path w="9295" h="646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7" name="Google Shape;9540;p60"/>
            <p:cNvSpPr/>
            <p:nvPr/>
          </p:nvSpPr>
          <p:spPr>
            <a:xfrm>
              <a:off x="6456600" y="1689120"/>
              <a:ext cx="77760" cy="79920"/>
            </a:xfrm>
            <a:custGeom>
              <a:avLst/>
              <a:gdLst>
                <a:gd name="textAreaLeft" fmla="*/ 0 w 77760"/>
                <a:gd name="textAreaRight" fmla="*/ 78120 w 77760"/>
                <a:gd name="textAreaTop" fmla="*/ 0 h 79920"/>
                <a:gd name="textAreaBottom" fmla="*/ 80280 h 79920"/>
              </a:gdLst>
              <a:ahLst/>
              <a:cxnLst/>
              <a:rect l="textAreaLeft" t="textAreaTop" r="textAreaRight" b="textAreaBottom"/>
              <a:pathLst>
                <a:path w="2112" h="2174">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8" name="Google Shape;9541;p60"/>
            <p:cNvSpPr/>
            <p:nvPr/>
          </p:nvSpPr>
          <p:spPr>
            <a:xfrm>
              <a:off x="6398640" y="1778760"/>
              <a:ext cx="192960" cy="95040"/>
            </a:xfrm>
            <a:custGeom>
              <a:avLst/>
              <a:gdLst>
                <a:gd name="textAreaLeft" fmla="*/ 0 w 192960"/>
                <a:gd name="textAreaRight" fmla="*/ 193320 w 192960"/>
                <a:gd name="textAreaTop" fmla="*/ 0 h 95040"/>
                <a:gd name="textAreaBottom" fmla="*/ 95400 h 95040"/>
              </a:gdLst>
              <a:ahLst/>
              <a:cxnLst/>
              <a:rect l="textAreaLeft" t="textAreaTop" r="textAreaRight" b="textAreaBottom"/>
              <a:pathLst>
                <a:path w="5231" h="2585">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w="0">
              <a:noFill/>
            </a:ln>
          </p:spPr>
          <p:style>
            <a:lnRef idx="0"/>
            <a:fillRef idx="0"/>
            <a:effectRef idx="0"/>
            <a:fontRef idx="minor"/>
          </p:style>
          <p:txBody>
            <a:bodyPr tIns="47520" bIns="47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29" name="Google Shape;9542;p60"/>
            <p:cNvSpPr/>
            <p:nvPr/>
          </p:nvSpPr>
          <p:spPr>
            <a:xfrm>
              <a:off x="6294960" y="1741320"/>
              <a:ext cx="140400" cy="132480"/>
            </a:xfrm>
            <a:custGeom>
              <a:avLst/>
              <a:gdLst>
                <a:gd name="textAreaLeft" fmla="*/ 0 w 140400"/>
                <a:gd name="textAreaRight" fmla="*/ 140760 w 140400"/>
                <a:gd name="textAreaTop" fmla="*/ 0 h 132480"/>
                <a:gd name="textAreaBottom" fmla="*/ 132840 h 132480"/>
              </a:gdLst>
              <a:ahLst/>
              <a:cxnLst/>
              <a:rect l="textAreaLeft" t="textAreaTop" r="textAreaRight" b="textAreaBottom"/>
              <a:pathLst>
                <a:path w="3813" h="359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0" name="Google Shape;9543;p60"/>
            <p:cNvSpPr/>
            <p:nvPr/>
          </p:nvSpPr>
          <p:spPr>
            <a:xfrm>
              <a:off x="6553440" y="1742400"/>
              <a:ext cx="141840" cy="132480"/>
            </a:xfrm>
            <a:custGeom>
              <a:avLst/>
              <a:gdLst>
                <a:gd name="textAreaLeft" fmla="*/ 0 w 141840"/>
                <a:gd name="textAreaRight" fmla="*/ 142200 w 141840"/>
                <a:gd name="textAreaTop" fmla="*/ 0 h 132480"/>
                <a:gd name="textAreaBottom" fmla="*/ 132840 h 132480"/>
              </a:gdLst>
              <a:ahLst/>
              <a:cxnLst/>
              <a:rect l="textAreaLeft" t="textAreaTop" r="textAreaRight" b="textAreaBottom"/>
              <a:pathLst>
                <a:path w="3845" h="3592">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31" name="Google Shape;9544;p60"/>
          <p:cNvGrpSpPr/>
          <p:nvPr/>
        </p:nvGrpSpPr>
        <p:grpSpPr>
          <a:xfrm>
            <a:off x="6271200" y="2244240"/>
            <a:ext cx="447480" cy="447840"/>
            <a:chOff x="6271200" y="2244240"/>
            <a:chExt cx="447480" cy="447840"/>
          </a:xfrm>
        </p:grpSpPr>
        <p:sp>
          <p:nvSpPr>
            <p:cNvPr id="9332" name="Google Shape;9545;p60"/>
            <p:cNvSpPr/>
            <p:nvPr/>
          </p:nvSpPr>
          <p:spPr>
            <a:xfrm>
              <a:off x="6271200" y="2509560"/>
              <a:ext cx="104400" cy="77760"/>
            </a:xfrm>
            <a:custGeom>
              <a:avLst/>
              <a:gdLst>
                <a:gd name="textAreaLeft" fmla="*/ 0 w 104400"/>
                <a:gd name="textAreaRight" fmla="*/ 104760 w 104400"/>
                <a:gd name="textAreaTop" fmla="*/ 0 h 77760"/>
                <a:gd name="textAreaBottom" fmla="*/ 78120 h 77760"/>
              </a:gdLst>
              <a:ahLst/>
              <a:cxnLst/>
              <a:rect l="textAreaLeft" t="textAreaTop" r="textAreaRight" b="textAreaBottom"/>
              <a:pathLst>
                <a:path w="2836" h="2112">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3" name="Google Shape;9546;p60"/>
            <p:cNvSpPr/>
            <p:nvPr/>
          </p:nvSpPr>
          <p:spPr>
            <a:xfrm>
              <a:off x="6351480" y="2535120"/>
              <a:ext cx="104400" cy="156960"/>
            </a:xfrm>
            <a:custGeom>
              <a:avLst/>
              <a:gdLst>
                <a:gd name="textAreaLeft" fmla="*/ 0 w 104400"/>
                <a:gd name="textAreaRight" fmla="*/ 104760 w 104400"/>
                <a:gd name="textAreaTop" fmla="*/ 0 h 156960"/>
                <a:gd name="textAreaBottom" fmla="*/ 157320 h 156960"/>
              </a:gdLst>
              <a:ahLst/>
              <a:cxnLst/>
              <a:rect l="textAreaLeft" t="textAreaTop" r="textAreaRight" b="textAreaBottom"/>
              <a:pathLst>
                <a:path w="2836" h="4254">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4" name="Google Shape;9547;p60"/>
            <p:cNvSpPr/>
            <p:nvPr/>
          </p:nvSpPr>
          <p:spPr>
            <a:xfrm>
              <a:off x="6614280" y="2509560"/>
              <a:ext cx="104400" cy="77760"/>
            </a:xfrm>
            <a:custGeom>
              <a:avLst/>
              <a:gdLst>
                <a:gd name="textAreaLeft" fmla="*/ 0 w 104400"/>
                <a:gd name="textAreaRight" fmla="*/ 104760 w 104400"/>
                <a:gd name="textAreaTop" fmla="*/ 0 h 77760"/>
                <a:gd name="textAreaBottom" fmla="*/ 78120 h 77760"/>
              </a:gdLst>
              <a:ahLst/>
              <a:cxnLst/>
              <a:rect l="textAreaLeft" t="textAreaTop" r="textAreaRight" b="textAreaBottom"/>
              <a:pathLst>
                <a:path w="2836" h="2112">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5" name="Google Shape;9548;p60"/>
            <p:cNvSpPr/>
            <p:nvPr/>
          </p:nvSpPr>
          <p:spPr>
            <a:xfrm>
              <a:off x="6534000" y="2535120"/>
              <a:ext cx="104400" cy="156960"/>
            </a:xfrm>
            <a:custGeom>
              <a:avLst/>
              <a:gdLst>
                <a:gd name="textAreaLeft" fmla="*/ 0 w 104400"/>
                <a:gd name="textAreaRight" fmla="*/ 104760 w 104400"/>
                <a:gd name="textAreaTop" fmla="*/ 0 h 156960"/>
                <a:gd name="textAreaBottom" fmla="*/ 157320 h 156960"/>
              </a:gdLst>
              <a:ahLst/>
              <a:cxnLst/>
              <a:rect l="textAreaLeft" t="textAreaTop" r="textAreaRight" b="textAreaBottom"/>
              <a:pathLst>
                <a:path w="2837" h="4254">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6" name="Google Shape;9549;p60"/>
            <p:cNvSpPr/>
            <p:nvPr/>
          </p:nvSpPr>
          <p:spPr>
            <a:xfrm>
              <a:off x="6325920" y="2482920"/>
              <a:ext cx="337320" cy="26640"/>
            </a:xfrm>
            <a:custGeom>
              <a:avLst/>
              <a:gdLst>
                <a:gd name="textAreaLeft" fmla="*/ 0 w 337320"/>
                <a:gd name="textAreaRight" fmla="*/ 337680 w 337320"/>
                <a:gd name="textAreaTop" fmla="*/ 0 h 26640"/>
                <a:gd name="textAreaBottom" fmla="*/ 27000 h 26640"/>
              </a:gdLst>
              <a:ahLst/>
              <a:cxnLst/>
              <a:rect l="textAreaLeft" t="textAreaTop" r="textAreaRight" b="textAreaBottom"/>
              <a:pathLst>
                <a:path w="9137" h="726">
                  <a:moveTo>
                    <a:pt x="0" y="1"/>
                  </a:moveTo>
                  <a:cubicBezTo>
                    <a:pt x="158" y="379"/>
                    <a:pt x="536" y="725"/>
                    <a:pt x="1008" y="725"/>
                  </a:cubicBezTo>
                  <a:lnTo>
                    <a:pt x="8129" y="725"/>
                  </a:lnTo>
                  <a:cubicBezTo>
                    <a:pt x="8601" y="725"/>
                    <a:pt x="8979" y="379"/>
                    <a:pt x="9137"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7" name="Google Shape;9550;p60"/>
            <p:cNvSpPr/>
            <p:nvPr/>
          </p:nvSpPr>
          <p:spPr>
            <a:xfrm>
              <a:off x="6298920" y="2278080"/>
              <a:ext cx="392040" cy="178920"/>
            </a:xfrm>
            <a:custGeom>
              <a:avLst/>
              <a:gdLst>
                <a:gd name="textAreaLeft" fmla="*/ 0 w 392040"/>
                <a:gd name="textAreaRight" fmla="*/ 392400 w 392040"/>
                <a:gd name="textAreaTop" fmla="*/ 0 h 178920"/>
                <a:gd name="textAreaBottom" fmla="*/ 179280 h 178920"/>
              </a:gdLst>
              <a:ahLst/>
              <a:cxnLst/>
              <a:rect l="textAreaLeft" t="textAreaTop" r="textAreaRight" b="textAreaBottom"/>
              <a:pathLst>
                <a:path w="10618" h="4853">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w="0">
              <a:noFill/>
            </a:ln>
          </p:spPr>
          <p:style>
            <a:lnRef idx="0"/>
            <a:fillRef idx="0"/>
            <a:effectRef idx="0"/>
            <a:fontRef idx="minor"/>
          </p:style>
          <p:txBody>
            <a:bodyPr tIns="89640" bIns="89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38" name="Google Shape;9551;p60"/>
            <p:cNvSpPr/>
            <p:nvPr/>
          </p:nvSpPr>
          <p:spPr>
            <a:xfrm>
              <a:off x="6409440" y="2244240"/>
              <a:ext cx="170640" cy="77760"/>
            </a:xfrm>
            <a:custGeom>
              <a:avLst/>
              <a:gdLst>
                <a:gd name="textAreaLeft" fmla="*/ 0 w 170640"/>
                <a:gd name="textAreaRight" fmla="*/ 171000 w 170640"/>
                <a:gd name="textAreaTop" fmla="*/ 0 h 77760"/>
                <a:gd name="textAreaBottom" fmla="*/ 78120 h 77760"/>
              </a:gdLst>
              <a:ahLst/>
              <a:cxnLst/>
              <a:rect l="textAreaLeft" t="textAreaTop" r="textAreaRight" b="textAreaBottom"/>
              <a:pathLst>
                <a:path w="4632" h="211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39" name="Google Shape;9552;p60"/>
          <p:cNvGrpSpPr/>
          <p:nvPr/>
        </p:nvGrpSpPr>
        <p:grpSpPr>
          <a:xfrm>
            <a:off x="6270480" y="2810880"/>
            <a:ext cx="448920" cy="420840"/>
            <a:chOff x="6270480" y="2810880"/>
            <a:chExt cx="448920" cy="420840"/>
          </a:xfrm>
        </p:grpSpPr>
        <p:sp>
          <p:nvSpPr>
            <p:cNvPr id="9340" name="Google Shape;9553;p60"/>
            <p:cNvSpPr/>
            <p:nvPr/>
          </p:nvSpPr>
          <p:spPr>
            <a:xfrm>
              <a:off x="6304320" y="3126240"/>
              <a:ext cx="378000" cy="105480"/>
            </a:xfrm>
            <a:custGeom>
              <a:avLst/>
              <a:gdLst>
                <a:gd name="textAreaLeft" fmla="*/ 0 w 378000"/>
                <a:gd name="textAreaRight" fmla="*/ 378360 w 378000"/>
                <a:gd name="textAreaTop" fmla="*/ 0 h 105480"/>
                <a:gd name="textAreaBottom" fmla="*/ 105840 h 105480"/>
              </a:gdLst>
              <a:ahLst/>
              <a:cxnLst/>
              <a:rect l="textAreaLeft" t="textAreaTop" r="textAreaRight" b="textAreaBottom"/>
              <a:pathLst>
                <a:path w="10240" h="2868">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1" name="Google Shape;9554;p60"/>
            <p:cNvSpPr/>
            <p:nvPr/>
          </p:nvSpPr>
          <p:spPr>
            <a:xfrm>
              <a:off x="6270480" y="2956320"/>
              <a:ext cx="448920" cy="197640"/>
            </a:xfrm>
            <a:custGeom>
              <a:avLst/>
              <a:gdLst>
                <a:gd name="textAreaLeft" fmla="*/ 0 w 448920"/>
                <a:gd name="textAreaRight" fmla="*/ 449280 w 448920"/>
                <a:gd name="textAreaTop" fmla="*/ 0 h 197640"/>
                <a:gd name="textAreaBottom" fmla="*/ 198000 h 197640"/>
              </a:gdLst>
              <a:ahLst/>
              <a:cxnLst/>
              <a:rect l="textAreaLeft" t="textAreaTop" r="textAreaRight" b="textAreaBottom"/>
              <a:pathLst>
                <a:path w="12162" h="5357">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2" name="Google Shape;9555;p60"/>
            <p:cNvSpPr/>
            <p:nvPr/>
          </p:nvSpPr>
          <p:spPr>
            <a:xfrm>
              <a:off x="6585840" y="2888640"/>
              <a:ext cx="26280" cy="26640"/>
            </a:xfrm>
            <a:custGeom>
              <a:avLst/>
              <a:gdLst>
                <a:gd name="textAreaLeft" fmla="*/ 0 w 26280"/>
                <a:gd name="textAreaRight" fmla="*/ 26640 w 26280"/>
                <a:gd name="textAreaTop" fmla="*/ 0 h 26640"/>
                <a:gd name="textAreaBottom" fmla="*/ 27000 h 26640"/>
              </a:gdLst>
              <a:ahLst/>
              <a:cxnLst/>
              <a:rect l="textAreaLeft" t="textAreaTop" r="textAreaRight" b="textAreaBottom"/>
              <a:pathLst>
                <a:path w="725" h="726">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3" name="Google Shape;9556;p60"/>
            <p:cNvSpPr/>
            <p:nvPr/>
          </p:nvSpPr>
          <p:spPr>
            <a:xfrm>
              <a:off x="6508080" y="2810880"/>
              <a:ext cx="182520" cy="182520"/>
            </a:xfrm>
            <a:custGeom>
              <a:avLst/>
              <a:gdLst>
                <a:gd name="textAreaLeft" fmla="*/ 0 w 182520"/>
                <a:gd name="textAreaRight" fmla="*/ 182880 w 182520"/>
                <a:gd name="textAreaTop" fmla="*/ 0 h 182520"/>
                <a:gd name="textAreaBottom" fmla="*/ 182880 h 182520"/>
              </a:gdLst>
              <a:ahLst/>
              <a:cxnLst/>
              <a:rect l="textAreaLeft" t="textAreaTop" r="textAreaRight" b="textAreaBottom"/>
              <a:pathLst>
                <a:path w="4947" h="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4" name="Google Shape;9557;p60"/>
            <p:cNvSpPr/>
            <p:nvPr/>
          </p:nvSpPr>
          <p:spPr>
            <a:xfrm>
              <a:off x="6375240" y="2888640"/>
              <a:ext cx="25200" cy="26640"/>
            </a:xfrm>
            <a:custGeom>
              <a:avLst/>
              <a:gdLst>
                <a:gd name="textAreaLeft" fmla="*/ 0 w 25200"/>
                <a:gd name="textAreaRight" fmla="*/ 25560 w 25200"/>
                <a:gd name="textAreaTop" fmla="*/ 0 h 26640"/>
                <a:gd name="textAreaBottom" fmla="*/ 27000 h 26640"/>
              </a:gdLst>
              <a:ahLst/>
              <a:cxnLst/>
              <a:rect l="textAreaLeft" t="textAreaTop" r="textAreaRight" b="textAreaBottom"/>
              <a:pathLst>
                <a:path w="695" h="726">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5" name="Google Shape;9558;p60"/>
            <p:cNvSpPr/>
            <p:nvPr/>
          </p:nvSpPr>
          <p:spPr>
            <a:xfrm>
              <a:off x="6296040" y="2810880"/>
              <a:ext cx="183600" cy="182520"/>
            </a:xfrm>
            <a:custGeom>
              <a:avLst/>
              <a:gdLst>
                <a:gd name="textAreaLeft" fmla="*/ 0 w 183600"/>
                <a:gd name="textAreaRight" fmla="*/ 183960 w 183600"/>
                <a:gd name="textAreaTop" fmla="*/ 0 h 182520"/>
                <a:gd name="textAreaBottom" fmla="*/ 182880 h 182520"/>
              </a:gdLst>
              <a:ahLst/>
              <a:cxnLst/>
              <a:rect l="textAreaLeft" t="textAreaTop" r="textAreaRight" b="textAreaBottom"/>
              <a:pathLst>
                <a:path w="4979" h="4947">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46" name="Google Shape;9559;p60"/>
          <p:cNvGrpSpPr/>
          <p:nvPr/>
        </p:nvGrpSpPr>
        <p:grpSpPr>
          <a:xfrm>
            <a:off x="3501000" y="3342240"/>
            <a:ext cx="343080" cy="448920"/>
            <a:chOff x="3501000" y="3342240"/>
            <a:chExt cx="343080" cy="448920"/>
          </a:xfrm>
        </p:grpSpPr>
        <p:sp>
          <p:nvSpPr>
            <p:cNvPr id="9347" name="Google Shape;9560;p60"/>
            <p:cNvSpPr/>
            <p:nvPr/>
          </p:nvSpPr>
          <p:spPr>
            <a:xfrm>
              <a:off x="3501000" y="3442320"/>
              <a:ext cx="53280" cy="248760"/>
            </a:xfrm>
            <a:custGeom>
              <a:avLst/>
              <a:gdLst>
                <a:gd name="textAreaLeft" fmla="*/ 0 w 53280"/>
                <a:gd name="textAreaRight" fmla="*/ 53640 w 53280"/>
                <a:gd name="textAreaTop" fmla="*/ 0 h 248760"/>
                <a:gd name="textAreaBottom" fmla="*/ 249120 h 248760"/>
              </a:gdLst>
              <a:ahLst/>
              <a:cxnLst/>
              <a:rect l="textAreaLeft" t="textAreaTop" r="textAreaRight" b="textAreaBottom"/>
              <a:pathLst>
                <a:path w="1450" h="6743">
                  <a:moveTo>
                    <a:pt x="0" y="1"/>
                  </a:moveTo>
                  <a:lnTo>
                    <a:pt x="0" y="6743"/>
                  </a:lnTo>
                  <a:lnTo>
                    <a:pt x="1450" y="6018"/>
                  </a:lnTo>
                  <a:lnTo>
                    <a:pt x="1450" y="694"/>
                  </a:lnTo>
                  <a:lnTo>
                    <a:pt x="0"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8" name="Google Shape;9561;p60"/>
            <p:cNvSpPr/>
            <p:nvPr/>
          </p:nvSpPr>
          <p:spPr>
            <a:xfrm>
              <a:off x="3791880" y="3442320"/>
              <a:ext cx="52200" cy="248760"/>
            </a:xfrm>
            <a:custGeom>
              <a:avLst/>
              <a:gdLst>
                <a:gd name="textAreaLeft" fmla="*/ 0 w 52200"/>
                <a:gd name="textAreaRight" fmla="*/ 52560 w 52200"/>
                <a:gd name="textAreaTop" fmla="*/ 0 h 248760"/>
                <a:gd name="textAreaBottom" fmla="*/ 249120 h 248760"/>
              </a:gdLst>
              <a:ahLst/>
              <a:cxnLst/>
              <a:rect l="textAreaLeft" t="textAreaTop" r="textAreaRight" b="textAreaBottom"/>
              <a:pathLst>
                <a:path w="1419" h="6743">
                  <a:moveTo>
                    <a:pt x="1418" y="1"/>
                  </a:moveTo>
                  <a:lnTo>
                    <a:pt x="1" y="694"/>
                  </a:lnTo>
                  <a:lnTo>
                    <a:pt x="1" y="6018"/>
                  </a:lnTo>
                  <a:lnTo>
                    <a:pt x="1418" y="6743"/>
                  </a:lnTo>
                  <a:lnTo>
                    <a:pt x="141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49" name="Google Shape;9562;p60"/>
            <p:cNvSpPr/>
            <p:nvPr/>
          </p:nvSpPr>
          <p:spPr>
            <a:xfrm>
              <a:off x="3512520" y="3688920"/>
              <a:ext cx="91800" cy="91800"/>
            </a:xfrm>
            <a:custGeom>
              <a:avLst/>
              <a:gdLst>
                <a:gd name="textAreaLeft" fmla="*/ 0 w 91800"/>
                <a:gd name="textAreaRight" fmla="*/ 92160 w 91800"/>
                <a:gd name="textAreaTop" fmla="*/ 0 h 91800"/>
                <a:gd name="textAreaBottom" fmla="*/ 92160 h 91800"/>
              </a:gdLst>
              <a:ahLst/>
              <a:cxnLst/>
              <a:rect l="textAreaLeft" t="textAreaTop" r="textAreaRight" b="textAreaBottom"/>
              <a:pathLst>
                <a:path w="2490" h="2490">
                  <a:moveTo>
                    <a:pt x="1418" y="1"/>
                  </a:moveTo>
                  <a:lnTo>
                    <a:pt x="0" y="725"/>
                  </a:lnTo>
                  <a:lnTo>
                    <a:pt x="1765" y="2489"/>
                  </a:lnTo>
                  <a:lnTo>
                    <a:pt x="2489" y="1072"/>
                  </a:lnTo>
                  <a:lnTo>
                    <a:pt x="1418" y="1"/>
                  </a:ln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0" name="Google Shape;9563;p60"/>
            <p:cNvSpPr/>
            <p:nvPr/>
          </p:nvSpPr>
          <p:spPr>
            <a:xfrm>
              <a:off x="3740760" y="3688920"/>
              <a:ext cx="92880" cy="91800"/>
            </a:xfrm>
            <a:custGeom>
              <a:avLst/>
              <a:gdLst>
                <a:gd name="textAreaLeft" fmla="*/ 0 w 92880"/>
                <a:gd name="textAreaRight" fmla="*/ 93240 w 92880"/>
                <a:gd name="textAreaTop" fmla="*/ 0 h 91800"/>
                <a:gd name="textAreaBottom" fmla="*/ 92160 h 91800"/>
              </a:gdLst>
              <a:ahLst/>
              <a:cxnLst/>
              <a:rect l="textAreaLeft" t="textAreaTop" r="textAreaRight" b="textAreaBottom"/>
              <a:pathLst>
                <a:path w="2521" h="2490">
                  <a:moveTo>
                    <a:pt x="1072" y="1"/>
                  </a:moveTo>
                  <a:lnTo>
                    <a:pt x="0" y="1072"/>
                  </a:lnTo>
                  <a:lnTo>
                    <a:pt x="725" y="2489"/>
                  </a:lnTo>
                  <a:lnTo>
                    <a:pt x="2521" y="725"/>
                  </a:lnTo>
                  <a:lnTo>
                    <a:pt x="1072" y="1"/>
                  </a:lnTo>
                  <a:close/>
                </a:path>
              </a:pathLst>
            </a:custGeom>
            <a:solidFill>
              <a:schemeClr val="dk2"/>
            </a:solidFill>
            <a:ln w="0">
              <a:noFill/>
            </a:ln>
          </p:spPr>
          <p:style>
            <a:lnRef idx="0"/>
            <a:fillRef idx="0"/>
            <a:effectRef idx="0"/>
            <a:fontRef idx="minor"/>
          </p:style>
          <p:txBody>
            <a:bodyPr tIns="46080" bIns="46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1" name="Google Shape;9564;p60"/>
            <p:cNvSpPr/>
            <p:nvPr/>
          </p:nvSpPr>
          <p:spPr>
            <a:xfrm>
              <a:off x="3512520" y="3351600"/>
              <a:ext cx="91800" cy="92880"/>
            </a:xfrm>
            <a:custGeom>
              <a:avLst/>
              <a:gdLst>
                <a:gd name="textAreaLeft" fmla="*/ 0 w 91800"/>
                <a:gd name="textAreaRight" fmla="*/ 92160 w 91800"/>
                <a:gd name="textAreaTop" fmla="*/ 0 h 92880"/>
                <a:gd name="textAreaBottom" fmla="*/ 93240 h 92880"/>
              </a:gdLst>
              <a:ahLst/>
              <a:cxnLst/>
              <a:rect l="textAreaLeft" t="textAreaTop" r="textAreaRight" b="textAreaBottom"/>
              <a:pathLst>
                <a:path w="2490" h="2521">
                  <a:moveTo>
                    <a:pt x="1765" y="0"/>
                  </a:moveTo>
                  <a:lnTo>
                    <a:pt x="0" y="1827"/>
                  </a:lnTo>
                  <a:lnTo>
                    <a:pt x="1418" y="2521"/>
                  </a:lnTo>
                  <a:lnTo>
                    <a:pt x="2489" y="1481"/>
                  </a:lnTo>
                  <a:lnTo>
                    <a:pt x="1765" y="0"/>
                  </a:lnTo>
                  <a:close/>
                </a:path>
              </a:pathLst>
            </a:custGeom>
            <a:solidFill>
              <a:schemeClr val="dk2"/>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2" name="Google Shape;9565;p60"/>
            <p:cNvSpPr/>
            <p:nvPr/>
          </p:nvSpPr>
          <p:spPr>
            <a:xfrm>
              <a:off x="3740760" y="3351600"/>
              <a:ext cx="92880" cy="92880"/>
            </a:xfrm>
            <a:custGeom>
              <a:avLst/>
              <a:gdLst>
                <a:gd name="textAreaLeft" fmla="*/ 0 w 92880"/>
                <a:gd name="textAreaRight" fmla="*/ 93240 w 92880"/>
                <a:gd name="textAreaTop" fmla="*/ 0 h 92880"/>
                <a:gd name="textAreaBottom" fmla="*/ 93240 h 92880"/>
              </a:gdLst>
              <a:ahLst/>
              <a:cxnLst/>
              <a:rect l="textAreaLeft" t="textAreaTop" r="textAreaRight" b="textAreaBottom"/>
              <a:pathLst>
                <a:path w="2521" h="2521">
                  <a:moveTo>
                    <a:pt x="725" y="0"/>
                  </a:moveTo>
                  <a:lnTo>
                    <a:pt x="0" y="1481"/>
                  </a:lnTo>
                  <a:lnTo>
                    <a:pt x="1072" y="2521"/>
                  </a:lnTo>
                  <a:lnTo>
                    <a:pt x="2521" y="1827"/>
                  </a:lnTo>
                  <a:lnTo>
                    <a:pt x="725" y="0"/>
                  </a:lnTo>
                  <a:close/>
                </a:path>
              </a:pathLst>
            </a:custGeom>
            <a:solidFill>
              <a:schemeClr val="dk2"/>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3" name="Google Shape;9566;p60"/>
            <p:cNvSpPr/>
            <p:nvPr/>
          </p:nvSpPr>
          <p:spPr>
            <a:xfrm>
              <a:off x="3601080" y="3738960"/>
              <a:ext cx="142920" cy="52200"/>
            </a:xfrm>
            <a:custGeom>
              <a:avLst/>
              <a:gdLst>
                <a:gd name="textAreaLeft" fmla="*/ 0 w 142920"/>
                <a:gd name="textAreaRight" fmla="*/ 143280 w 142920"/>
                <a:gd name="textAreaTop" fmla="*/ 0 h 52200"/>
                <a:gd name="textAreaBottom" fmla="*/ 52560 h 52200"/>
              </a:gdLst>
              <a:ahLst/>
              <a:cxnLst/>
              <a:rect l="textAreaLeft" t="textAreaTop" r="textAreaRight" b="textAreaBottom"/>
              <a:pathLst>
                <a:path w="3876" h="1419">
                  <a:moveTo>
                    <a:pt x="725" y="0"/>
                  </a:moveTo>
                  <a:lnTo>
                    <a:pt x="1" y="1418"/>
                  </a:lnTo>
                  <a:lnTo>
                    <a:pt x="3876" y="1418"/>
                  </a:lnTo>
                  <a:lnTo>
                    <a:pt x="3151" y="0"/>
                  </a:ln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4" name="Google Shape;9567;p60"/>
            <p:cNvSpPr/>
            <p:nvPr/>
          </p:nvSpPr>
          <p:spPr>
            <a:xfrm>
              <a:off x="3601080" y="3342240"/>
              <a:ext cx="142920" cy="52200"/>
            </a:xfrm>
            <a:custGeom>
              <a:avLst/>
              <a:gdLst>
                <a:gd name="textAreaLeft" fmla="*/ 0 w 142920"/>
                <a:gd name="textAreaRight" fmla="*/ 143280 w 142920"/>
                <a:gd name="textAreaTop" fmla="*/ 0 h 52200"/>
                <a:gd name="textAreaBottom" fmla="*/ 52560 h 52200"/>
              </a:gdLst>
              <a:ahLst/>
              <a:cxnLst/>
              <a:rect l="textAreaLeft" t="textAreaTop" r="textAreaRight" b="textAreaBottom"/>
              <a:pathLst>
                <a:path w="3876" h="1418">
                  <a:moveTo>
                    <a:pt x="1" y="0"/>
                  </a:moveTo>
                  <a:lnTo>
                    <a:pt x="725" y="1418"/>
                  </a:lnTo>
                  <a:lnTo>
                    <a:pt x="3151" y="1418"/>
                  </a:lnTo>
                  <a:lnTo>
                    <a:pt x="3876" y="0"/>
                  </a:ln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5" name="Google Shape;9568;p60"/>
            <p:cNvSpPr/>
            <p:nvPr/>
          </p:nvSpPr>
          <p:spPr>
            <a:xfrm>
              <a:off x="3581280" y="3420000"/>
              <a:ext cx="183600" cy="291960"/>
            </a:xfrm>
            <a:custGeom>
              <a:avLst/>
              <a:gdLst>
                <a:gd name="textAreaLeft" fmla="*/ 0 w 183600"/>
                <a:gd name="textAreaRight" fmla="*/ 183960 w 183600"/>
                <a:gd name="textAreaTop" fmla="*/ 0 h 291960"/>
                <a:gd name="textAreaBottom" fmla="*/ 292320 h 291960"/>
              </a:gdLst>
              <a:ahLst/>
              <a:cxnLst/>
              <a:rect l="textAreaLeft" t="textAreaTop" r="textAreaRight" b="textAreaBottom"/>
              <a:pathLst>
                <a:path w="4978" h="7909">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56" name="Google Shape;9569;p60"/>
          <p:cNvGrpSpPr/>
          <p:nvPr/>
        </p:nvGrpSpPr>
        <p:grpSpPr>
          <a:xfrm>
            <a:off x="1274760" y="2243880"/>
            <a:ext cx="448920" cy="448560"/>
            <a:chOff x="1274760" y="2243880"/>
            <a:chExt cx="448920" cy="448560"/>
          </a:xfrm>
        </p:grpSpPr>
        <p:sp>
          <p:nvSpPr>
            <p:cNvPr id="9357" name="Google Shape;9570;p60"/>
            <p:cNvSpPr/>
            <p:nvPr/>
          </p:nvSpPr>
          <p:spPr>
            <a:xfrm>
              <a:off x="1428480" y="2243880"/>
              <a:ext cx="137160" cy="132120"/>
            </a:xfrm>
            <a:custGeom>
              <a:avLst/>
              <a:gdLst>
                <a:gd name="textAreaLeft" fmla="*/ 0 w 137160"/>
                <a:gd name="textAreaRight" fmla="*/ 137520 w 137160"/>
                <a:gd name="textAreaTop" fmla="*/ 0 h 132120"/>
                <a:gd name="textAreaBottom" fmla="*/ 132480 h 132120"/>
              </a:gdLst>
              <a:ahLst/>
              <a:cxnLst/>
              <a:rect l="textAreaLeft" t="textAreaTop" r="textAreaRight" b="textAreaBottom"/>
              <a:pathLst>
                <a:path w="3718" h="3584">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8" name="Google Shape;9571;p60"/>
            <p:cNvSpPr/>
            <p:nvPr/>
          </p:nvSpPr>
          <p:spPr>
            <a:xfrm>
              <a:off x="1274760" y="2323800"/>
              <a:ext cx="448920" cy="104400"/>
            </a:xfrm>
            <a:custGeom>
              <a:avLst/>
              <a:gdLst>
                <a:gd name="textAreaLeft" fmla="*/ 0 w 448920"/>
                <a:gd name="textAreaRight" fmla="*/ 449280 w 448920"/>
                <a:gd name="textAreaTop" fmla="*/ 0 h 104400"/>
                <a:gd name="textAreaBottom" fmla="*/ 104760 h 104400"/>
              </a:gdLst>
              <a:ahLst/>
              <a:cxnLst/>
              <a:rect l="textAreaLeft" t="textAreaTop" r="textAreaRight" b="textAreaBottom"/>
              <a:pathLst>
                <a:path w="12162" h="2836">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59" name="Google Shape;9572;p60"/>
            <p:cNvSpPr/>
            <p:nvPr/>
          </p:nvSpPr>
          <p:spPr>
            <a:xfrm>
              <a:off x="1469160" y="2498400"/>
              <a:ext cx="57960" cy="194040"/>
            </a:xfrm>
            <a:custGeom>
              <a:avLst/>
              <a:gdLst>
                <a:gd name="textAreaLeft" fmla="*/ 0 w 57960"/>
                <a:gd name="textAreaRight" fmla="*/ 58320 w 57960"/>
                <a:gd name="textAreaTop" fmla="*/ 0 h 194040"/>
                <a:gd name="textAreaBottom" fmla="*/ 194400 h 194040"/>
              </a:gdLst>
              <a:ahLst/>
              <a:cxnLst/>
              <a:rect l="textAreaLeft" t="textAreaTop" r="textAreaRight" b="textAreaBottom"/>
              <a:pathLst>
                <a:path w="1577" h="5263">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0" name="Google Shape;9573;p60"/>
            <p:cNvSpPr/>
            <p:nvPr/>
          </p:nvSpPr>
          <p:spPr>
            <a:xfrm>
              <a:off x="1299240" y="2454120"/>
              <a:ext cx="396720" cy="78840"/>
            </a:xfrm>
            <a:custGeom>
              <a:avLst/>
              <a:gdLst>
                <a:gd name="textAreaLeft" fmla="*/ 0 w 396720"/>
                <a:gd name="textAreaRight" fmla="*/ 397080 w 396720"/>
                <a:gd name="textAreaTop" fmla="*/ 0 h 78840"/>
                <a:gd name="textAreaBottom" fmla="*/ 79200 h 78840"/>
              </a:gdLst>
              <a:ahLst/>
              <a:cxnLst/>
              <a:rect l="textAreaLeft" t="textAreaTop" r="textAreaRight" b="textAreaBottom"/>
              <a:pathLst>
                <a:path w="10744" h="21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61" name="Google Shape;9574;p60"/>
          <p:cNvGrpSpPr/>
          <p:nvPr/>
        </p:nvGrpSpPr>
        <p:grpSpPr>
          <a:xfrm>
            <a:off x="4081680" y="1689840"/>
            <a:ext cx="372240" cy="448560"/>
            <a:chOff x="4081680" y="1689840"/>
            <a:chExt cx="372240" cy="448560"/>
          </a:xfrm>
        </p:grpSpPr>
        <p:sp>
          <p:nvSpPr>
            <p:cNvPr id="9362" name="Google Shape;9575;p60"/>
            <p:cNvSpPr/>
            <p:nvPr/>
          </p:nvSpPr>
          <p:spPr>
            <a:xfrm>
              <a:off x="4121280" y="1823040"/>
              <a:ext cx="293040" cy="305640"/>
            </a:xfrm>
            <a:custGeom>
              <a:avLst/>
              <a:gdLst>
                <a:gd name="textAreaLeft" fmla="*/ 0 w 293040"/>
                <a:gd name="textAreaRight" fmla="*/ 293400 w 293040"/>
                <a:gd name="textAreaTop" fmla="*/ 0 h 305640"/>
                <a:gd name="textAreaBottom" fmla="*/ 306000 h 305640"/>
              </a:gdLst>
              <a:ahLst/>
              <a:cxnLst/>
              <a:rect l="textAreaLeft" t="textAreaTop" r="textAreaRight" b="textAreaBottom"/>
              <a:pathLst>
                <a:path w="7940" h="8286">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3" name="Google Shape;9576;p60"/>
            <p:cNvSpPr/>
            <p:nvPr/>
          </p:nvSpPr>
          <p:spPr>
            <a:xfrm>
              <a:off x="4242240" y="2096640"/>
              <a:ext cx="52200" cy="41760"/>
            </a:xfrm>
            <a:custGeom>
              <a:avLst/>
              <a:gdLst>
                <a:gd name="textAreaLeft" fmla="*/ 0 w 52200"/>
                <a:gd name="textAreaRight" fmla="*/ 52560 w 52200"/>
                <a:gd name="textAreaTop" fmla="*/ 0 h 41760"/>
                <a:gd name="textAreaBottom" fmla="*/ 42120 h 41760"/>
              </a:gdLst>
              <a:ahLst/>
              <a:cxnLst/>
              <a:rect l="textAreaLeft" t="textAreaTop" r="textAreaRight" b="textAreaBottom"/>
              <a:pathLst>
                <a:path w="1419" h="1136">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w="0">
              <a:noFill/>
            </a:ln>
          </p:spPr>
          <p:style>
            <a:lnRef idx="0"/>
            <a:fillRef idx="0"/>
            <a:effectRef idx="0"/>
            <a:fontRef idx="minor"/>
          </p:style>
          <p:txBody>
            <a:bodyPr tIns="20880" bIns="20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4" name="Google Shape;9577;p60"/>
            <p:cNvSpPr/>
            <p:nvPr/>
          </p:nvSpPr>
          <p:spPr>
            <a:xfrm>
              <a:off x="4081680" y="1689840"/>
              <a:ext cx="142920" cy="207360"/>
            </a:xfrm>
            <a:custGeom>
              <a:avLst/>
              <a:gdLst>
                <a:gd name="textAreaLeft" fmla="*/ 0 w 142920"/>
                <a:gd name="textAreaRight" fmla="*/ 143280 w 142920"/>
                <a:gd name="textAreaTop" fmla="*/ 0 h 207360"/>
                <a:gd name="textAreaBottom" fmla="*/ 207720 h 207360"/>
              </a:gdLst>
              <a:ahLst/>
              <a:cxnLst/>
              <a:rect l="textAreaLeft" t="textAreaTop" r="textAreaRight" b="textAreaBottom"/>
              <a:pathLst>
                <a:path w="3876" h="5625">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5" name="Google Shape;9578;p60"/>
            <p:cNvSpPr/>
            <p:nvPr/>
          </p:nvSpPr>
          <p:spPr>
            <a:xfrm>
              <a:off x="4312080" y="1689840"/>
              <a:ext cx="141840" cy="206280"/>
            </a:xfrm>
            <a:custGeom>
              <a:avLst/>
              <a:gdLst>
                <a:gd name="textAreaLeft" fmla="*/ 0 w 141840"/>
                <a:gd name="textAreaRight" fmla="*/ 142200 w 141840"/>
                <a:gd name="textAreaTop" fmla="*/ 0 h 206280"/>
                <a:gd name="textAreaBottom" fmla="*/ 206640 h 206280"/>
              </a:gdLst>
              <a:ahLst/>
              <a:cxnLst/>
              <a:rect l="textAreaLeft" t="textAreaTop" r="textAreaRight" b="textAreaBottom"/>
              <a:pathLst>
                <a:path w="3845" h="5594">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66" name="Google Shape;9579;p60"/>
          <p:cNvGrpSpPr/>
          <p:nvPr/>
        </p:nvGrpSpPr>
        <p:grpSpPr>
          <a:xfrm>
            <a:off x="4096080" y="2244600"/>
            <a:ext cx="343080" cy="446760"/>
            <a:chOff x="4096080" y="2244600"/>
            <a:chExt cx="343080" cy="446760"/>
          </a:xfrm>
        </p:grpSpPr>
        <p:sp>
          <p:nvSpPr>
            <p:cNvPr id="9367" name="Google Shape;9580;p60"/>
            <p:cNvSpPr/>
            <p:nvPr/>
          </p:nvSpPr>
          <p:spPr>
            <a:xfrm>
              <a:off x="4308120" y="2487960"/>
              <a:ext cx="131040" cy="176760"/>
            </a:xfrm>
            <a:custGeom>
              <a:avLst/>
              <a:gdLst>
                <a:gd name="textAreaLeft" fmla="*/ 0 w 131040"/>
                <a:gd name="textAreaRight" fmla="*/ 131400 w 131040"/>
                <a:gd name="textAreaTop" fmla="*/ 0 h 176760"/>
                <a:gd name="textAreaBottom" fmla="*/ 177120 h 176760"/>
              </a:gdLst>
              <a:ahLst/>
              <a:cxnLst/>
              <a:rect l="textAreaLeft" t="textAreaTop" r="textAreaRight" b="textAreaBottom"/>
              <a:pathLst>
                <a:path w="3561" h="479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w="0">
              <a:noFill/>
            </a:ln>
          </p:spPr>
          <p:style>
            <a:lnRef idx="0"/>
            <a:fillRef idx="0"/>
            <a:effectRef idx="0"/>
            <a:fontRef idx="minor"/>
          </p:style>
          <p:txBody>
            <a:bodyPr tIns="88560" bIns="88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8" name="Google Shape;9581;p60"/>
            <p:cNvSpPr/>
            <p:nvPr/>
          </p:nvSpPr>
          <p:spPr>
            <a:xfrm>
              <a:off x="4096080" y="2527560"/>
              <a:ext cx="308160" cy="163800"/>
            </a:xfrm>
            <a:custGeom>
              <a:avLst/>
              <a:gdLst>
                <a:gd name="textAreaLeft" fmla="*/ 0 w 308160"/>
                <a:gd name="textAreaRight" fmla="*/ 308520 w 308160"/>
                <a:gd name="textAreaTop" fmla="*/ 0 h 163800"/>
                <a:gd name="textAreaBottom" fmla="*/ 164160 h 163800"/>
              </a:gdLst>
              <a:ahLst/>
              <a:cxnLst/>
              <a:rect l="textAreaLeft" t="textAreaTop" r="textAreaRight" b="textAreaBottom"/>
              <a:pathLst>
                <a:path w="8350" h="4443">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w="0">
              <a:noFill/>
            </a:ln>
          </p:spPr>
          <p:style>
            <a:lnRef idx="0"/>
            <a:fillRef idx="0"/>
            <a:effectRef idx="0"/>
            <a:fontRef idx="minor"/>
          </p:style>
          <p:txBody>
            <a:bodyPr tIns="82080" bIns="82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69" name="Google Shape;9582;p60"/>
            <p:cNvSpPr/>
            <p:nvPr/>
          </p:nvSpPr>
          <p:spPr>
            <a:xfrm>
              <a:off x="4149720" y="2244600"/>
              <a:ext cx="235800" cy="99720"/>
            </a:xfrm>
            <a:custGeom>
              <a:avLst/>
              <a:gdLst>
                <a:gd name="textAreaLeft" fmla="*/ 0 w 235800"/>
                <a:gd name="textAreaRight" fmla="*/ 236160 w 235800"/>
                <a:gd name="textAreaTop" fmla="*/ 0 h 99720"/>
                <a:gd name="textAreaBottom" fmla="*/ 100080 h 99720"/>
              </a:gdLst>
              <a:ahLst/>
              <a:cxnLst/>
              <a:rect l="textAreaLeft" t="textAreaTop" r="textAreaRight" b="textAreaBottom"/>
              <a:pathLst>
                <a:path w="6397" h="2711">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70" name="Google Shape;9583;p60"/>
            <p:cNvSpPr/>
            <p:nvPr/>
          </p:nvSpPr>
          <p:spPr>
            <a:xfrm>
              <a:off x="4147560" y="2337840"/>
              <a:ext cx="234720" cy="197640"/>
            </a:xfrm>
            <a:custGeom>
              <a:avLst/>
              <a:gdLst>
                <a:gd name="textAreaLeft" fmla="*/ 0 w 234720"/>
                <a:gd name="textAreaRight" fmla="*/ 235080 w 234720"/>
                <a:gd name="textAreaTop" fmla="*/ 0 h 197640"/>
                <a:gd name="textAreaBottom" fmla="*/ 198000 h 197640"/>
              </a:gdLst>
              <a:ahLst/>
              <a:cxnLst/>
              <a:rect l="textAreaLeft" t="textAreaTop" r="textAreaRight" b="textAreaBottom"/>
              <a:pathLst>
                <a:path w="6365" h="5357">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71" name="Google Shape;9584;p60"/>
          <p:cNvGrpSpPr/>
          <p:nvPr/>
        </p:nvGrpSpPr>
        <p:grpSpPr>
          <a:xfrm>
            <a:off x="1274400" y="1689480"/>
            <a:ext cx="450000" cy="449280"/>
            <a:chOff x="1274400" y="1689480"/>
            <a:chExt cx="450000" cy="449280"/>
          </a:xfrm>
        </p:grpSpPr>
        <p:sp>
          <p:nvSpPr>
            <p:cNvPr id="9372" name="Google Shape;9585;p60"/>
            <p:cNvSpPr/>
            <p:nvPr/>
          </p:nvSpPr>
          <p:spPr>
            <a:xfrm>
              <a:off x="1274400" y="1689480"/>
              <a:ext cx="343080" cy="367560"/>
            </a:xfrm>
            <a:custGeom>
              <a:avLst/>
              <a:gdLst>
                <a:gd name="textAreaLeft" fmla="*/ 0 w 343080"/>
                <a:gd name="textAreaRight" fmla="*/ 343440 w 343080"/>
                <a:gd name="textAreaTop" fmla="*/ 0 h 367560"/>
                <a:gd name="textAreaBottom" fmla="*/ 367920 h 367560"/>
              </a:gdLst>
              <a:ahLst/>
              <a:cxnLst/>
              <a:rect l="textAreaLeft" t="textAreaTop" r="textAreaRight" b="textAreaBottom"/>
              <a:pathLst>
                <a:path w="9294" h="9957">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73" name="Google Shape;9586;p60"/>
            <p:cNvSpPr/>
            <p:nvPr/>
          </p:nvSpPr>
          <p:spPr>
            <a:xfrm>
              <a:off x="1526760" y="1690920"/>
              <a:ext cx="197640" cy="368640"/>
            </a:xfrm>
            <a:custGeom>
              <a:avLst/>
              <a:gdLst>
                <a:gd name="textAreaLeft" fmla="*/ 0 w 197640"/>
                <a:gd name="textAreaRight" fmla="*/ 198000 w 197640"/>
                <a:gd name="textAreaTop" fmla="*/ 0 h 368640"/>
                <a:gd name="textAreaBottom" fmla="*/ 369000 h 368640"/>
              </a:gdLst>
              <a:ahLst/>
              <a:cxnLst/>
              <a:rect l="textAreaLeft" t="textAreaTop" r="textAreaRight" b="textAreaBottom"/>
              <a:pathLst>
                <a:path w="5357" h="9988">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74" name="Google Shape;9587;p60"/>
            <p:cNvSpPr/>
            <p:nvPr/>
          </p:nvSpPr>
          <p:spPr>
            <a:xfrm>
              <a:off x="1356840" y="2086560"/>
              <a:ext cx="288360" cy="52200"/>
            </a:xfrm>
            <a:custGeom>
              <a:avLst/>
              <a:gdLst>
                <a:gd name="textAreaLeft" fmla="*/ 0 w 288360"/>
                <a:gd name="textAreaRight" fmla="*/ 288720 w 288360"/>
                <a:gd name="textAreaTop" fmla="*/ 0 h 52200"/>
                <a:gd name="textAreaBottom" fmla="*/ 52560 h 52200"/>
              </a:gdLst>
              <a:ahLst/>
              <a:cxnLst/>
              <a:rect l="textAreaLeft" t="textAreaTop" r="textAreaRight" b="textAreaBottom"/>
              <a:pathLst>
                <a:path w="7815" h="1419">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75" name="Google Shape;9588;p60"/>
          <p:cNvGrpSpPr/>
          <p:nvPr/>
        </p:nvGrpSpPr>
        <p:grpSpPr>
          <a:xfrm>
            <a:off x="1300320" y="2797560"/>
            <a:ext cx="397800" cy="447840"/>
            <a:chOff x="1300320" y="2797560"/>
            <a:chExt cx="397800" cy="447840"/>
          </a:xfrm>
        </p:grpSpPr>
        <p:sp>
          <p:nvSpPr>
            <p:cNvPr id="9376" name="Google Shape;9589;p60"/>
            <p:cNvSpPr/>
            <p:nvPr/>
          </p:nvSpPr>
          <p:spPr>
            <a:xfrm>
              <a:off x="1395720" y="2797560"/>
              <a:ext cx="209160" cy="212760"/>
            </a:xfrm>
            <a:custGeom>
              <a:avLst/>
              <a:gdLst>
                <a:gd name="textAreaLeft" fmla="*/ 0 w 209160"/>
                <a:gd name="textAreaRight" fmla="*/ 209520 w 209160"/>
                <a:gd name="textAreaTop" fmla="*/ 0 h 212760"/>
                <a:gd name="textAreaBottom" fmla="*/ 213120 h 212760"/>
              </a:gdLst>
              <a:ahLst/>
              <a:cxnLst/>
              <a:rect l="textAreaLeft" t="textAreaTop" r="textAreaRight" b="textAreaBottom"/>
              <a:pathLst>
                <a:path w="5671" h="5766">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77" name="Google Shape;9590;p60"/>
            <p:cNvSpPr/>
            <p:nvPr/>
          </p:nvSpPr>
          <p:spPr>
            <a:xfrm>
              <a:off x="1300320" y="2982600"/>
              <a:ext cx="397800" cy="262800"/>
            </a:xfrm>
            <a:custGeom>
              <a:avLst/>
              <a:gdLst>
                <a:gd name="textAreaLeft" fmla="*/ 0 w 397800"/>
                <a:gd name="textAreaRight" fmla="*/ 398160 w 397800"/>
                <a:gd name="textAreaTop" fmla="*/ 0 h 262800"/>
                <a:gd name="textAreaBottom" fmla="*/ 263160 h 262800"/>
              </a:gdLst>
              <a:ahLst/>
              <a:cxnLst/>
              <a:rect l="textAreaLeft" t="textAreaTop" r="textAreaRight" b="textAreaBottom"/>
              <a:pathLst>
                <a:path w="10776" h="7121">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78" name="Google Shape;9591;p60"/>
          <p:cNvGrpSpPr/>
          <p:nvPr/>
        </p:nvGrpSpPr>
        <p:grpSpPr>
          <a:xfrm>
            <a:off x="4042800" y="2797560"/>
            <a:ext cx="450000" cy="447480"/>
            <a:chOff x="4042800" y="2797560"/>
            <a:chExt cx="450000" cy="447480"/>
          </a:xfrm>
        </p:grpSpPr>
        <p:sp>
          <p:nvSpPr>
            <p:cNvPr id="9379" name="Google Shape;9592;p60"/>
            <p:cNvSpPr/>
            <p:nvPr/>
          </p:nvSpPr>
          <p:spPr>
            <a:xfrm>
              <a:off x="4127760" y="3079080"/>
              <a:ext cx="153360" cy="139320"/>
            </a:xfrm>
            <a:custGeom>
              <a:avLst/>
              <a:gdLst>
                <a:gd name="textAreaLeft" fmla="*/ 0 w 153360"/>
                <a:gd name="textAreaRight" fmla="*/ 153720 w 153360"/>
                <a:gd name="textAreaTop" fmla="*/ 0 h 139320"/>
                <a:gd name="textAreaBottom" fmla="*/ 139680 h 139320"/>
              </a:gdLst>
              <a:ahLst/>
              <a:cxnLst/>
              <a:rect l="textAreaLeft" t="textAreaTop" r="textAreaRight" b="textAreaBottom"/>
              <a:pathLst>
                <a:path w="4159" h="3782">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0" name="Google Shape;9593;p60"/>
            <p:cNvSpPr/>
            <p:nvPr/>
          </p:nvSpPr>
          <p:spPr>
            <a:xfrm>
              <a:off x="4245120" y="3089520"/>
              <a:ext cx="114840" cy="155520"/>
            </a:xfrm>
            <a:custGeom>
              <a:avLst/>
              <a:gdLst>
                <a:gd name="textAreaLeft" fmla="*/ 0 w 114840"/>
                <a:gd name="textAreaRight" fmla="*/ 115200 w 114840"/>
                <a:gd name="textAreaTop" fmla="*/ 0 h 155520"/>
                <a:gd name="textAreaBottom" fmla="*/ 155880 h 155520"/>
              </a:gdLst>
              <a:ahLst/>
              <a:cxnLst/>
              <a:rect l="textAreaLeft" t="textAreaTop" r="textAreaRight" b="textAreaBottom"/>
              <a:pathLst>
                <a:path w="3120" h="4223">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w="0">
              <a:noFill/>
            </a:ln>
          </p:spPr>
          <p:style>
            <a:lnRef idx="0"/>
            <a:fillRef idx="0"/>
            <a:effectRef idx="0"/>
            <a:fontRef idx="minor"/>
          </p:style>
          <p:txBody>
            <a:bodyPr tIns="77760" bIns="77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1" name="Google Shape;9594;p60"/>
            <p:cNvSpPr/>
            <p:nvPr/>
          </p:nvSpPr>
          <p:spPr>
            <a:xfrm>
              <a:off x="4354560" y="3088440"/>
              <a:ext cx="84600" cy="129960"/>
            </a:xfrm>
            <a:custGeom>
              <a:avLst/>
              <a:gdLst>
                <a:gd name="textAreaLeft" fmla="*/ 0 w 84600"/>
                <a:gd name="textAreaRight" fmla="*/ 84960 w 84600"/>
                <a:gd name="textAreaTop" fmla="*/ 0 h 129960"/>
                <a:gd name="textAreaBottom" fmla="*/ 130320 h 129960"/>
              </a:gdLst>
              <a:ahLst/>
              <a:cxnLst/>
              <a:rect l="textAreaLeft" t="textAreaTop" r="textAreaRight" b="textAreaBottom"/>
              <a:pathLst>
                <a:path w="2301" h="353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2" name="Google Shape;9595;p60"/>
            <p:cNvSpPr/>
            <p:nvPr/>
          </p:nvSpPr>
          <p:spPr>
            <a:xfrm>
              <a:off x="4411800" y="3061800"/>
              <a:ext cx="81000" cy="98640"/>
            </a:xfrm>
            <a:custGeom>
              <a:avLst/>
              <a:gdLst>
                <a:gd name="textAreaLeft" fmla="*/ 0 w 81000"/>
                <a:gd name="textAreaRight" fmla="*/ 81360 w 81000"/>
                <a:gd name="textAreaTop" fmla="*/ 0 h 98640"/>
                <a:gd name="textAreaBottom" fmla="*/ 99000 h 98640"/>
              </a:gdLst>
              <a:ahLst/>
              <a:cxnLst/>
              <a:rect l="textAreaLeft" t="textAreaTop" r="textAreaRight" b="textAreaBottom"/>
              <a:pathLst>
                <a:path w="2206" h="2679">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3" name="Google Shape;9596;p60"/>
            <p:cNvSpPr/>
            <p:nvPr/>
          </p:nvSpPr>
          <p:spPr>
            <a:xfrm>
              <a:off x="4415040" y="3009240"/>
              <a:ext cx="76680" cy="46080"/>
            </a:xfrm>
            <a:custGeom>
              <a:avLst/>
              <a:gdLst>
                <a:gd name="textAreaLeft" fmla="*/ 0 w 76680"/>
                <a:gd name="textAreaRight" fmla="*/ 77040 w 76680"/>
                <a:gd name="textAreaTop" fmla="*/ 0 h 46080"/>
                <a:gd name="textAreaBottom" fmla="*/ 46440 h 46080"/>
              </a:gdLst>
              <a:ahLst/>
              <a:cxnLst/>
              <a:rect l="textAreaLeft" t="textAreaTop" r="textAreaRight" b="textAreaBottom"/>
              <a:pathLst>
                <a:path w="2081" h="126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4" name="Google Shape;9597;p60"/>
            <p:cNvSpPr/>
            <p:nvPr/>
          </p:nvSpPr>
          <p:spPr>
            <a:xfrm>
              <a:off x="4071600" y="3060360"/>
              <a:ext cx="156960" cy="77760"/>
            </a:xfrm>
            <a:custGeom>
              <a:avLst/>
              <a:gdLst>
                <a:gd name="textAreaLeft" fmla="*/ 0 w 156960"/>
                <a:gd name="textAreaRight" fmla="*/ 157320 w 156960"/>
                <a:gd name="textAreaTop" fmla="*/ 0 h 77760"/>
                <a:gd name="textAreaBottom" fmla="*/ 78120 h 77760"/>
              </a:gdLst>
              <a:ahLst/>
              <a:cxnLst/>
              <a:rect l="textAreaLeft" t="textAreaTop" r="textAreaRight" b="textAreaBottom"/>
              <a:pathLst>
                <a:path w="4254" h="2112">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5" name="Google Shape;9598;p60"/>
            <p:cNvSpPr/>
            <p:nvPr/>
          </p:nvSpPr>
          <p:spPr>
            <a:xfrm>
              <a:off x="4202280" y="2928960"/>
              <a:ext cx="26280" cy="52200"/>
            </a:xfrm>
            <a:custGeom>
              <a:avLst/>
              <a:gdLst>
                <a:gd name="textAreaLeft" fmla="*/ 0 w 26280"/>
                <a:gd name="textAreaRight" fmla="*/ 26640 w 26280"/>
                <a:gd name="textAreaTop" fmla="*/ 0 h 52200"/>
                <a:gd name="textAreaBottom" fmla="*/ 52560 h 52200"/>
              </a:gdLst>
              <a:ahLst/>
              <a:cxnLst/>
              <a:rect l="textAreaLeft" t="textAreaTop" r="textAreaRight" b="textAreaBottom"/>
              <a:pathLst>
                <a:path w="725" h="1419">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6" name="Google Shape;9599;p60"/>
            <p:cNvSpPr/>
            <p:nvPr/>
          </p:nvSpPr>
          <p:spPr>
            <a:xfrm>
              <a:off x="4069440" y="2928960"/>
              <a:ext cx="26640" cy="52200"/>
            </a:xfrm>
            <a:custGeom>
              <a:avLst/>
              <a:gdLst>
                <a:gd name="textAreaLeft" fmla="*/ 0 w 26640"/>
                <a:gd name="textAreaRight" fmla="*/ 27000 w 26640"/>
                <a:gd name="textAreaTop" fmla="*/ 0 h 52200"/>
                <a:gd name="textAreaBottom" fmla="*/ 52560 h 52200"/>
              </a:gdLst>
              <a:ahLst/>
              <a:cxnLst/>
              <a:rect l="textAreaLeft" t="textAreaTop" r="textAreaRight" b="textAreaBottom"/>
              <a:pathLst>
                <a:path w="726" h="1419">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87" name="Google Shape;9600;p60"/>
            <p:cNvSpPr/>
            <p:nvPr/>
          </p:nvSpPr>
          <p:spPr>
            <a:xfrm>
              <a:off x="4042800" y="2797560"/>
              <a:ext cx="211680" cy="262800"/>
            </a:xfrm>
            <a:custGeom>
              <a:avLst/>
              <a:gdLst>
                <a:gd name="textAreaLeft" fmla="*/ 0 w 211680"/>
                <a:gd name="textAreaRight" fmla="*/ 212040 w 211680"/>
                <a:gd name="textAreaTop" fmla="*/ 0 h 262800"/>
                <a:gd name="textAreaBottom" fmla="*/ 263160 h 262800"/>
              </a:gdLst>
              <a:ahLst/>
              <a:cxnLst/>
              <a:rect l="textAreaLeft" t="textAreaTop" r="textAreaRight" b="textAreaBottom"/>
              <a:pathLst>
                <a:path w="5735" h="7121">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88" name="Google Shape;9601;p60"/>
          <p:cNvGrpSpPr/>
          <p:nvPr/>
        </p:nvGrpSpPr>
        <p:grpSpPr>
          <a:xfrm>
            <a:off x="6859800" y="1689120"/>
            <a:ext cx="396720" cy="450000"/>
            <a:chOff x="6859800" y="1689120"/>
            <a:chExt cx="396720" cy="450000"/>
          </a:xfrm>
        </p:grpSpPr>
        <p:sp>
          <p:nvSpPr>
            <p:cNvPr id="9389" name="Google Shape;9602;p60"/>
            <p:cNvSpPr/>
            <p:nvPr/>
          </p:nvSpPr>
          <p:spPr>
            <a:xfrm>
              <a:off x="7049520" y="1689120"/>
              <a:ext cx="150840" cy="106920"/>
            </a:xfrm>
            <a:custGeom>
              <a:avLst/>
              <a:gdLst>
                <a:gd name="textAreaLeft" fmla="*/ 0 w 150840"/>
                <a:gd name="textAreaRight" fmla="*/ 151200 w 150840"/>
                <a:gd name="textAreaTop" fmla="*/ 0 h 106920"/>
                <a:gd name="textAreaBottom" fmla="*/ 107280 h 106920"/>
              </a:gdLst>
              <a:ahLst/>
              <a:cxnLst/>
              <a:rect l="textAreaLeft" t="textAreaTop" r="textAreaRight" b="textAreaBottom"/>
              <a:pathLst>
                <a:path w="4097" h="2899">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0" name="Google Shape;9603;p60"/>
            <p:cNvSpPr/>
            <p:nvPr/>
          </p:nvSpPr>
          <p:spPr>
            <a:xfrm>
              <a:off x="6859800" y="1743840"/>
              <a:ext cx="396720" cy="395280"/>
            </a:xfrm>
            <a:custGeom>
              <a:avLst/>
              <a:gdLst>
                <a:gd name="textAreaLeft" fmla="*/ 0 w 396720"/>
                <a:gd name="textAreaRight" fmla="*/ 397080 w 396720"/>
                <a:gd name="textAreaTop" fmla="*/ 0 h 395280"/>
                <a:gd name="textAreaBottom" fmla="*/ 395640 h 395280"/>
              </a:gdLst>
              <a:ahLst/>
              <a:cxnLst/>
              <a:rect l="textAreaLeft" t="textAreaTop" r="textAreaRight" b="textAreaBottom"/>
              <a:pathLst>
                <a:path w="10744" h="10713">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91" name="Google Shape;9604;p60"/>
          <p:cNvGrpSpPr/>
          <p:nvPr/>
        </p:nvGrpSpPr>
        <p:grpSpPr>
          <a:xfrm>
            <a:off x="6833880" y="2258280"/>
            <a:ext cx="448920" cy="419760"/>
            <a:chOff x="6833880" y="2258280"/>
            <a:chExt cx="448920" cy="419760"/>
          </a:xfrm>
        </p:grpSpPr>
        <p:sp>
          <p:nvSpPr>
            <p:cNvPr id="9392" name="Google Shape;9605;p60"/>
            <p:cNvSpPr/>
            <p:nvPr/>
          </p:nvSpPr>
          <p:spPr>
            <a:xfrm>
              <a:off x="7136280" y="2260440"/>
              <a:ext cx="146520" cy="135720"/>
            </a:xfrm>
            <a:custGeom>
              <a:avLst/>
              <a:gdLst>
                <a:gd name="textAreaLeft" fmla="*/ 0 w 146520"/>
                <a:gd name="textAreaRight" fmla="*/ 146880 w 146520"/>
                <a:gd name="textAreaTop" fmla="*/ 0 h 135720"/>
                <a:gd name="textAreaBottom" fmla="*/ 136080 h 135720"/>
              </a:gdLst>
              <a:ahLst/>
              <a:cxnLst/>
              <a:rect l="textAreaLeft" t="textAreaTop" r="textAreaRight" b="textAreaBottom"/>
              <a:pathLst>
                <a:path w="3971" h="3687">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3" name="Google Shape;9606;p60"/>
            <p:cNvSpPr/>
            <p:nvPr/>
          </p:nvSpPr>
          <p:spPr>
            <a:xfrm>
              <a:off x="6931440" y="2442600"/>
              <a:ext cx="90360" cy="102600"/>
            </a:xfrm>
            <a:custGeom>
              <a:avLst/>
              <a:gdLst>
                <a:gd name="textAreaLeft" fmla="*/ 0 w 90360"/>
                <a:gd name="textAreaRight" fmla="*/ 90720 w 90360"/>
                <a:gd name="textAreaTop" fmla="*/ 0 h 102600"/>
                <a:gd name="textAreaBottom" fmla="*/ 102960 h 102600"/>
              </a:gdLst>
              <a:ahLst/>
              <a:cxnLst/>
              <a:rect l="textAreaLeft" t="textAreaTop" r="textAreaRight" b="textAreaBottom"/>
              <a:pathLst>
                <a:path w="2459" h="2786">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4" name="Google Shape;9607;p60"/>
            <p:cNvSpPr/>
            <p:nvPr/>
          </p:nvSpPr>
          <p:spPr>
            <a:xfrm>
              <a:off x="6987240" y="2521440"/>
              <a:ext cx="138240" cy="156600"/>
            </a:xfrm>
            <a:custGeom>
              <a:avLst/>
              <a:gdLst>
                <a:gd name="textAreaLeft" fmla="*/ 0 w 138240"/>
                <a:gd name="textAreaRight" fmla="*/ 138600 w 138240"/>
                <a:gd name="textAreaTop" fmla="*/ 0 h 156600"/>
                <a:gd name="textAreaBottom" fmla="*/ 156960 h 156600"/>
              </a:gdLst>
              <a:ahLst/>
              <a:cxnLst/>
              <a:rect l="textAreaLeft" t="textAreaTop" r="textAreaRight" b="textAreaBottom"/>
              <a:pathLst>
                <a:path w="3750" h="4248">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w="0">
              <a:noFill/>
            </a:ln>
          </p:spPr>
          <p:style>
            <a:lnRef idx="0"/>
            <a:fillRef idx="0"/>
            <a:effectRef idx="0"/>
            <a:fontRef idx="minor"/>
          </p:style>
          <p:txBody>
            <a:bodyPr tIns="78480" bIns="78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5" name="Google Shape;9608;p60"/>
            <p:cNvSpPr/>
            <p:nvPr/>
          </p:nvSpPr>
          <p:spPr>
            <a:xfrm>
              <a:off x="7045560" y="2575080"/>
              <a:ext cx="23040" cy="19080"/>
            </a:xfrm>
            <a:custGeom>
              <a:avLst/>
              <a:gdLst>
                <a:gd name="textAreaLeft" fmla="*/ 0 w 23040"/>
                <a:gd name="textAreaRight" fmla="*/ 23400 w 23040"/>
                <a:gd name="textAreaTop" fmla="*/ 0 h 19080"/>
                <a:gd name="textAreaBottom" fmla="*/ 19440 h 19080"/>
              </a:gdLst>
              <a:ahLst/>
              <a:cxnLst/>
              <a:rect l="textAreaLeft" t="textAreaTop" r="textAreaRight" b="textAreaBottom"/>
              <a:pathLst>
                <a:path w="631" h="528">
                  <a:moveTo>
                    <a:pt x="327" y="0"/>
                  </a:moveTo>
                  <a:cubicBezTo>
                    <a:pt x="189" y="0"/>
                    <a:pt x="48" y="71"/>
                    <a:pt x="0" y="213"/>
                  </a:cubicBezTo>
                  <a:lnTo>
                    <a:pt x="315" y="528"/>
                  </a:lnTo>
                  <a:lnTo>
                    <a:pt x="630" y="213"/>
                  </a:lnTo>
                  <a:cubicBezTo>
                    <a:pt x="599" y="71"/>
                    <a:pt x="465" y="0"/>
                    <a:pt x="327" y="0"/>
                  </a:cubicBezTo>
                  <a:close/>
                </a:path>
              </a:pathLst>
            </a:custGeom>
            <a:solidFill>
              <a:schemeClr val="dk2"/>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6" name="Google Shape;9609;p60"/>
            <p:cNvSpPr/>
            <p:nvPr/>
          </p:nvSpPr>
          <p:spPr>
            <a:xfrm>
              <a:off x="7089840" y="2442960"/>
              <a:ext cx="92880" cy="102960"/>
            </a:xfrm>
            <a:custGeom>
              <a:avLst/>
              <a:gdLst>
                <a:gd name="textAreaLeft" fmla="*/ 0 w 92880"/>
                <a:gd name="textAreaRight" fmla="*/ 93240 w 92880"/>
                <a:gd name="textAreaTop" fmla="*/ 0 h 102960"/>
                <a:gd name="textAreaBottom" fmla="*/ 103320 h 102960"/>
              </a:gdLst>
              <a:ahLst/>
              <a:cxnLst/>
              <a:rect l="textAreaLeft" t="textAreaTop" r="textAreaRight" b="textAreaBottom"/>
              <a:pathLst>
                <a:path w="2521" h="2796">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7" name="Google Shape;9610;p60"/>
            <p:cNvSpPr/>
            <p:nvPr/>
          </p:nvSpPr>
          <p:spPr>
            <a:xfrm>
              <a:off x="6860520" y="2310480"/>
              <a:ext cx="395280" cy="348840"/>
            </a:xfrm>
            <a:custGeom>
              <a:avLst/>
              <a:gdLst>
                <a:gd name="textAreaLeft" fmla="*/ 0 w 395280"/>
                <a:gd name="textAreaRight" fmla="*/ 395640 w 395280"/>
                <a:gd name="textAreaTop" fmla="*/ 0 h 348840"/>
                <a:gd name="textAreaBottom" fmla="*/ 349200 h 348840"/>
              </a:gdLst>
              <a:ahLst/>
              <a:cxnLst/>
              <a:rect l="textAreaLeft" t="textAreaTop" r="textAreaRight" b="textAreaBottom"/>
              <a:pathLst>
                <a:path w="10713" h="9452">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398" name="Google Shape;9611;p60"/>
            <p:cNvSpPr/>
            <p:nvPr/>
          </p:nvSpPr>
          <p:spPr>
            <a:xfrm>
              <a:off x="6833880" y="2258280"/>
              <a:ext cx="146160" cy="137160"/>
            </a:xfrm>
            <a:custGeom>
              <a:avLst/>
              <a:gdLst>
                <a:gd name="textAreaLeft" fmla="*/ 0 w 146160"/>
                <a:gd name="textAreaRight" fmla="*/ 146520 w 146160"/>
                <a:gd name="textAreaTop" fmla="*/ 0 h 137160"/>
                <a:gd name="textAreaBottom" fmla="*/ 137520 h 137160"/>
              </a:gdLst>
              <a:ahLst/>
              <a:cxnLst/>
              <a:rect l="textAreaLeft" t="textAreaTop" r="textAreaRight" b="textAreaBottom"/>
              <a:pathLst>
                <a:path w="3970" h="3719">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w="0">
              <a:noFill/>
            </a:ln>
          </p:spPr>
          <p:style>
            <a:lnRef idx="0"/>
            <a:fillRef idx="0"/>
            <a:effectRef idx="0"/>
            <a:fontRef idx="minor"/>
          </p:style>
          <p:txBody>
            <a:bodyPr tIns="68760" bIns="68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399" name="Google Shape;9612;p60"/>
          <p:cNvGrpSpPr/>
          <p:nvPr/>
        </p:nvGrpSpPr>
        <p:grpSpPr>
          <a:xfrm>
            <a:off x="6830280" y="2796840"/>
            <a:ext cx="456120" cy="448920"/>
            <a:chOff x="6830280" y="2796840"/>
            <a:chExt cx="456120" cy="448920"/>
          </a:xfrm>
        </p:grpSpPr>
        <p:sp>
          <p:nvSpPr>
            <p:cNvPr id="9400" name="Google Shape;9613;p60"/>
            <p:cNvSpPr/>
            <p:nvPr/>
          </p:nvSpPr>
          <p:spPr>
            <a:xfrm>
              <a:off x="7021080" y="2796840"/>
              <a:ext cx="73080" cy="73440"/>
            </a:xfrm>
            <a:custGeom>
              <a:avLst/>
              <a:gdLst>
                <a:gd name="textAreaLeft" fmla="*/ 0 w 73080"/>
                <a:gd name="textAreaRight" fmla="*/ 73440 w 73080"/>
                <a:gd name="textAreaTop" fmla="*/ 0 h 73440"/>
                <a:gd name="textAreaBottom" fmla="*/ 73800 h 73440"/>
              </a:gdLst>
              <a:ahLst/>
              <a:cxnLst/>
              <a:rect l="textAreaLeft" t="textAreaTop" r="textAreaRight" b="textAreaBottom"/>
              <a:pathLst>
                <a:path w="1986" h="1994">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1" name="Google Shape;9614;p60"/>
            <p:cNvSpPr/>
            <p:nvPr/>
          </p:nvSpPr>
          <p:spPr>
            <a:xfrm>
              <a:off x="7021080" y="3171960"/>
              <a:ext cx="73080" cy="73800"/>
            </a:xfrm>
            <a:custGeom>
              <a:avLst/>
              <a:gdLst>
                <a:gd name="textAreaLeft" fmla="*/ 0 w 73080"/>
                <a:gd name="textAreaRight" fmla="*/ 73440 w 73080"/>
                <a:gd name="textAreaTop" fmla="*/ 0 h 73800"/>
                <a:gd name="textAreaBottom" fmla="*/ 74160 h 73800"/>
              </a:gdLst>
              <a:ahLst/>
              <a:cxnLst/>
              <a:rect l="textAreaLeft" t="textAreaTop" r="textAreaRight" b="textAreaBottom"/>
              <a:pathLst>
                <a:path w="1986" h="2009">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2" name="Google Shape;9615;p60"/>
            <p:cNvSpPr/>
            <p:nvPr/>
          </p:nvSpPr>
          <p:spPr>
            <a:xfrm>
              <a:off x="6830280" y="2985840"/>
              <a:ext cx="77760" cy="70560"/>
            </a:xfrm>
            <a:custGeom>
              <a:avLst/>
              <a:gdLst>
                <a:gd name="textAreaLeft" fmla="*/ 0 w 77760"/>
                <a:gd name="textAreaRight" fmla="*/ 78120 w 77760"/>
                <a:gd name="textAreaTop" fmla="*/ 0 h 70560"/>
                <a:gd name="textAreaBottom" fmla="*/ 70920 h 70560"/>
              </a:gdLst>
              <a:ahLst/>
              <a:cxnLst/>
              <a:rect l="textAreaLeft" t="textAreaTop" r="textAreaRight" b="textAreaBottom"/>
              <a:pathLst>
                <a:path w="2112" h="1923">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3" name="Google Shape;9616;p60"/>
            <p:cNvSpPr/>
            <p:nvPr/>
          </p:nvSpPr>
          <p:spPr>
            <a:xfrm>
              <a:off x="7208640" y="2983320"/>
              <a:ext cx="77760" cy="73080"/>
            </a:xfrm>
            <a:custGeom>
              <a:avLst/>
              <a:gdLst>
                <a:gd name="textAreaLeft" fmla="*/ 0 w 77760"/>
                <a:gd name="textAreaRight" fmla="*/ 78120 w 77760"/>
                <a:gd name="textAreaTop" fmla="*/ 0 h 73080"/>
                <a:gd name="textAreaBottom" fmla="*/ 73440 h 73080"/>
              </a:gdLst>
              <a:ahLst/>
              <a:cxnLst/>
              <a:rect l="textAreaLeft" t="textAreaTop" r="textAreaRight" b="textAreaBottom"/>
              <a:pathLst>
                <a:path w="2112" h="1986">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4" name="Google Shape;9617;p60"/>
            <p:cNvSpPr/>
            <p:nvPr/>
          </p:nvSpPr>
          <p:spPr>
            <a:xfrm>
              <a:off x="6893640" y="3113640"/>
              <a:ext cx="70200" cy="68400"/>
            </a:xfrm>
            <a:custGeom>
              <a:avLst/>
              <a:gdLst>
                <a:gd name="textAreaLeft" fmla="*/ 0 w 70200"/>
                <a:gd name="textAreaRight" fmla="*/ 70560 w 70200"/>
                <a:gd name="textAreaTop" fmla="*/ 0 h 68400"/>
                <a:gd name="textAreaBottom" fmla="*/ 68760 h 68400"/>
              </a:gdLst>
              <a:ahLst/>
              <a:cxnLst/>
              <a:rect l="textAreaLeft" t="textAreaTop" r="textAreaRight" b="textAreaBottom"/>
              <a:pathLst>
                <a:path w="1906" h="186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w="0">
              <a:noFill/>
            </a:ln>
          </p:spPr>
          <p:style>
            <a:lnRef idx="0"/>
            <a:fillRef idx="0"/>
            <a:effectRef idx="0"/>
            <a:fontRef idx="minor"/>
          </p:style>
          <p:txBody>
            <a:bodyPr tIns="34200" bIns="34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5" name="Google Shape;9618;p60"/>
            <p:cNvSpPr/>
            <p:nvPr/>
          </p:nvSpPr>
          <p:spPr>
            <a:xfrm>
              <a:off x="7152840" y="2858760"/>
              <a:ext cx="70200" cy="69480"/>
            </a:xfrm>
            <a:custGeom>
              <a:avLst/>
              <a:gdLst>
                <a:gd name="textAreaLeft" fmla="*/ 0 w 70200"/>
                <a:gd name="textAreaRight" fmla="*/ 70560 w 70200"/>
                <a:gd name="textAreaTop" fmla="*/ 0 h 69480"/>
                <a:gd name="textAreaBottom" fmla="*/ 69840 h 69480"/>
              </a:gdLst>
              <a:ahLst/>
              <a:cxnLst/>
              <a:rect l="textAreaLeft" t="textAreaTop" r="textAreaRight" b="textAreaBottom"/>
              <a:pathLst>
                <a:path w="1907" h="189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6" name="Google Shape;9619;p60"/>
            <p:cNvSpPr/>
            <p:nvPr/>
          </p:nvSpPr>
          <p:spPr>
            <a:xfrm>
              <a:off x="7150320" y="3113640"/>
              <a:ext cx="72360" cy="70200"/>
            </a:xfrm>
            <a:custGeom>
              <a:avLst/>
              <a:gdLst>
                <a:gd name="textAreaLeft" fmla="*/ 0 w 72360"/>
                <a:gd name="textAreaRight" fmla="*/ 72720 w 72360"/>
                <a:gd name="textAreaTop" fmla="*/ 0 h 70200"/>
                <a:gd name="textAreaBottom" fmla="*/ 70560 h 70200"/>
              </a:gdLst>
              <a:ahLst/>
              <a:cxnLst/>
              <a:rect l="textAreaLeft" t="textAreaTop" r="textAreaRight" b="textAreaBottom"/>
              <a:pathLst>
                <a:path w="1968" h="1912">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7" name="Google Shape;9620;p60"/>
            <p:cNvSpPr/>
            <p:nvPr/>
          </p:nvSpPr>
          <p:spPr>
            <a:xfrm>
              <a:off x="6892560" y="2859480"/>
              <a:ext cx="71280" cy="68760"/>
            </a:xfrm>
            <a:custGeom>
              <a:avLst/>
              <a:gdLst>
                <a:gd name="textAreaLeft" fmla="*/ 0 w 71280"/>
                <a:gd name="textAreaRight" fmla="*/ 71640 w 71280"/>
                <a:gd name="textAreaTop" fmla="*/ 0 h 68760"/>
                <a:gd name="textAreaBottom" fmla="*/ 69120 h 68760"/>
              </a:gdLst>
              <a:ahLst/>
              <a:cxnLst/>
              <a:rect l="textAreaLeft" t="textAreaTop" r="textAreaRight" b="textAreaBottom"/>
              <a:pathLst>
                <a:path w="1939" h="187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w="0">
              <a:noFill/>
            </a:ln>
          </p:spPr>
          <p:style>
            <a:lnRef idx="0"/>
            <a:fillRef idx="0"/>
            <a:effectRef idx="0"/>
            <a:fontRef idx="minor"/>
          </p:style>
          <p:txBody>
            <a:bodyPr tIns="34560" bIns="34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8" name="Google Shape;9621;p60"/>
            <p:cNvSpPr/>
            <p:nvPr/>
          </p:nvSpPr>
          <p:spPr>
            <a:xfrm>
              <a:off x="7018920" y="2981160"/>
              <a:ext cx="77760" cy="77760"/>
            </a:xfrm>
            <a:custGeom>
              <a:avLst/>
              <a:gdLst>
                <a:gd name="textAreaLeft" fmla="*/ 0 w 77760"/>
                <a:gd name="textAreaRight" fmla="*/ 78120 w 77760"/>
                <a:gd name="textAreaTop" fmla="*/ 0 h 77760"/>
                <a:gd name="textAreaBottom" fmla="*/ 78120 h 77760"/>
              </a:gdLst>
              <a:ahLst/>
              <a:cxnLst/>
              <a:rect l="textAreaLeft" t="textAreaTop" r="textAreaRight" b="textAreaBottom"/>
              <a:pathLst>
                <a:path w="2112" h="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09" name="Google Shape;9622;p60"/>
            <p:cNvSpPr/>
            <p:nvPr/>
          </p:nvSpPr>
          <p:spPr>
            <a:xfrm>
              <a:off x="6978240" y="2875320"/>
              <a:ext cx="65880" cy="88920"/>
            </a:xfrm>
            <a:custGeom>
              <a:avLst/>
              <a:gdLst>
                <a:gd name="textAreaLeft" fmla="*/ 0 w 65880"/>
                <a:gd name="textAreaRight" fmla="*/ 66240 w 65880"/>
                <a:gd name="textAreaTop" fmla="*/ 0 h 88920"/>
                <a:gd name="textAreaBottom" fmla="*/ 89280 h 88920"/>
              </a:gdLst>
              <a:ahLst/>
              <a:cxnLst/>
              <a:rect l="textAreaLeft" t="textAreaTop" r="textAreaRight" b="textAreaBottom"/>
              <a:pathLst>
                <a:path w="1797" h="2419">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0" name="Google Shape;9623;p60"/>
            <p:cNvSpPr/>
            <p:nvPr/>
          </p:nvSpPr>
          <p:spPr>
            <a:xfrm>
              <a:off x="7113240" y="2941560"/>
              <a:ext cx="89280" cy="67320"/>
            </a:xfrm>
            <a:custGeom>
              <a:avLst/>
              <a:gdLst>
                <a:gd name="textAreaLeft" fmla="*/ 0 w 89280"/>
                <a:gd name="textAreaRight" fmla="*/ 89640 w 89280"/>
                <a:gd name="textAreaTop" fmla="*/ 0 h 67320"/>
                <a:gd name="textAreaBottom" fmla="*/ 67680 h 67320"/>
              </a:gdLst>
              <a:ahLst/>
              <a:cxnLst/>
              <a:rect l="textAreaLeft" t="textAreaTop" r="textAreaRight" b="textAreaBottom"/>
              <a:pathLst>
                <a:path w="2427" h="1828">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1" name="Google Shape;9624;p60"/>
            <p:cNvSpPr/>
            <p:nvPr/>
          </p:nvSpPr>
          <p:spPr>
            <a:xfrm>
              <a:off x="6910560" y="2940480"/>
              <a:ext cx="92880" cy="64800"/>
            </a:xfrm>
            <a:custGeom>
              <a:avLst/>
              <a:gdLst>
                <a:gd name="textAreaLeft" fmla="*/ 0 w 92880"/>
                <a:gd name="textAreaRight" fmla="*/ 93240 w 92880"/>
                <a:gd name="textAreaTop" fmla="*/ 0 h 64800"/>
                <a:gd name="textAreaBottom" fmla="*/ 65160 h 64800"/>
              </a:gdLst>
              <a:ahLst/>
              <a:cxnLst/>
              <a:rect l="textAreaLeft" t="textAreaTop" r="textAreaRight" b="textAreaBottom"/>
              <a:pathLst>
                <a:path w="2522" h="1765">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2" name="Google Shape;9625;p60"/>
            <p:cNvSpPr/>
            <p:nvPr/>
          </p:nvSpPr>
          <p:spPr>
            <a:xfrm>
              <a:off x="7071120" y="2876040"/>
              <a:ext cx="65880" cy="89280"/>
            </a:xfrm>
            <a:custGeom>
              <a:avLst/>
              <a:gdLst>
                <a:gd name="textAreaLeft" fmla="*/ 0 w 65880"/>
                <a:gd name="textAreaRight" fmla="*/ 66240 w 65880"/>
                <a:gd name="textAreaTop" fmla="*/ 0 h 89280"/>
                <a:gd name="textAreaBottom" fmla="*/ 89640 h 89280"/>
              </a:gdLst>
              <a:ahLst/>
              <a:cxnLst/>
              <a:rect l="textAreaLeft" t="textAreaTop" r="textAreaRight" b="textAreaBottom"/>
              <a:pathLst>
                <a:path w="1797" h="2431">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3" name="Google Shape;9626;p60"/>
            <p:cNvSpPr/>
            <p:nvPr/>
          </p:nvSpPr>
          <p:spPr>
            <a:xfrm>
              <a:off x="7071120" y="3076560"/>
              <a:ext cx="65880" cy="90360"/>
            </a:xfrm>
            <a:custGeom>
              <a:avLst/>
              <a:gdLst>
                <a:gd name="textAreaLeft" fmla="*/ 0 w 65880"/>
                <a:gd name="textAreaRight" fmla="*/ 66240 w 65880"/>
                <a:gd name="textAreaTop" fmla="*/ 0 h 90360"/>
                <a:gd name="textAreaBottom" fmla="*/ 90720 h 90360"/>
              </a:gdLst>
              <a:ahLst/>
              <a:cxnLst/>
              <a:rect l="textAreaLeft" t="textAreaTop" r="textAreaRight" b="textAreaBottom"/>
              <a:pathLst>
                <a:path w="1797" h="2459">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4" name="Google Shape;9627;p60"/>
            <p:cNvSpPr/>
            <p:nvPr/>
          </p:nvSpPr>
          <p:spPr>
            <a:xfrm>
              <a:off x="7111800" y="3034440"/>
              <a:ext cx="90360" cy="67320"/>
            </a:xfrm>
            <a:custGeom>
              <a:avLst/>
              <a:gdLst>
                <a:gd name="textAreaLeft" fmla="*/ 0 w 90360"/>
                <a:gd name="textAreaRight" fmla="*/ 90720 w 90360"/>
                <a:gd name="textAreaTop" fmla="*/ 0 h 67320"/>
                <a:gd name="textAreaBottom" fmla="*/ 67680 h 67320"/>
              </a:gdLst>
              <a:ahLst/>
              <a:cxnLst/>
              <a:rect l="textAreaLeft" t="textAreaTop" r="textAreaRight" b="textAreaBottom"/>
              <a:pathLst>
                <a:path w="2458" h="182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5" name="Google Shape;9628;p60"/>
            <p:cNvSpPr/>
            <p:nvPr/>
          </p:nvSpPr>
          <p:spPr>
            <a:xfrm>
              <a:off x="6978240" y="3075480"/>
              <a:ext cx="65880" cy="90360"/>
            </a:xfrm>
            <a:custGeom>
              <a:avLst/>
              <a:gdLst>
                <a:gd name="textAreaLeft" fmla="*/ 0 w 65880"/>
                <a:gd name="textAreaRight" fmla="*/ 66240 w 65880"/>
                <a:gd name="textAreaTop" fmla="*/ 0 h 90360"/>
                <a:gd name="textAreaBottom" fmla="*/ 90720 h 90360"/>
              </a:gdLst>
              <a:ahLst/>
              <a:cxnLst/>
              <a:rect l="textAreaLeft" t="textAreaTop" r="textAreaRight" b="textAreaBottom"/>
              <a:pathLst>
                <a:path w="1797" h="2452">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6" name="Google Shape;9629;p60"/>
            <p:cNvSpPr/>
            <p:nvPr/>
          </p:nvSpPr>
          <p:spPr>
            <a:xfrm>
              <a:off x="6911640" y="3033360"/>
              <a:ext cx="90360" cy="65880"/>
            </a:xfrm>
            <a:custGeom>
              <a:avLst/>
              <a:gdLst>
                <a:gd name="textAreaLeft" fmla="*/ 0 w 90360"/>
                <a:gd name="textAreaRight" fmla="*/ 90720 w 90360"/>
                <a:gd name="textAreaTop" fmla="*/ 0 h 65880"/>
                <a:gd name="textAreaBottom" fmla="*/ 66240 h 65880"/>
              </a:gdLst>
              <a:ahLst/>
              <a:cxnLst/>
              <a:rect l="textAreaLeft" t="textAreaTop" r="textAreaRight" b="textAreaBottom"/>
              <a:pathLst>
                <a:path w="2458" h="1796">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w="0">
              <a:noFill/>
            </a:ln>
          </p:spPr>
          <p:style>
            <a:lnRef idx="0"/>
            <a:fillRef idx="0"/>
            <a:effectRef idx="0"/>
            <a:fontRef idx="minor"/>
          </p:style>
          <p:txBody>
            <a:bodyPr tIns="33120" bIns="33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17" name="Google Shape;9630;p60"/>
          <p:cNvGrpSpPr/>
          <p:nvPr/>
        </p:nvGrpSpPr>
        <p:grpSpPr>
          <a:xfrm>
            <a:off x="5692320" y="3343320"/>
            <a:ext cx="450000" cy="446760"/>
            <a:chOff x="5692320" y="3343320"/>
            <a:chExt cx="450000" cy="446760"/>
          </a:xfrm>
        </p:grpSpPr>
        <p:sp>
          <p:nvSpPr>
            <p:cNvPr id="9418" name="Google Shape;9631;p60"/>
            <p:cNvSpPr/>
            <p:nvPr/>
          </p:nvSpPr>
          <p:spPr>
            <a:xfrm>
              <a:off x="5693400" y="3605400"/>
              <a:ext cx="448920" cy="184680"/>
            </a:xfrm>
            <a:custGeom>
              <a:avLst/>
              <a:gdLst>
                <a:gd name="textAreaLeft" fmla="*/ 0 w 448920"/>
                <a:gd name="textAreaRight" fmla="*/ 449280 w 448920"/>
                <a:gd name="textAreaTop" fmla="*/ 0 h 184680"/>
                <a:gd name="textAreaBottom" fmla="*/ 185040 h 184680"/>
              </a:gdLst>
              <a:ahLst/>
              <a:cxnLst/>
              <a:rect l="textAreaLeft" t="textAreaTop" r="textAreaRight" b="textAreaBottom"/>
              <a:pathLst>
                <a:path w="12162" h="501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19" name="Google Shape;9632;p60"/>
            <p:cNvSpPr/>
            <p:nvPr/>
          </p:nvSpPr>
          <p:spPr>
            <a:xfrm>
              <a:off x="5771160" y="3711240"/>
              <a:ext cx="73080" cy="26640"/>
            </a:xfrm>
            <a:custGeom>
              <a:avLst/>
              <a:gdLst>
                <a:gd name="textAreaLeft" fmla="*/ 0 w 73080"/>
                <a:gd name="textAreaRight" fmla="*/ 73440 w 73080"/>
                <a:gd name="textAreaTop" fmla="*/ 0 h 26640"/>
                <a:gd name="textAreaBottom" fmla="*/ 27000 h 26640"/>
              </a:gdLst>
              <a:ahLst/>
              <a:cxnLst/>
              <a:rect l="textAreaLeft" t="textAreaTop" r="textAreaRight" b="textAreaBottom"/>
              <a:pathLst>
                <a:path w="1986" h="72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0" name="Google Shape;9633;p60"/>
            <p:cNvSpPr/>
            <p:nvPr/>
          </p:nvSpPr>
          <p:spPr>
            <a:xfrm>
              <a:off x="6068160" y="3657600"/>
              <a:ext cx="46080" cy="26640"/>
            </a:xfrm>
            <a:custGeom>
              <a:avLst/>
              <a:gdLst>
                <a:gd name="textAreaLeft" fmla="*/ 0 w 46080"/>
                <a:gd name="textAreaRight" fmla="*/ 46440 w 46080"/>
                <a:gd name="textAreaTop" fmla="*/ 0 h 26640"/>
                <a:gd name="textAreaBottom" fmla="*/ 27000 h 26640"/>
              </a:gdLst>
              <a:ahLst/>
              <a:cxnLst/>
              <a:rect l="textAreaLeft" t="textAreaTop" r="textAreaRight" b="textAreaBottom"/>
              <a:pathLst>
                <a:path w="1261" h="726">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1" name="Google Shape;9634;p60"/>
            <p:cNvSpPr/>
            <p:nvPr/>
          </p:nvSpPr>
          <p:spPr>
            <a:xfrm>
              <a:off x="6064560" y="3737880"/>
              <a:ext cx="77760" cy="25200"/>
            </a:xfrm>
            <a:custGeom>
              <a:avLst/>
              <a:gdLst>
                <a:gd name="textAreaLeft" fmla="*/ 0 w 77760"/>
                <a:gd name="textAreaRight" fmla="*/ 78120 w 77760"/>
                <a:gd name="textAreaTop" fmla="*/ 0 h 25200"/>
                <a:gd name="textAreaBottom" fmla="*/ 25560 h 25200"/>
              </a:gdLst>
              <a:ahLst/>
              <a:cxnLst/>
              <a:rect l="textAreaLeft" t="textAreaTop" r="textAreaRight" b="textAreaBottom"/>
              <a:pathLst>
                <a:path w="2112" h="694">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2" name="Google Shape;9635;p60"/>
            <p:cNvSpPr/>
            <p:nvPr/>
          </p:nvSpPr>
          <p:spPr>
            <a:xfrm>
              <a:off x="5692320" y="3763440"/>
              <a:ext cx="79920" cy="26640"/>
            </a:xfrm>
            <a:custGeom>
              <a:avLst/>
              <a:gdLst>
                <a:gd name="textAreaLeft" fmla="*/ 0 w 79920"/>
                <a:gd name="textAreaRight" fmla="*/ 80280 w 79920"/>
                <a:gd name="textAreaTop" fmla="*/ 0 h 26640"/>
                <a:gd name="textAreaBottom" fmla="*/ 27000 h 26640"/>
              </a:gdLst>
              <a:ahLst/>
              <a:cxnLst/>
              <a:rect l="textAreaLeft" t="textAreaTop" r="textAreaRight" b="textAreaBottom"/>
              <a:pathLst>
                <a:path w="2174" h="726">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3" name="Google Shape;9636;p60"/>
            <p:cNvSpPr/>
            <p:nvPr/>
          </p:nvSpPr>
          <p:spPr>
            <a:xfrm>
              <a:off x="5726880" y="3343320"/>
              <a:ext cx="373320" cy="238320"/>
            </a:xfrm>
            <a:custGeom>
              <a:avLst/>
              <a:gdLst>
                <a:gd name="textAreaLeft" fmla="*/ 0 w 373320"/>
                <a:gd name="textAreaRight" fmla="*/ 373680 w 373320"/>
                <a:gd name="textAreaTop" fmla="*/ 0 h 238320"/>
                <a:gd name="textAreaBottom" fmla="*/ 238680 h 238320"/>
              </a:gdLst>
              <a:ahLst/>
              <a:cxnLst/>
              <a:rect l="textAreaLeft" t="textAreaTop" r="textAreaRight" b="textAreaBottom"/>
              <a:pathLst>
                <a:path w="10114" h="6459">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24" name="Google Shape;9637;p60"/>
          <p:cNvGrpSpPr/>
          <p:nvPr/>
        </p:nvGrpSpPr>
        <p:grpSpPr>
          <a:xfrm>
            <a:off x="1836360" y="1690560"/>
            <a:ext cx="451440" cy="447120"/>
            <a:chOff x="1836360" y="1690560"/>
            <a:chExt cx="451440" cy="447120"/>
          </a:xfrm>
        </p:grpSpPr>
        <p:sp>
          <p:nvSpPr>
            <p:cNvPr id="9425" name="Google Shape;9638;p60"/>
            <p:cNvSpPr/>
            <p:nvPr/>
          </p:nvSpPr>
          <p:spPr>
            <a:xfrm>
              <a:off x="2048040" y="2061360"/>
              <a:ext cx="26640" cy="76320"/>
            </a:xfrm>
            <a:custGeom>
              <a:avLst/>
              <a:gdLst>
                <a:gd name="textAreaLeft" fmla="*/ 0 w 26640"/>
                <a:gd name="textAreaRight" fmla="*/ 27000 w 26640"/>
                <a:gd name="textAreaTop" fmla="*/ 0 h 76320"/>
                <a:gd name="textAreaBottom" fmla="*/ 76680 h 76320"/>
              </a:gdLst>
              <a:ahLst/>
              <a:cxnLst/>
              <a:rect l="textAreaLeft" t="textAreaTop" r="textAreaRight" b="textAreaBottom"/>
              <a:pathLst>
                <a:path w="726" h="208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6" name="Google Shape;9639;p60"/>
            <p:cNvSpPr/>
            <p:nvPr/>
          </p:nvSpPr>
          <p:spPr>
            <a:xfrm>
              <a:off x="1836360" y="1690560"/>
              <a:ext cx="451440" cy="394560"/>
            </a:xfrm>
            <a:custGeom>
              <a:avLst/>
              <a:gdLst>
                <a:gd name="textAreaLeft" fmla="*/ 0 w 451440"/>
                <a:gd name="textAreaRight" fmla="*/ 451800 w 451440"/>
                <a:gd name="textAreaTop" fmla="*/ 0 h 394560"/>
                <a:gd name="textAreaBottom" fmla="*/ 394920 h 394560"/>
              </a:gdLst>
              <a:ahLst/>
              <a:cxnLst/>
              <a:rect l="textAreaLeft" t="textAreaTop" r="textAreaRight" b="textAreaBottom"/>
              <a:pathLst>
                <a:path w="12225" h="10694">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27" name="Google Shape;9640;p60"/>
          <p:cNvGrpSpPr/>
          <p:nvPr/>
        </p:nvGrpSpPr>
        <p:grpSpPr>
          <a:xfrm>
            <a:off x="1837440" y="2305440"/>
            <a:ext cx="448920" cy="325440"/>
            <a:chOff x="1837440" y="2305440"/>
            <a:chExt cx="448920" cy="325440"/>
          </a:xfrm>
        </p:grpSpPr>
        <p:sp>
          <p:nvSpPr>
            <p:cNvPr id="9428" name="Google Shape;9641;p60"/>
            <p:cNvSpPr/>
            <p:nvPr/>
          </p:nvSpPr>
          <p:spPr>
            <a:xfrm>
              <a:off x="2188800" y="2313360"/>
              <a:ext cx="97560" cy="52200"/>
            </a:xfrm>
            <a:custGeom>
              <a:avLst/>
              <a:gdLst>
                <a:gd name="textAreaLeft" fmla="*/ 0 w 97560"/>
                <a:gd name="textAreaRight" fmla="*/ 97920 w 97560"/>
                <a:gd name="textAreaTop" fmla="*/ 0 h 52200"/>
                <a:gd name="textAreaBottom" fmla="*/ 52560 h 52200"/>
              </a:gdLst>
              <a:ahLst/>
              <a:cxnLst/>
              <a:rect l="textAreaLeft" t="textAreaTop" r="textAreaRight" b="textAreaBottom"/>
              <a:pathLst>
                <a:path w="2648" h="1419">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29" name="Google Shape;9642;p60"/>
            <p:cNvSpPr/>
            <p:nvPr/>
          </p:nvSpPr>
          <p:spPr>
            <a:xfrm>
              <a:off x="1837440" y="2393640"/>
              <a:ext cx="73080" cy="75240"/>
            </a:xfrm>
            <a:custGeom>
              <a:avLst/>
              <a:gdLst>
                <a:gd name="textAreaLeft" fmla="*/ 0 w 73080"/>
                <a:gd name="textAreaRight" fmla="*/ 73440 w 73080"/>
                <a:gd name="textAreaTop" fmla="*/ 0 h 75240"/>
                <a:gd name="textAreaBottom" fmla="*/ 75600 h 75240"/>
              </a:gdLst>
              <a:ahLst/>
              <a:cxnLst/>
              <a:rect l="textAreaLeft" t="textAreaTop" r="textAreaRight" b="textAreaBottom"/>
              <a:pathLst>
                <a:path w="1986" h="2049">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w="0">
              <a:noFill/>
            </a:ln>
          </p:spPr>
          <p:style>
            <a:lnRef idx="0"/>
            <a:fillRef idx="0"/>
            <a:effectRef idx="0"/>
            <a:fontRef idx="minor"/>
          </p:style>
          <p:txBody>
            <a:bodyPr tIns="37800" bIns="37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0" name="Google Shape;9643;p60"/>
            <p:cNvSpPr/>
            <p:nvPr/>
          </p:nvSpPr>
          <p:spPr>
            <a:xfrm>
              <a:off x="2208600" y="2393640"/>
              <a:ext cx="77760" cy="77760"/>
            </a:xfrm>
            <a:custGeom>
              <a:avLst/>
              <a:gdLst>
                <a:gd name="textAreaLeft" fmla="*/ 0 w 77760"/>
                <a:gd name="textAreaRight" fmla="*/ 78120 w 77760"/>
                <a:gd name="textAreaTop" fmla="*/ 0 h 77760"/>
                <a:gd name="textAreaBottom" fmla="*/ 78120 h 77760"/>
              </a:gdLst>
              <a:ahLst/>
              <a:cxnLst/>
              <a:rect l="textAreaLeft" t="textAreaTop" r="textAreaRight" b="textAreaBottom"/>
              <a:pathLst>
                <a:path w="2112" h="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1" name="Google Shape;9644;p60"/>
            <p:cNvSpPr/>
            <p:nvPr/>
          </p:nvSpPr>
          <p:spPr>
            <a:xfrm>
              <a:off x="1837440" y="2305440"/>
              <a:ext cx="262800" cy="325440"/>
            </a:xfrm>
            <a:custGeom>
              <a:avLst/>
              <a:gdLst>
                <a:gd name="textAreaLeft" fmla="*/ 0 w 262800"/>
                <a:gd name="textAreaRight" fmla="*/ 263160 w 262800"/>
                <a:gd name="textAreaTop" fmla="*/ 0 h 325440"/>
                <a:gd name="textAreaBottom" fmla="*/ 325800 h 325440"/>
              </a:gdLst>
              <a:ahLst/>
              <a:cxnLst/>
              <a:rect l="textAreaLeft" t="textAreaTop" r="textAreaRight" b="textAreaBottom"/>
              <a:pathLst>
                <a:path w="7121" h="8815">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2" name="Google Shape;9645;p60"/>
            <p:cNvSpPr/>
            <p:nvPr/>
          </p:nvSpPr>
          <p:spPr>
            <a:xfrm>
              <a:off x="2084040" y="2393640"/>
              <a:ext cx="41400" cy="61200"/>
            </a:xfrm>
            <a:custGeom>
              <a:avLst/>
              <a:gdLst>
                <a:gd name="textAreaLeft" fmla="*/ 0 w 41400"/>
                <a:gd name="textAreaRight" fmla="*/ 41760 w 41400"/>
                <a:gd name="textAreaTop" fmla="*/ 0 h 61200"/>
                <a:gd name="textAreaBottom" fmla="*/ 61560 h 61200"/>
              </a:gdLst>
              <a:ahLst/>
              <a:cxnLst/>
              <a:rect l="textAreaLeft" t="textAreaTop" r="textAreaRight" b="textAreaBottom"/>
              <a:pathLst>
                <a:path w="1135" h="1671">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3" name="Google Shape;9646;p60"/>
            <p:cNvSpPr/>
            <p:nvPr/>
          </p:nvSpPr>
          <p:spPr>
            <a:xfrm>
              <a:off x="1940040" y="2548440"/>
              <a:ext cx="2160" cy="360"/>
            </a:xfrm>
            <a:custGeom>
              <a:avLst/>
              <a:gdLst>
                <a:gd name="textAreaLeft" fmla="*/ 0 w 2160"/>
                <a:gd name="textAreaRight" fmla="*/ 2520 w 2160"/>
                <a:gd name="textAreaTop" fmla="*/ 0 h 360"/>
                <a:gd name="textAreaBottom" fmla="*/ 720 h 360"/>
              </a:gdLst>
              <a:ahLst/>
              <a:cxnLst/>
              <a:rect l="textAreaLeft" t="textAreaTop" r="textAreaRight" b="textAreaBottom"/>
              <a:pathLst>
                <a:path w="64" h="1">
                  <a:moveTo>
                    <a:pt x="64" y="1"/>
                  </a:moveTo>
                  <a:cubicBezTo>
                    <a:pt x="1" y="1"/>
                    <a:pt x="1" y="1"/>
                    <a:pt x="64" y="1"/>
                  </a:cubicBezTo>
                  <a:close/>
                </a:path>
              </a:pathLst>
            </a:custGeom>
            <a:solidFill>
              <a:schemeClr val="dk2"/>
            </a:solidFill>
            <a:ln w="0">
              <a:noFill/>
            </a:ln>
          </p:spPr>
          <p:style>
            <a:lnRef idx="0"/>
            <a:fillRef idx="0"/>
            <a:effectRef idx="0"/>
            <a:fontRef idx="minor"/>
          </p:style>
          <p:txBody>
            <a:bodyPr tIns="360" bIns="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4" name="Google Shape;9647;p60"/>
            <p:cNvSpPr/>
            <p:nvPr/>
          </p:nvSpPr>
          <p:spPr>
            <a:xfrm>
              <a:off x="1942200" y="2393640"/>
              <a:ext cx="325440" cy="234720"/>
            </a:xfrm>
            <a:custGeom>
              <a:avLst/>
              <a:gdLst>
                <a:gd name="textAreaLeft" fmla="*/ 0 w 325440"/>
                <a:gd name="textAreaRight" fmla="*/ 325800 w 325440"/>
                <a:gd name="textAreaTop" fmla="*/ 0 h 234720"/>
                <a:gd name="textAreaBottom" fmla="*/ 235080 h 234720"/>
              </a:gdLst>
              <a:ahLst/>
              <a:cxnLst/>
              <a:rect l="textAreaLeft" t="textAreaTop" r="textAreaRight" b="textAreaBottom"/>
              <a:pathLst>
                <a:path w="8823" h="6365">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35" name="Google Shape;9648;p60"/>
          <p:cNvGrpSpPr/>
          <p:nvPr/>
        </p:nvGrpSpPr>
        <p:grpSpPr>
          <a:xfrm>
            <a:off x="1836720" y="2796120"/>
            <a:ext cx="450000" cy="450360"/>
            <a:chOff x="1836720" y="2796120"/>
            <a:chExt cx="450000" cy="450360"/>
          </a:xfrm>
        </p:grpSpPr>
        <p:sp>
          <p:nvSpPr>
            <p:cNvPr id="9436" name="Google Shape;9649;p60"/>
            <p:cNvSpPr/>
            <p:nvPr/>
          </p:nvSpPr>
          <p:spPr>
            <a:xfrm>
              <a:off x="2111400" y="3009240"/>
              <a:ext cx="175320" cy="237240"/>
            </a:xfrm>
            <a:custGeom>
              <a:avLst/>
              <a:gdLst>
                <a:gd name="textAreaLeft" fmla="*/ 0 w 175320"/>
                <a:gd name="textAreaRight" fmla="*/ 175680 w 175320"/>
                <a:gd name="textAreaTop" fmla="*/ 0 h 237240"/>
                <a:gd name="textAreaBottom" fmla="*/ 237600 h 237240"/>
              </a:gdLst>
              <a:ahLst/>
              <a:cxnLst/>
              <a:rect l="textAreaLeft" t="textAreaTop" r="textAreaRight" b="textAreaBottom"/>
              <a:pathLst>
                <a:path w="4758" h="6427">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7" name="Google Shape;9650;p60"/>
            <p:cNvSpPr/>
            <p:nvPr/>
          </p:nvSpPr>
          <p:spPr>
            <a:xfrm>
              <a:off x="2072160" y="2822760"/>
              <a:ext cx="161280" cy="132480"/>
            </a:xfrm>
            <a:custGeom>
              <a:avLst/>
              <a:gdLst>
                <a:gd name="textAreaLeft" fmla="*/ 0 w 161280"/>
                <a:gd name="textAreaRight" fmla="*/ 161640 w 161280"/>
                <a:gd name="textAreaTop" fmla="*/ 0 h 132480"/>
                <a:gd name="textAreaBottom" fmla="*/ 132840 h 132480"/>
              </a:gdLst>
              <a:ahLst/>
              <a:cxnLst/>
              <a:rect l="textAreaLeft" t="textAreaTop" r="textAreaRight" b="textAreaBottom"/>
              <a:pathLst>
                <a:path w="4380" h="3597">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8" name="Google Shape;9651;p60"/>
            <p:cNvSpPr/>
            <p:nvPr/>
          </p:nvSpPr>
          <p:spPr>
            <a:xfrm>
              <a:off x="2190600" y="2796120"/>
              <a:ext cx="95040" cy="118440"/>
            </a:xfrm>
            <a:custGeom>
              <a:avLst/>
              <a:gdLst>
                <a:gd name="textAreaLeft" fmla="*/ 0 w 95040"/>
                <a:gd name="textAreaRight" fmla="*/ 95400 w 95040"/>
                <a:gd name="textAreaTop" fmla="*/ 0 h 118440"/>
                <a:gd name="textAreaBottom" fmla="*/ 118800 h 118440"/>
              </a:gdLst>
              <a:ahLst/>
              <a:cxnLst/>
              <a:rect l="textAreaLeft" t="textAreaTop" r="textAreaRight" b="textAreaBottom"/>
              <a:pathLst>
                <a:path w="2585" h="321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w="0">
              <a:noFill/>
            </a:ln>
          </p:spPr>
          <p:style>
            <a:lnRef idx="0"/>
            <a:fillRef idx="0"/>
            <a:effectRef idx="0"/>
            <a:fontRef idx="minor"/>
          </p:style>
          <p:txBody>
            <a:bodyPr tIns="59400" bIns="59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39" name="Google Shape;9652;p60"/>
            <p:cNvSpPr/>
            <p:nvPr/>
          </p:nvSpPr>
          <p:spPr>
            <a:xfrm>
              <a:off x="1863720" y="2850840"/>
              <a:ext cx="159120" cy="131040"/>
            </a:xfrm>
            <a:custGeom>
              <a:avLst/>
              <a:gdLst>
                <a:gd name="textAreaLeft" fmla="*/ 0 w 159120"/>
                <a:gd name="textAreaRight" fmla="*/ 159480 w 159120"/>
                <a:gd name="textAreaTop" fmla="*/ 0 h 131040"/>
                <a:gd name="textAreaBottom" fmla="*/ 131400 h 131040"/>
              </a:gdLst>
              <a:ahLst/>
              <a:cxnLst/>
              <a:rect l="textAreaLeft" t="textAreaTop" r="textAreaRight" b="textAreaBottom"/>
              <a:pathLst>
                <a:path w="4317" h="3561">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0" name="Google Shape;9653;p60"/>
            <p:cNvSpPr/>
            <p:nvPr/>
          </p:nvSpPr>
          <p:spPr>
            <a:xfrm>
              <a:off x="1920600" y="2946600"/>
              <a:ext cx="176760" cy="134640"/>
            </a:xfrm>
            <a:custGeom>
              <a:avLst/>
              <a:gdLst>
                <a:gd name="textAreaLeft" fmla="*/ 0 w 176760"/>
                <a:gd name="textAreaRight" fmla="*/ 177120 w 176760"/>
                <a:gd name="textAreaTop" fmla="*/ 0 h 134640"/>
                <a:gd name="textAreaBottom" fmla="*/ 135000 h 134640"/>
              </a:gdLst>
              <a:ahLst/>
              <a:cxnLst/>
              <a:rect l="textAreaLeft" t="textAreaTop" r="textAreaRight" b="textAreaBottom"/>
              <a:pathLst>
                <a:path w="4790" h="3656">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1" name="Google Shape;9654;p60"/>
            <p:cNvSpPr/>
            <p:nvPr/>
          </p:nvSpPr>
          <p:spPr>
            <a:xfrm>
              <a:off x="1836720" y="3067560"/>
              <a:ext cx="345240" cy="177840"/>
            </a:xfrm>
            <a:custGeom>
              <a:avLst/>
              <a:gdLst>
                <a:gd name="textAreaLeft" fmla="*/ 0 w 345240"/>
                <a:gd name="textAreaRight" fmla="*/ 345600 w 345240"/>
                <a:gd name="textAreaTop" fmla="*/ 0 h 177840"/>
                <a:gd name="textAreaBottom" fmla="*/ 178200 h 177840"/>
              </a:gdLst>
              <a:ahLst/>
              <a:cxnLst/>
              <a:rect l="textAreaLeft" t="textAreaTop" r="textAreaRight" b="textAreaBottom"/>
              <a:pathLst>
                <a:path w="9358" h="4821">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w="0">
              <a:noFill/>
            </a:ln>
          </p:spPr>
          <p:style>
            <a:lnRef idx="0"/>
            <a:fillRef idx="0"/>
            <a:effectRef idx="0"/>
            <a:fontRef idx="minor"/>
          </p:style>
          <p:txBody>
            <a:bodyPr tIns="88920" bIns="88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42" name="Google Shape;9655;p60"/>
          <p:cNvGrpSpPr/>
          <p:nvPr/>
        </p:nvGrpSpPr>
        <p:grpSpPr>
          <a:xfrm>
            <a:off x="4603680" y="1688400"/>
            <a:ext cx="453600" cy="451440"/>
            <a:chOff x="4603680" y="1688400"/>
            <a:chExt cx="453600" cy="451440"/>
          </a:xfrm>
        </p:grpSpPr>
        <p:sp>
          <p:nvSpPr>
            <p:cNvPr id="9443" name="Google Shape;9656;p60"/>
            <p:cNvSpPr/>
            <p:nvPr/>
          </p:nvSpPr>
          <p:spPr>
            <a:xfrm>
              <a:off x="4629240" y="1822320"/>
              <a:ext cx="428040" cy="317520"/>
            </a:xfrm>
            <a:custGeom>
              <a:avLst/>
              <a:gdLst>
                <a:gd name="textAreaLeft" fmla="*/ 0 w 428040"/>
                <a:gd name="textAreaRight" fmla="*/ 428400 w 428040"/>
                <a:gd name="textAreaTop" fmla="*/ 0 h 317520"/>
                <a:gd name="textAreaBottom" fmla="*/ 317880 h 317520"/>
              </a:gdLst>
              <a:ahLst/>
              <a:cxnLst/>
              <a:rect l="textAreaLeft" t="textAreaTop" r="textAreaRight" b="textAreaBottom"/>
              <a:pathLst>
                <a:path w="11595" h="8602">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4" name="Google Shape;9657;p60"/>
            <p:cNvSpPr/>
            <p:nvPr/>
          </p:nvSpPr>
          <p:spPr>
            <a:xfrm>
              <a:off x="4603680" y="1822320"/>
              <a:ext cx="209160" cy="235800"/>
            </a:xfrm>
            <a:custGeom>
              <a:avLst/>
              <a:gdLst>
                <a:gd name="textAreaLeft" fmla="*/ 0 w 209160"/>
                <a:gd name="textAreaRight" fmla="*/ 209520 w 209160"/>
                <a:gd name="textAreaTop" fmla="*/ 0 h 235800"/>
                <a:gd name="textAreaBottom" fmla="*/ 236160 h 235800"/>
              </a:gdLst>
              <a:ahLst/>
              <a:cxnLst/>
              <a:rect l="textAreaLeft" t="textAreaTop" r="textAreaRight" b="textAreaBottom"/>
              <a:pathLst>
                <a:path w="5672" h="6396">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5" name="Google Shape;9658;p60"/>
            <p:cNvSpPr/>
            <p:nvPr/>
          </p:nvSpPr>
          <p:spPr>
            <a:xfrm>
              <a:off x="4867920" y="1688400"/>
              <a:ext cx="79920" cy="104760"/>
            </a:xfrm>
            <a:custGeom>
              <a:avLst/>
              <a:gdLst>
                <a:gd name="textAreaLeft" fmla="*/ 0 w 79920"/>
                <a:gd name="textAreaRight" fmla="*/ 80280 w 79920"/>
                <a:gd name="textAreaTop" fmla="*/ 0 h 104760"/>
                <a:gd name="textAreaBottom" fmla="*/ 105120 h 104760"/>
              </a:gdLst>
              <a:ahLst/>
              <a:cxnLst/>
              <a:rect l="textAreaLeft" t="textAreaTop" r="textAreaRight" b="textAreaBottom"/>
              <a:pathLst>
                <a:path w="2174" h="284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6" name="Google Shape;9659;p60"/>
            <p:cNvSpPr/>
            <p:nvPr/>
          </p:nvSpPr>
          <p:spPr>
            <a:xfrm>
              <a:off x="4923720" y="1715400"/>
              <a:ext cx="128880" cy="122040"/>
            </a:xfrm>
            <a:custGeom>
              <a:avLst/>
              <a:gdLst>
                <a:gd name="textAreaLeft" fmla="*/ 0 w 128880"/>
                <a:gd name="textAreaRight" fmla="*/ 129240 w 128880"/>
                <a:gd name="textAreaTop" fmla="*/ 0 h 122040"/>
                <a:gd name="textAreaBottom" fmla="*/ 122400 h 122040"/>
              </a:gdLst>
              <a:ahLst/>
              <a:cxnLst/>
              <a:rect l="textAreaLeft" t="textAreaTop" r="textAreaRight" b="textAreaBottom"/>
              <a:pathLst>
                <a:path w="3498" h="3309">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47" name="Google Shape;9660;p60"/>
            <p:cNvSpPr/>
            <p:nvPr/>
          </p:nvSpPr>
          <p:spPr>
            <a:xfrm>
              <a:off x="4603680" y="1688400"/>
              <a:ext cx="104400" cy="104400"/>
            </a:xfrm>
            <a:custGeom>
              <a:avLst/>
              <a:gdLst>
                <a:gd name="textAreaLeft" fmla="*/ 0 w 104400"/>
                <a:gd name="textAreaRight" fmla="*/ 104760 w 104400"/>
                <a:gd name="textAreaTop" fmla="*/ 0 h 104400"/>
                <a:gd name="textAreaBottom" fmla="*/ 104760 h 104400"/>
              </a:gdLst>
              <a:ahLst/>
              <a:cxnLst/>
              <a:rect l="textAreaLeft" t="textAreaTop" r="textAreaRight" b="textAreaBottom"/>
              <a:pathLst>
                <a:path w="2836" h="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48" name="Google Shape;9661;p60"/>
          <p:cNvGrpSpPr/>
          <p:nvPr/>
        </p:nvGrpSpPr>
        <p:grpSpPr>
          <a:xfrm>
            <a:off x="4604040" y="2243160"/>
            <a:ext cx="452520" cy="450000"/>
            <a:chOff x="4604040" y="2243160"/>
            <a:chExt cx="452520" cy="450000"/>
          </a:xfrm>
        </p:grpSpPr>
        <p:sp>
          <p:nvSpPr>
            <p:cNvPr id="9449" name="Google Shape;9662;p60"/>
            <p:cNvSpPr/>
            <p:nvPr/>
          </p:nvSpPr>
          <p:spPr>
            <a:xfrm>
              <a:off x="4736880" y="2403720"/>
              <a:ext cx="25200" cy="25200"/>
            </a:xfrm>
            <a:custGeom>
              <a:avLst/>
              <a:gdLst>
                <a:gd name="textAreaLeft" fmla="*/ 0 w 25200"/>
                <a:gd name="textAreaRight" fmla="*/ 25560 w 25200"/>
                <a:gd name="textAreaTop" fmla="*/ 0 h 25200"/>
                <a:gd name="textAreaBottom" fmla="*/ 25560 h 25200"/>
              </a:gdLst>
              <a:ahLst/>
              <a:cxnLst/>
              <a:rect l="textAreaLeft" t="textAreaTop" r="textAreaRight" b="textAreaBottom"/>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0" name="Google Shape;9663;p60"/>
            <p:cNvSpPr/>
            <p:nvPr/>
          </p:nvSpPr>
          <p:spPr>
            <a:xfrm>
              <a:off x="4816080" y="2517120"/>
              <a:ext cx="26640" cy="24840"/>
            </a:xfrm>
            <a:custGeom>
              <a:avLst/>
              <a:gdLst>
                <a:gd name="textAreaLeft" fmla="*/ 0 w 26640"/>
                <a:gd name="textAreaRight" fmla="*/ 27000 w 26640"/>
                <a:gd name="textAreaTop" fmla="*/ 0 h 24840"/>
                <a:gd name="textAreaBottom" fmla="*/ 25200 h 24840"/>
              </a:gdLst>
              <a:ahLst/>
              <a:cxnLst/>
              <a:rect l="textAreaLeft" t="textAreaTop" r="textAreaRight" b="textAreaBottom"/>
              <a:pathLst>
                <a:path w="726" h="678">
                  <a:moveTo>
                    <a:pt x="351" y="0"/>
                  </a:moveTo>
                  <a:cubicBezTo>
                    <a:pt x="197" y="0"/>
                    <a:pt x="48" y="79"/>
                    <a:pt x="0" y="237"/>
                  </a:cubicBezTo>
                  <a:lnTo>
                    <a:pt x="379" y="678"/>
                  </a:lnTo>
                  <a:lnTo>
                    <a:pt x="725" y="237"/>
                  </a:lnTo>
                  <a:cubicBezTo>
                    <a:pt x="662" y="79"/>
                    <a:pt x="505" y="0"/>
                    <a:pt x="351"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1" name="Google Shape;9664;p60"/>
            <p:cNvSpPr/>
            <p:nvPr/>
          </p:nvSpPr>
          <p:spPr>
            <a:xfrm>
              <a:off x="4749840" y="2430360"/>
              <a:ext cx="160200" cy="183600"/>
            </a:xfrm>
            <a:custGeom>
              <a:avLst/>
              <a:gdLst>
                <a:gd name="textAreaLeft" fmla="*/ 0 w 160200"/>
                <a:gd name="textAreaRight" fmla="*/ 160560 w 160200"/>
                <a:gd name="textAreaTop" fmla="*/ 0 h 183600"/>
                <a:gd name="textAreaBottom" fmla="*/ 183960 h 183600"/>
              </a:gdLst>
              <a:ahLst/>
              <a:cxnLst/>
              <a:rect l="textAreaLeft" t="textAreaTop" r="textAreaRight" b="textAreaBottom"/>
              <a:pathLst>
                <a:path w="4349" h="4978">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2" name="Google Shape;9665;p60"/>
            <p:cNvSpPr/>
            <p:nvPr/>
          </p:nvSpPr>
          <p:spPr>
            <a:xfrm>
              <a:off x="4605480" y="2271960"/>
              <a:ext cx="451080" cy="421200"/>
            </a:xfrm>
            <a:custGeom>
              <a:avLst/>
              <a:gdLst>
                <a:gd name="textAreaLeft" fmla="*/ 0 w 451080"/>
                <a:gd name="textAreaRight" fmla="*/ 451440 w 451080"/>
                <a:gd name="textAreaTop" fmla="*/ 0 h 421200"/>
                <a:gd name="textAreaBottom" fmla="*/ 421560 h 421200"/>
              </a:gdLst>
              <a:ahLst/>
              <a:cxnLst/>
              <a:rect l="textAreaLeft" t="textAreaTop" r="textAreaRight" b="textAreaBottom"/>
              <a:pathLst>
                <a:path w="12224" h="11406">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3" name="Google Shape;9666;p60"/>
            <p:cNvSpPr/>
            <p:nvPr/>
          </p:nvSpPr>
          <p:spPr>
            <a:xfrm>
              <a:off x="4895280" y="2403720"/>
              <a:ext cx="26640" cy="25200"/>
            </a:xfrm>
            <a:custGeom>
              <a:avLst/>
              <a:gdLst>
                <a:gd name="textAreaLeft" fmla="*/ 0 w 26640"/>
                <a:gd name="textAreaRight" fmla="*/ 27000 w 26640"/>
                <a:gd name="textAreaTop" fmla="*/ 0 h 25200"/>
                <a:gd name="textAreaBottom" fmla="*/ 25560 h 25200"/>
              </a:gdLst>
              <a:ahLst/>
              <a:cxnLst/>
              <a:rect l="textAreaLeft" t="textAreaTop" r="textAreaRight" b="textAreaBottom"/>
              <a:pathLst>
                <a:path w="726" h="694">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4" name="Google Shape;9667;p60"/>
            <p:cNvSpPr/>
            <p:nvPr/>
          </p:nvSpPr>
          <p:spPr>
            <a:xfrm>
              <a:off x="4604040" y="2243160"/>
              <a:ext cx="109080" cy="134640"/>
            </a:xfrm>
            <a:custGeom>
              <a:avLst/>
              <a:gdLst>
                <a:gd name="textAreaLeft" fmla="*/ 0 w 109080"/>
                <a:gd name="textAreaRight" fmla="*/ 109440 w 109080"/>
                <a:gd name="textAreaTop" fmla="*/ 0 h 134640"/>
                <a:gd name="textAreaBottom" fmla="*/ 135000 h 134640"/>
              </a:gdLst>
              <a:ahLst/>
              <a:cxnLst/>
              <a:rect l="textAreaLeft" t="textAreaTop" r="textAreaRight" b="textAreaBottom"/>
              <a:pathLst>
                <a:path w="2962" h="3656">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5" name="Google Shape;9668;p60"/>
            <p:cNvSpPr/>
            <p:nvPr/>
          </p:nvSpPr>
          <p:spPr>
            <a:xfrm>
              <a:off x="4942800" y="2245320"/>
              <a:ext cx="110160" cy="137160"/>
            </a:xfrm>
            <a:custGeom>
              <a:avLst/>
              <a:gdLst>
                <a:gd name="textAreaLeft" fmla="*/ 0 w 110160"/>
                <a:gd name="textAreaRight" fmla="*/ 110520 w 110160"/>
                <a:gd name="textAreaTop" fmla="*/ 0 h 137160"/>
                <a:gd name="textAreaBottom" fmla="*/ 137520 h 137160"/>
              </a:gdLst>
              <a:ahLst/>
              <a:cxnLst/>
              <a:rect l="textAreaLeft" t="textAreaTop" r="textAreaRight" b="textAreaBottom"/>
              <a:pathLst>
                <a:path w="2994" h="3719">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w="0">
              <a:noFill/>
            </a:ln>
          </p:spPr>
          <p:style>
            <a:lnRef idx="0"/>
            <a:fillRef idx="0"/>
            <a:effectRef idx="0"/>
            <a:fontRef idx="minor"/>
          </p:style>
          <p:txBody>
            <a:bodyPr tIns="68760" bIns="68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56" name="Google Shape;9669;p60"/>
          <p:cNvGrpSpPr/>
          <p:nvPr/>
        </p:nvGrpSpPr>
        <p:grpSpPr>
          <a:xfrm>
            <a:off x="4601880" y="2795760"/>
            <a:ext cx="456840" cy="451080"/>
            <a:chOff x="4601880" y="2795760"/>
            <a:chExt cx="456840" cy="451080"/>
          </a:xfrm>
        </p:grpSpPr>
        <p:sp>
          <p:nvSpPr>
            <p:cNvPr id="9457" name="Google Shape;9670;p60"/>
            <p:cNvSpPr/>
            <p:nvPr/>
          </p:nvSpPr>
          <p:spPr>
            <a:xfrm>
              <a:off x="4657680" y="2795760"/>
              <a:ext cx="182520" cy="90360"/>
            </a:xfrm>
            <a:custGeom>
              <a:avLst/>
              <a:gdLst>
                <a:gd name="textAreaLeft" fmla="*/ 0 w 182520"/>
                <a:gd name="textAreaRight" fmla="*/ 182880 w 182520"/>
                <a:gd name="textAreaTop" fmla="*/ 0 h 90360"/>
                <a:gd name="textAreaBottom" fmla="*/ 90720 h 90360"/>
              </a:gdLst>
              <a:ahLst/>
              <a:cxnLst/>
              <a:rect l="textAreaLeft" t="textAreaTop" r="textAreaRight" b="textAreaBottom"/>
              <a:pathLst>
                <a:path w="4947" h="2459">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8" name="Google Shape;9671;p60"/>
            <p:cNvSpPr/>
            <p:nvPr/>
          </p:nvSpPr>
          <p:spPr>
            <a:xfrm>
              <a:off x="4601880" y="2903760"/>
              <a:ext cx="218520" cy="288360"/>
            </a:xfrm>
            <a:custGeom>
              <a:avLst/>
              <a:gdLst>
                <a:gd name="textAreaLeft" fmla="*/ 0 w 218520"/>
                <a:gd name="textAreaRight" fmla="*/ 218880 w 218520"/>
                <a:gd name="textAreaTop" fmla="*/ 0 h 288360"/>
                <a:gd name="textAreaBottom" fmla="*/ 288720 h 288360"/>
              </a:gdLst>
              <a:ahLst/>
              <a:cxnLst/>
              <a:rect l="textAreaLeft" t="textAreaTop" r="textAreaRight" b="textAreaBottom"/>
              <a:pathLst>
                <a:path w="5923" h="7814">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59" name="Google Shape;9672;p60"/>
            <p:cNvSpPr/>
            <p:nvPr/>
          </p:nvSpPr>
          <p:spPr>
            <a:xfrm>
              <a:off x="4904640" y="2896200"/>
              <a:ext cx="150840" cy="148320"/>
            </a:xfrm>
            <a:custGeom>
              <a:avLst/>
              <a:gdLst>
                <a:gd name="textAreaLeft" fmla="*/ 0 w 150840"/>
                <a:gd name="textAreaRight" fmla="*/ 151200 w 150840"/>
                <a:gd name="textAreaTop" fmla="*/ 0 h 148320"/>
                <a:gd name="textAreaBottom" fmla="*/ 148680 h 148320"/>
              </a:gdLst>
              <a:ahLst/>
              <a:cxnLst/>
              <a:rect l="textAreaLeft" t="textAreaTop" r="textAreaRight" b="textAreaBottom"/>
              <a:pathLst>
                <a:path w="4096" h="4025">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w="0">
              <a:noFill/>
            </a:ln>
          </p:spPr>
          <p:style>
            <a:lnRef idx="0"/>
            <a:fillRef idx="0"/>
            <a:effectRef idx="0"/>
            <a:fontRef idx="minor"/>
          </p:style>
          <p:txBody>
            <a:bodyPr tIns="74160" bIns="74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60" name="Google Shape;9673;p60"/>
            <p:cNvSpPr/>
            <p:nvPr/>
          </p:nvSpPr>
          <p:spPr>
            <a:xfrm>
              <a:off x="4699440" y="2934720"/>
              <a:ext cx="359280" cy="312120"/>
            </a:xfrm>
            <a:custGeom>
              <a:avLst/>
              <a:gdLst>
                <a:gd name="textAreaLeft" fmla="*/ 0 w 359280"/>
                <a:gd name="textAreaRight" fmla="*/ 359640 w 359280"/>
                <a:gd name="textAreaTop" fmla="*/ 0 h 312120"/>
                <a:gd name="textAreaBottom" fmla="*/ 312480 h 312120"/>
              </a:gdLst>
              <a:ahLst/>
              <a:cxnLst/>
              <a:rect l="textAreaLeft" t="textAreaTop" r="textAreaRight" b="textAreaBottom"/>
              <a:pathLst>
                <a:path w="9736" h="8462">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61" name="Google Shape;9674;p60"/>
          <p:cNvGrpSpPr/>
          <p:nvPr/>
        </p:nvGrpSpPr>
        <p:grpSpPr>
          <a:xfrm>
            <a:off x="7412400" y="1689480"/>
            <a:ext cx="395280" cy="448920"/>
            <a:chOff x="7412400" y="1689480"/>
            <a:chExt cx="395280" cy="448920"/>
          </a:xfrm>
        </p:grpSpPr>
        <p:sp>
          <p:nvSpPr>
            <p:cNvPr id="9462" name="Google Shape;9675;p60"/>
            <p:cNvSpPr/>
            <p:nvPr/>
          </p:nvSpPr>
          <p:spPr>
            <a:xfrm>
              <a:off x="7412400" y="1689480"/>
              <a:ext cx="395280" cy="237240"/>
            </a:xfrm>
            <a:custGeom>
              <a:avLst/>
              <a:gdLst>
                <a:gd name="textAreaLeft" fmla="*/ 0 w 395280"/>
                <a:gd name="textAreaRight" fmla="*/ 395640 w 395280"/>
                <a:gd name="textAreaTop" fmla="*/ 0 h 237240"/>
                <a:gd name="textAreaBottom" fmla="*/ 237600 h 237240"/>
              </a:gdLst>
              <a:ahLst/>
              <a:cxnLst/>
              <a:rect l="textAreaLeft" t="textAreaTop" r="textAreaRight" b="textAreaBottom"/>
              <a:pathLst>
                <a:path w="10712" h="6427">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63" name="Google Shape;9676;p60"/>
            <p:cNvSpPr/>
            <p:nvPr/>
          </p:nvSpPr>
          <p:spPr>
            <a:xfrm>
              <a:off x="7517160" y="1822320"/>
              <a:ext cx="25200" cy="25200"/>
            </a:xfrm>
            <a:custGeom>
              <a:avLst/>
              <a:gdLst>
                <a:gd name="textAreaLeft" fmla="*/ 0 w 25200"/>
                <a:gd name="textAreaRight" fmla="*/ 25560 w 25200"/>
                <a:gd name="textAreaTop" fmla="*/ 0 h 25200"/>
                <a:gd name="textAreaBottom" fmla="*/ 25560 h 25200"/>
              </a:gdLst>
              <a:ahLst/>
              <a:cxnLst/>
              <a:rect l="textAreaLeft" t="textAreaTop" r="textAreaRight" b="textAreaBottom"/>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64" name="Google Shape;9677;p60"/>
            <p:cNvSpPr/>
            <p:nvPr/>
          </p:nvSpPr>
          <p:spPr>
            <a:xfrm>
              <a:off x="7512480" y="1952640"/>
              <a:ext cx="190440" cy="185760"/>
            </a:xfrm>
            <a:custGeom>
              <a:avLst/>
              <a:gdLst>
                <a:gd name="textAreaLeft" fmla="*/ 0 w 190440"/>
                <a:gd name="textAreaRight" fmla="*/ 190800 w 190440"/>
                <a:gd name="textAreaTop" fmla="*/ 0 h 185760"/>
                <a:gd name="textAreaBottom" fmla="*/ 186120 h 185760"/>
              </a:gdLst>
              <a:ahLst/>
              <a:cxnLst/>
              <a:rect l="textAreaLeft" t="textAreaTop" r="textAreaRight" b="textAreaBottom"/>
              <a:pathLst>
                <a:path w="5168" h="5041">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65" name="Google Shape;9678;p60"/>
          <p:cNvGrpSpPr/>
          <p:nvPr/>
        </p:nvGrpSpPr>
        <p:grpSpPr>
          <a:xfrm>
            <a:off x="7412400" y="2241720"/>
            <a:ext cx="395280" cy="452520"/>
            <a:chOff x="7412400" y="2241720"/>
            <a:chExt cx="395280" cy="452520"/>
          </a:xfrm>
        </p:grpSpPr>
        <p:sp>
          <p:nvSpPr>
            <p:cNvPr id="9466" name="Google Shape;9679;p60"/>
            <p:cNvSpPr/>
            <p:nvPr/>
          </p:nvSpPr>
          <p:spPr>
            <a:xfrm>
              <a:off x="7412400" y="2241720"/>
              <a:ext cx="395280" cy="452520"/>
            </a:xfrm>
            <a:custGeom>
              <a:avLst/>
              <a:gdLst>
                <a:gd name="textAreaLeft" fmla="*/ 0 w 395280"/>
                <a:gd name="textAreaRight" fmla="*/ 395640 w 395280"/>
                <a:gd name="textAreaTop" fmla="*/ 0 h 452520"/>
                <a:gd name="textAreaBottom" fmla="*/ 452880 h 452520"/>
              </a:gdLst>
              <a:ahLst/>
              <a:cxnLst/>
              <a:rect l="textAreaLeft" t="textAreaTop" r="textAreaRight" b="textAreaBottom"/>
              <a:pathLst>
                <a:path w="10712" h="12257">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67" name="Google Shape;9680;p60"/>
            <p:cNvSpPr/>
            <p:nvPr/>
          </p:nvSpPr>
          <p:spPr>
            <a:xfrm>
              <a:off x="7599600" y="2485080"/>
              <a:ext cx="19440" cy="30960"/>
            </a:xfrm>
            <a:custGeom>
              <a:avLst/>
              <a:gdLst>
                <a:gd name="textAreaLeft" fmla="*/ 0 w 19440"/>
                <a:gd name="textAreaRight" fmla="*/ 19800 w 19440"/>
                <a:gd name="textAreaTop" fmla="*/ 0 h 30960"/>
                <a:gd name="textAreaBottom" fmla="*/ 31320 h 30960"/>
              </a:gdLst>
              <a:ahLst/>
              <a:cxnLst/>
              <a:rect l="textAreaLeft" t="textAreaTop" r="textAreaRight" b="textAreaBottom"/>
              <a:pathLst>
                <a:path w="537" h="851">
                  <a:moveTo>
                    <a:pt x="284" y="0"/>
                  </a:moveTo>
                  <a:lnTo>
                    <a:pt x="1" y="252"/>
                  </a:lnTo>
                  <a:lnTo>
                    <a:pt x="284" y="851"/>
                  </a:lnTo>
                  <a:lnTo>
                    <a:pt x="536" y="252"/>
                  </a:lnTo>
                  <a:lnTo>
                    <a:pt x="284" y="0"/>
                  </a:lnTo>
                  <a:close/>
                </a:path>
              </a:pathLst>
            </a:custGeom>
            <a:solidFill>
              <a:schemeClr val="dk2"/>
            </a:solidFill>
            <a:ln w="0">
              <a:noFill/>
            </a:ln>
          </p:spPr>
          <p:style>
            <a:lnRef idx="0"/>
            <a:fillRef idx="0"/>
            <a:effectRef idx="0"/>
            <a:fontRef idx="minor"/>
          </p:style>
          <p:txBody>
            <a:bodyPr tIns="15480" bIns="15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68" name="Google Shape;9681;p60"/>
            <p:cNvSpPr/>
            <p:nvPr/>
          </p:nvSpPr>
          <p:spPr>
            <a:xfrm>
              <a:off x="7490160" y="2372040"/>
              <a:ext cx="238320" cy="318600"/>
            </a:xfrm>
            <a:custGeom>
              <a:avLst/>
              <a:gdLst>
                <a:gd name="textAreaLeft" fmla="*/ 0 w 238320"/>
                <a:gd name="textAreaRight" fmla="*/ 238680 w 238320"/>
                <a:gd name="textAreaTop" fmla="*/ 0 h 318600"/>
                <a:gd name="textAreaBottom" fmla="*/ 318960 h 318600"/>
              </a:gdLst>
              <a:ahLst/>
              <a:cxnLst/>
              <a:rect l="textAreaLeft" t="textAreaTop" r="textAreaRight" b="textAreaBottom"/>
              <a:pathLst>
                <a:path w="6459" h="8638">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69" name="Google Shape;9682;p60"/>
          <p:cNvGrpSpPr/>
          <p:nvPr/>
        </p:nvGrpSpPr>
        <p:grpSpPr>
          <a:xfrm>
            <a:off x="7384320" y="2796840"/>
            <a:ext cx="451080" cy="448920"/>
            <a:chOff x="7384320" y="2796840"/>
            <a:chExt cx="451080" cy="448920"/>
          </a:xfrm>
        </p:grpSpPr>
        <p:sp>
          <p:nvSpPr>
            <p:cNvPr id="9470" name="Google Shape;9683;p60"/>
            <p:cNvSpPr/>
            <p:nvPr/>
          </p:nvSpPr>
          <p:spPr>
            <a:xfrm>
              <a:off x="7385400" y="3168000"/>
              <a:ext cx="104400" cy="25200"/>
            </a:xfrm>
            <a:custGeom>
              <a:avLst/>
              <a:gdLst>
                <a:gd name="textAreaLeft" fmla="*/ 0 w 104400"/>
                <a:gd name="textAreaRight" fmla="*/ 104760 w 104400"/>
                <a:gd name="textAreaTop" fmla="*/ 0 h 25200"/>
                <a:gd name="textAreaBottom" fmla="*/ 25560 h 25200"/>
              </a:gdLst>
              <a:ahLst/>
              <a:cxnLst/>
              <a:rect l="textAreaLeft" t="textAreaTop" r="textAreaRight" b="textAreaBottom"/>
              <a:pathLst>
                <a:path w="2837" h="694">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1" name="Google Shape;9684;p60"/>
            <p:cNvSpPr/>
            <p:nvPr/>
          </p:nvSpPr>
          <p:spPr>
            <a:xfrm>
              <a:off x="7437960" y="3220560"/>
              <a:ext cx="132480" cy="25200"/>
            </a:xfrm>
            <a:custGeom>
              <a:avLst/>
              <a:gdLst>
                <a:gd name="textAreaLeft" fmla="*/ 0 w 132480"/>
                <a:gd name="textAreaRight" fmla="*/ 132840 w 132480"/>
                <a:gd name="textAreaTop" fmla="*/ 0 h 25200"/>
                <a:gd name="textAreaBottom" fmla="*/ 25560 h 25200"/>
              </a:gdLst>
              <a:ahLst/>
              <a:cxnLst/>
              <a:rect l="textAreaLeft" t="textAreaTop" r="textAreaRight" b="textAreaBottom"/>
              <a:pathLst>
                <a:path w="3592" h="694">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2" name="Google Shape;9685;p60"/>
            <p:cNvSpPr/>
            <p:nvPr/>
          </p:nvSpPr>
          <p:spPr>
            <a:xfrm>
              <a:off x="7648560" y="3220560"/>
              <a:ext cx="132480" cy="25200"/>
            </a:xfrm>
            <a:custGeom>
              <a:avLst/>
              <a:gdLst>
                <a:gd name="textAreaLeft" fmla="*/ 0 w 132480"/>
                <a:gd name="textAreaRight" fmla="*/ 132840 w 132480"/>
                <a:gd name="textAreaTop" fmla="*/ 0 h 25200"/>
                <a:gd name="textAreaBottom" fmla="*/ 25560 h 25200"/>
              </a:gdLst>
              <a:ahLst/>
              <a:cxnLst/>
              <a:rect l="textAreaLeft" t="textAreaTop" r="textAreaRight" b="textAreaBottom"/>
              <a:pathLst>
                <a:path w="3593" h="694">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3" name="Google Shape;9686;p60"/>
            <p:cNvSpPr/>
            <p:nvPr/>
          </p:nvSpPr>
          <p:spPr>
            <a:xfrm>
              <a:off x="7727760" y="3168000"/>
              <a:ext cx="105480" cy="25200"/>
            </a:xfrm>
            <a:custGeom>
              <a:avLst/>
              <a:gdLst>
                <a:gd name="textAreaLeft" fmla="*/ 0 w 105480"/>
                <a:gd name="textAreaRight" fmla="*/ 105840 w 105480"/>
                <a:gd name="textAreaTop" fmla="*/ 0 h 25200"/>
                <a:gd name="textAreaBottom" fmla="*/ 25560 h 25200"/>
              </a:gdLst>
              <a:ahLst/>
              <a:cxnLst/>
              <a:rect l="textAreaLeft" t="textAreaTop" r="textAreaRight" b="textAreaBottom"/>
              <a:pathLst>
                <a:path w="2868" h="694">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4" name="Google Shape;9687;p60"/>
            <p:cNvSpPr/>
            <p:nvPr/>
          </p:nvSpPr>
          <p:spPr>
            <a:xfrm>
              <a:off x="7516800" y="3168000"/>
              <a:ext cx="184680" cy="25200"/>
            </a:xfrm>
            <a:custGeom>
              <a:avLst/>
              <a:gdLst>
                <a:gd name="textAreaLeft" fmla="*/ 0 w 184680"/>
                <a:gd name="textAreaRight" fmla="*/ 185040 w 184680"/>
                <a:gd name="textAreaTop" fmla="*/ 0 h 25200"/>
                <a:gd name="textAreaBottom" fmla="*/ 25560 h 25200"/>
              </a:gdLst>
              <a:ahLst/>
              <a:cxnLst/>
              <a:rect l="textAreaLeft" t="textAreaTop" r="textAreaRight" b="textAreaBottom"/>
              <a:pathLst>
                <a:path w="5011" h="694">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5" name="Google Shape;9688;p60"/>
            <p:cNvSpPr/>
            <p:nvPr/>
          </p:nvSpPr>
          <p:spPr>
            <a:xfrm>
              <a:off x="7516800" y="2821320"/>
              <a:ext cx="185760" cy="244080"/>
            </a:xfrm>
            <a:custGeom>
              <a:avLst/>
              <a:gdLst>
                <a:gd name="textAreaLeft" fmla="*/ 0 w 185760"/>
                <a:gd name="textAreaRight" fmla="*/ 186120 w 185760"/>
                <a:gd name="textAreaTop" fmla="*/ 0 h 244080"/>
                <a:gd name="textAreaBottom" fmla="*/ 244440 h 244080"/>
              </a:gdLst>
              <a:ahLst/>
              <a:cxnLst/>
              <a:rect l="textAreaLeft" t="textAreaTop" r="textAreaRight" b="textAreaBottom"/>
              <a:pathLst>
                <a:path w="5042" h="6617">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6" name="Google Shape;9689;p60"/>
            <p:cNvSpPr/>
            <p:nvPr/>
          </p:nvSpPr>
          <p:spPr>
            <a:xfrm>
              <a:off x="7485480" y="3062160"/>
              <a:ext cx="243000" cy="78840"/>
            </a:xfrm>
            <a:custGeom>
              <a:avLst/>
              <a:gdLst>
                <a:gd name="textAreaLeft" fmla="*/ 0 w 243000"/>
                <a:gd name="textAreaRight" fmla="*/ 243360 w 243000"/>
                <a:gd name="textAreaTop" fmla="*/ 0 h 78840"/>
                <a:gd name="textAreaBottom" fmla="*/ 79200 h 78840"/>
              </a:gdLst>
              <a:ahLst/>
              <a:cxnLst/>
              <a:rect l="textAreaLeft" t="textAreaTop" r="textAreaRight" b="textAreaBottom"/>
              <a:pathLst>
                <a:path w="6585" h="2143">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7" name="Google Shape;9690;p60"/>
            <p:cNvSpPr/>
            <p:nvPr/>
          </p:nvSpPr>
          <p:spPr>
            <a:xfrm>
              <a:off x="7731000" y="2796840"/>
              <a:ext cx="104400" cy="344160"/>
            </a:xfrm>
            <a:custGeom>
              <a:avLst/>
              <a:gdLst>
                <a:gd name="textAreaLeft" fmla="*/ 0 w 104400"/>
                <a:gd name="textAreaRight" fmla="*/ 104760 w 104400"/>
                <a:gd name="textAreaTop" fmla="*/ 0 h 344160"/>
                <a:gd name="textAreaBottom" fmla="*/ 344520 h 344160"/>
              </a:gdLst>
              <a:ahLst/>
              <a:cxnLst/>
              <a:rect l="textAreaLeft" t="textAreaTop" r="textAreaRight" b="textAreaBottom"/>
              <a:pathLst>
                <a:path w="2837" h="9326">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78" name="Google Shape;9691;p60"/>
            <p:cNvSpPr/>
            <p:nvPr/>
          </p:nvSpPr>
          <p:spPr>
            <a:xfrm>
              <a:off x="7384320" y="2797920"/>
              <a:ext cx="104400" cy="343080"/>
            </a:xfrm>
            <a:custGeom>
              <a:avLst/>
              <a:gdLst>
                <a:gd name="textAreaLeft" fmla="*/ 0 w 104400"/>
                <a:gd name="textAreaRight" fmla="*/ 104760 w 104400"/>
                <a:gd name="textAreaTop" fmla="*/ 0 h 343080"/>
                <a:gd name="textAreaBottom" fmla="*/ 343440 h 343080"/>
              </a:gdLst>
              <a:ahLst/>
              <a:cxnLst/>
              <a:rect l="textAreaLeft" t="textAreaTop" r="textAreaRight" b="textAreaBottom"/>
              <a:pathLst>
                <a:path w="2836" h="9295">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479" name="Google Shape;9692;p60"/>
          <p:cNvSpPr/>
          <p:nvPr/>
        </p:nvSpPr>
        <p:spPr>
          <a:xfrm>
            <a:off x="7962840" y="1689120"/>
            <a:ext cx="452520" cy="450000"/>
          </a:xfrm>
          <a:custGeom>
            <a:avLst/>
            <a:gdLst>
              <a:gd name="textAreaLeft" fmla="*/ 0 w 452520"/>
              <a:gd name="textAreaRight" fmla="*/ 452880 w 452520"/>
              <a:gd name="textAreaTop" fmla="*/ 0 h 450000"/>
              <a:gd name="textAreaBottom" fmla="*/ 450360 h 450000"/>
            </a:gdLst>
            <a:ahLst/>
            <a:cxnLst/>
            <a:rect l="textAreaLeft" t="textAreaTop" r="textAreaRight" b="textAreaBottom"/>
            <a:pathLst>
              <a:path w="12256" h="12193">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480" name="Google Shape;9693;p60"/>
          <p:cNvGrpSpPr/>
          <p:nvPr/>
        </p:nvGrpSpPr>
        <p:grpSpPr>
          <a:xfrm>
            <a:off x="2385720" y="1689480"/>
            <a:ext cx="457200" cy="449280"/>
            <a:chOff x="2385720" y="1689480"/>
            <a:chExt cx="457200" cy="449280"/>
          </a:xfrm>
        </p:grpSpPr>
        <p:sp>
          <p:nvSpPr>
            <p:cNvPr id="9481" name="Google Shape;9694;p60"/>
            <p:cNvSpPr/>
            <p:nvPr/>
          </p:nvSpPr>
          <p:spPr>
            <a:xfrm>
              <a:off x="2441520" y="1969920"/>
              <a:ext cx="100800" cy="63720"/>
            </a:xfrm>
            <a:custGeom>
              <a:avLst/>
              <a:gdLst>
                <a:gd name="textAreaLeft" fmla="*/ 0 w 100800"/>
                <a:gd name="textAreaRight" fmla="*/ 101160 w 100800"/>
                <a:gd name="textAreaTop" fmla="*/ 0 h 63720"/>
                <a:gd name="textAreaBottom" fmla="*/ 64080 h 63720"/>
              </a:gdLst>
              <a:ahLst/>
              <a:cxnLst/>
              <a:rect l="textAreaLeft" t="textAreaTop" r="textAreaRight" b="textAreaBottom"/>
              <a:pathLst>
                <a:path w="2742" h="1733">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2" name="Google Shape;9695;p60"/>
            <p:cNvSpPr/>
            <p:nvPr/>
          </p:nvSpPr>
          <p:spPr>
            <a:xfrm>
              <a:off x="2441520" y="1795320"/>
              <a:ext cx="100800" cy="63720"/>
            </a:xfrm>
            <a:custGeom>
              <a:avLst/>
              <a:gdLst>
                <a:gd name="textAreaLeft" fmla="*/ 0 w 100800"/>
                <a:gd name="textAreaRight" fmla="*/ 101160 w 100800"/>
                <a:gd name="textAreaTop" fmla="*/ 0 h 63720"/>
                <a:gd name="textAreaBottom" fmla="*/ 64080 h 63720"/>
              </a:gdLst>
              <a:ahLst/>
              <a:cxnLst/>
              <a:rect l="textAreaLeft" t="textAreaTop" r="textAreaRight" b="textAreaBottom"/>
              <a:pathLst>
                <a:path w="2742" h="1734">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w="0">
              <a:noFill/>
            </a:ln>
          </p:spPr>
          <p:style>
            <a:lnRef idx="0"/>
            <a:fillRef idx="0"/>
            <a:effectRef idx="0"/>
            <a:fontRef idx="minor"/>
          </p:style>
          <p:txBody>
            <a:bodyPr tIns="32040" bIns="32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3" name="Google Shape;9696;p60"/>
            <p:cNvSpPr/>
            <p:nvPr/>
          </p:nvSpPr>
          <p:spPr>
            <a:xfrm>
              <a:off x="2385720" y="1874520"/>
              <a:ext cx="144000" cy="78120"/>
            </a:xfrm>
            <a:custGeom>
              <a:avLst/>
              <a:gdLst>
                <a:gd name="textAreaLeft" fmla="*/ 0 w 144000"/>
                <a:gd name="textAreaRight" fmla="*/ 144360 w 144000"/>
                <a:gd name="textAreaTop" fmla="*/ 0 h 78120"/>
                <a:gd name="textAreaBottom" fmla="*/ 78480 h 78120"/>
              </a:gdLst>
              <a:ahLst/>
              <a:cxnLst/>
              <a:rect l="textAreaLeft" t="textAreaTop" r="textAreaRight" b="textAreaBottom"/>
              <a:pathLst>
                <a:path w="3907" h="2129">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w="0">
              <a:noFill/>
            </a:ln>
          </p:spPr>
          <p:style>
            <a:lnRef idx="0"/>
            <a:fillRef idx="0"/>
            <a:effectRef idx="0"/>
            <a:fontRef idx="minor"/>
          </p:style>
          <p:txBody>
            <a:bodyPr tIns="39240" bIns="39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4" name="Google Shape;9697;p60"/>
            <p:cNvSpPr/>
            <p:nvPr/>
          </p:nvSpPr>
          <p:spPr>
            <a:xfrm>
              <a:off x="2545200" y="1928160"/>
              <a:ext cx="135720" cy="210240"/>
            </a:xfrm>
            <a:custGeom>
              <a:avLst/>
              <a:gdLst>
                <a:gd name="textAreaLeft" fmla="*/ 0 w 135720"/>
                <a:gd name="textAreaRight" fmla="*/ 136080 w 135720"/>
                <a:gd name="textAreaTop" fmla="*/ 0 h 210240"/>
                <a:gd name="textAreaBottom" fmla="*/ 210600 h 210240"/>
              </a:gdLst>
              <a:ahLst/>
              <a:cxnLst/>
              <a:rect l="textAreaLeft" t="textAreaTop" r="textAreaRight" b="textAreaBottom"/>
              <a:pathLst>
                <a:path w="3687" h="5703">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5" name="Google Shape;9698;p60"/>
            <p:cNvSpPr/>
            <p:nvPr/>
          </p:nvSpPr>
          <p:spPr>
            <a:xfrm>
              <a:off x="2546280" y="1689480"/>
              <a:ext cx="134640" cy="210240"/>
            </a:xfrm>
            <a:custGeom>
              <a:avLst/>
              <a:gdLst>
                <a:gd name="textAreaLeft" fmla="*/ 0 w 134640"/>
                <a:gd name="textAreaRight" fmla="*/ 135000 w 134640"/>
                <a:gd name="textAreaTop" fmla="*/ 0 h 210240"/>
                <a:gd name="textAreaBottom" fmla="*/ 210600 h 210240"/>
              </a:gdLst>
              <a:ahLst/>
              <a:cxnLst/>
              <a:rect l="textAreaLeft" t="textAreaTop" r="textAreaRight" b="textAreaBottom"/>
              <a:pathLst>
                <a:path w="3656" h="5703">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6" name="Google Shape;9699;p60"/>
            <p:cNvSpPr/>
            <p:nvPr/>
          </p:nvSpPr>
          <p:spPr>
            <a:xfrm>
              <a:off x="2702160" y="1795320"/>
              <a:ext cx="139320" cy="159120"/>
            </a:xfrm>
            <a:custGeom>
              <a:avLst/>
              <a:gdLst>
                <a:gd name="textAreaLeft" fmla="*/ 0 w 139320"/>
                <a:gd name="textAreaRight" fmla="*/ 139680 w 139320"/>
                <a:gd name="textAreaTop" fmla="*/ 0 h 159120"/>
                <a:gd name="textAreaBottom" fmla="*/ 159480 h 159120"/>
              </a:gdLst>
              <a:ahLst/>
              <a:cxnLst/>
              <a:rect l="textAreaLeft" t="textAreaTop" r="textAreaRight" b="textAreaBottom"/>
              <a:pathLst>
                <a:path w="3782" h="4317">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87" name="Google Shape;9700;p60"/>
            <p:cNvSpPr/>
            <p:nvPr/>
          </p:nvSpPr>
          <p:spPr>
            <a:xfrm>
              <a:off x="2703600" y="1980720"/>
              <a:ext cx="139320" cy="158040"/>
            </a:xfrm>
            <a:custGeom>
              <a:avLst/>
              <a:gdLst>
                <a:gd name="textAreaLeft" fmla="*/ 0 w 139320"/>
                <a:gd name="textAreaRight" fmla="*/ 139680 w 139320"/>
                <a:gd name="textAreaTop" fmla="*/ 0 h 158040"/>
                <a:gd name="textAreaBottom" fmla="*/ 158400 h 158040"/>
              </a:gdLst>
              <a:ahLst/>
              <a:cxnLst/>
              <a:rect l="textAreaLeft" t="textAreaTop" r="textAreaRight" b="textAreaBottom"/>
              <a:pathLst>
                <a:path w="3781" h="4286">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w="0">
              <a:noFill/>
            </a:ln>
          </p:spPr>
          <p:style>
            <a:lnRef idx="0"/>
            <a:fillRef idx="0"/>
            <a:effectRef idx="0"/>
            <a:fontRef idx="minor"/>
          </p:style>
          <p:txBody>
            <a:bodyPr tIns="79200" bIns="792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88" name="Google Shape;9701;p60"/>
          <p:cNvGrpSpPr/>
          <p:nvPr/>
        </p:nvGrpSpPr>
        <p:grpSpPr>
          <a:xfrm>
            <a:off x="2387880" y="2242800"/>
            <a:ext cx="452520" cy="450360"/>
            <a:chOff x="2387880" y="2242800"/>
            <a:chExt cx="452520" cy="450360"/>
          </a:xfrm>
        </p:grpSpPr>
        <p:sp>
          <p:nvSpPr>
            <p:cNvPr id="9489" name="Google Shape;9702;p60"/>
            <p:cNvSpPr/>
            <p:nvPr/>
          </p:nvSpPr>
          <p:spPr>
            <a:xfrm>
              <a:off x="2412360" y="2345040"/>
              <a:ext cx="336240" cy="313920"/>
            </a:xfrm>
            <a:custGeom>
              <a:avLst/>
              <a:gdLst>
                <a:gd name="textAreaLeft" fmla="*/ 0 w 336240"/>
                <a:gd name="textAreaRight" fmla="*/ 336600 w 336240"/>
                <a:gd name="textAreaTop" fmla="*/ 0 h 313920"/>
                <a:gd name="textAreaBottom" fmla="*/ 314280 h 313920"/>
              </a:gdLst>
              <a:ahLst/>
              <a:cxnLst/>
              <a:rect l="textAreaLeft" t="textAreaTop" r="textAreaRight" b="textAreaBottom"/>
              <a:pathLst>
                <a:path w="9106" h="85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0" name="Google Shape;9703;p60"/>
            <p:cNvSpPr/>
            <p:nvPr/>
          </p:nvSpPr>
          <p:spPr>
            <a:xfrm>
              <a:off x="2568600" y="2378880"/>
              <a:ext cx="144000" cy="134280"/>
            </a:xfrm>
            <a:custGeom>
              <a:avLst/>
              <a:gdLst>
                <a:gd name="textAreaLeft" fmla="*/ 0 w 144000"/>
                <a:gd name="textAreaRight" fmla="*/ 144360 w 144000"/>
                <a:gd name="textAreaTop" fmla="*/ 0 h 134280"/>
                <a:gd name="textAreaBottom" fmla="*/ 134640 h 134280"/>
              </a:gdLst>
              <a:ahLst/>
              <a:cxnLst/>
              <a:rect l="textAreaLeft" t="textAreaTop" r="textAreaRight" b="textAreaBottom"/>
              <a:pathLst>
                <a:path w="3908" h="3643">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w="0">
              <a:noFill/>
            </a:ln>
          </p:spPr>
          <p:style>
            <a:lnRef idx="0"/>
            <a:fillRef idx="0"/>
            <a:effectRef idx="0"/>
            <a:fontRef idx="minor"/>
          </p:style>
          <p:txBody>
            <a:bodyPr tIns="67320" bIns="67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1" name="Google Shape;9704;p60"/>
            <p:cNvSpPr/>
            <p:nvPr/>
          </p:nvSpPr>
          <p:spPr>
            <a:xfrm>
              <a:off x="2605680" y="2242800"/>
              <a:ext cx="234720" cy="261000"/>
            </a:xfrm>
            <a:custGeom>
              <a:avLst/>
              <a:gdLst>
                <a:gd name="textAreaLeft" fmla="*/ 0 w 234720"/>
                <a:gd name="textAreaRight" fmla="*/ 235080 w 234720"/>
                <a:gd name="textAreaTop" fmla="*/ 0 h 261000"/>
                <a:gd name="textAreaBottom" fmla="*/ 261360 h 261000"/>
              </a:gdLst>
              <a:ahLst/>
              <a:cxnLst/>
              <a:rect l="textAreaLeft" t="textAreaTop" r="textAreaRight" b="textAreaBottom"/>
              <a:pathLst>
                <a:path w="6365" h="7074">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2" name="Google Shape;9705;p60"/>
            <p:cNvSpPr/>
            <p:nvPr/>
          </p:nvSpPr>
          <p:spPr>
            <a:xfrm>
              <a:off x="2451960" y="2491200"/>
              <a:ext cx="137160" cy="135720"/>
            </a:xfrm>
            <a:custGeom>
              <a:avLst/>
              <a:gdLst>
                <a:gd name="textAreaLeft" fmla="*/ 0 w 137160"/>
                <a:gd name="textAreaRight" fmla="*/ 137520 w 137160"/>
                <a:gd name="textAreaTop" fmla="*/ 0 h 135720"/>
                <a:gd name="textAreaBottom" fmla="*/ 136080 h 135720"/>
              </a:gdLst>
              <a:ahLst/>
              <a:cxnLst/>
              <a:rect l="textAreaLeft" t="textAreaTop" r="textAreaRight" b="textAreaBottom"/>
              <a:pathLst>
                <a:path w="3718" h="3687">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3" name="Google Shape;9706;p60"/>
            <p:cNvSpPr/>
            <p:nvPr/>
          </p:nvSpPr>
          <p:spPr>
            <a:xfrm>
              <a:off x="2387880" y="2575080"/>
              <a:ext cx="119520" cy="118080"/>
            </a:xfrm>
            <a:custGeom>
              <a:avLst/>
              <a:gdLst>
                <a:gd name="textAreaLeft" fmla="*/ 0 w 119520"/>
                <a:gd name="textAreaRight" fmla="*/ 119880 w 119520"/>
                <a:gd name="textAreaTop" fmla="*/ 0 h 118080"/>
                <a:gd name="textAreaBottom" fmla="*/ 118440 h 118080"/>
              </a:gdLst>
              <a:ahLst/>
              <a:cxnLst/>
              <a:rect l="textAreaLeft" t="textAreaTop" r="textAreaRight" b="textAreaBottom"/>
              <a:pathLst>
                <a:path w="3246" h="320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w="0">
              <a:noFill/>
            </a:ln>
          </p:spPr>
          <p:style>
            <a:lnRef idx="0"/>
            <a:fillRef idx="0"/>
            <a:effectRef idx="0"/>
            <a:fontRef idx="minor"/>
          </p:style>
          <p:txBody>
            <a:bodyPr tIns="59040" bIns="59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4" name="Google Shape;9707;p60"/>
            <p:cNvSpPr/>
            <p:nvPr/>
          </p:nvSpPr>
          <p:spPr>
            <a:xfrm>
              <a:off x="2425320" y="2519280"/>
              <a:ext cx="135720" cy="135720"/>
            </a:xfrm>
            <a:custGeom>
              <a:avLst/>
              <a:gdLst>
                <a:gd name="textAreaLeft" fmla="*/ 0 w 135720"/>
                <a:gd name="textAreaRight" fmla="*/ 136080 w 135720"/>
                <a:gd name="textAreaTop" fmla="*/ 0 h 135720"/>
                <a:gd name="textAreaBottom" fmla="*/ 136080 h 135720"/>
              </a:gdLst>
              <a:ahLst/>
              <a:cxnLst/>
              <a:rect l="textAreaLeft" t="textAreaTop" r="textAreaRight" b="textAreaBottom"/>
              <a:pathLst>
                <a:path w="3687" h="3688">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495" name="Google Shape;9708;p60"/>
          <p:cNvGrpSpPr/>
          <p:nvPr/>
        </p:nvGrpSpPr>
        <p:grpSpPr>
          <a:xfrm>
            <a:off x="2388600" y="2795760"/>
            <a:ext cx="451080" cy="451080"/>
            <a:chOff x="2388600" y="2795760"/>
            <a:chExt cx="451080" cy="451080"/>
          </a:xfrm>
        </p:grpSpPr>
        <p:sp>
          <p:nvSpPr>
            <p:cNvPr id="9496" name="Google Shape;9709;p60"/>
            <p:cNvSpPr/>
            <p:nvPr/>
          </p:nvSpPr>
          <p:spPr>
            <a:xfrm>
              <a:off x="2548080" y="2795760"/>
              <a:ext cx="131040" cy="135720"/>
            </a:xfrm>
            <a:custGeom>
              <a:avLst/>
              <a:gdLst>
                <a:gd name="textAreaLeft" fmla="*/ 0 w 131040"/>
                <a:gd name="textAreaRight" fmla="*/ 131400 w 131040"/>
                <a:gd name="textAreaTop" fmla="*/ 0 h 135720"/>
                <a:gd name="textAreaBottom" fmla="*/ 136080 h 135720"/>
              </a:gdLst>
              <a:ahLst/>
              <a:cxnLst/>
              <a:rect l="textAreaLeft" t="textAreaTop" r="textAreaRight" b="textAreaBottom"/>
              <a:pathLst>
                <a:path w="3561" h="3687">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7" name="Google Shape;9710;p60"/>
            <p:cNvSpPr/>
            <p:nvPr/>
          </p:nvSpPr>
          <p:spPr>
            <a:xfrm>
              <a:off x="2644560" y="2823480"/>
              <a:ext cx="195120" cy="184680"/>
            </a:xfrm>
            <a:custGeom>
              <a:avLst/>
              <a:gdLst>
                <a:gd name="textAreaLeft" fmla="*/ 0 w 195120"/>
                <a:gd name="textAreaRight" fmla="*/ 195480 w 195120"/>
                <a:gd name="textAreaTop" fmla="*/ 0 h 184680"/>
                <a:gd name="textAreaBottom" fmla="*/ 185040 h 184680"/>
              </a:gdLst>
              <a:ahLst/>
              <a:cxnLst/>
              <a:rect l="textAreaLeft" t="textAreaTop" r="textAreaRight" b="textAreaBottom"/>
              <a:pathLst>
                <a:path w="5294" h="501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8" name="Google Shape;9711;p60"/>
            <p:cNvSpPr/>
            <p:nvPr/>
          </p:nvSpPr>
          <p:spPr>
            <a:xfrm>
              <a:off x="2705040" y="3086640"/>
              <a:ext cx="27720" cy="26640"/>
            </a:xfrm>
            <a:custGeom>
              <a:avLst/>
              <a:gdLst>
                <a:gd name="textAreaLeft" fmla="*/ 0 w 27720"/>
                <a:gd name="textAreaRight" fmla="*/ 28080 w 27720"/>
                <a:gd name="textAreaTop" fmla="*/ 0 h 26640"/>
                <a:gd name="textAreaBottom" fmla="*/ 27000 h 26640"/>
              </a:gdLst>
              <a:ahLst/>
              <a:cxnLst/>
              <a:rect l="textAreaLeft" t="textAreaTop" r="textAreaRight" b="textAreaBottom"/>
              <a:pathLst>
                <a:path w="757" h="726">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499" name="Google Shape;9712;p60"/>
            <p:cNvSpPr/>
            <p:nvPr/>
          </p:nvSpPr>
          <p:spPr>
            <a:xfrm>
              <a:off x="2628360" y="3034440"/>
              <a:ext cx="184680" cy="211320"/>
            </a:xfrm>
            <a:custGeom>
              <a:avLst/>
              <a:gdLst>
                <a:gd name="textAreaLeft" fmla="*/ 0 w 184680"/>
                <a:gd name="textAreaRight" fmla="*/ 185040 w 184680"/>
                <a:gd name="textAreaTop" fmla="*/ 0 h 211320"/>
                <a:gd name="textAreaBottom" fmla="*/ 211680 h 211320"/>
              </a:gdLst>
              <a:ahLst/>
              <a:cxnLst/>
              <a:rect l="textAreaLeft" t="textAreaTop" r="textAreaRight" b="textAreaBottom"/>
              <a:pathLst>
                <a:path w="5010" h="5734">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0" name="Google Shape;9713;p60"/>
            <p:cNvSpPr/>
            <p:nvPr/>
          </p:nvSpPr>
          <p:spPr>
            <a:xfrm>
              <a:off x="2600280" y="2956320"/>
              <a:ext cx="26280" cy="184680"/>
            </a:xfrm>
            <a:custGeom>
              <a:avLst/>
              <a:gdLst>
                <a:gd name="textAreaLeft" fmla="*/ 0 w 26280"/>
                <a:gd name="textAreaRight" fmla="*/ 26640 w 26280"/>
                <a:gd name="textAreaTop" fmla="*/ 0 h 184680"/>
                <a:gd name="textAreaBottom" fmla="*/ 185040 h 184680"/>
              </a:gdLst>
              <a:ahLst/>
              <a:cxnLst/>
              <a:rect l="textAreaLeft" t="textAreaTop" r="textAreaRight" b="textAreaBottom"/>
              <a:pathLst>
                <a:path w="725" h="501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1" name="Google Shape;9714;p60"/>
            <p:cNvSpPr/>
            <p:nvPr/>
          </p:nvSpPr>
          <p:spPr>
            <a:xfrm>
              <a:off x="2388600" y="2823480"/>
              <a:ext cx="195120" cy="184680"/>
            </a:xfrm>
            <a:custGeom>
              <a:avLst/>
              <a:gdLst>
                <a:gd name="textAreaLeft" fmla="*/ 0 w 195120"/>
                <a:gd name="textAreaRight" fmla="*/ 195480 w 195120"/>
                <a:gd name="textAreaTop" fmla="*/ 0 h 184680"/>
                <a:gd name="textAreaBottom" fmla="*/ 185040 h 184680"/>
              </a:gdLst>
              <a:ahLst/>
              <a:cxnLst/>
              <a:rect l="textAreaLeft" t="textAreaTop" r="textAreaRight" b="textAreaBottom"/>
              <a:pathLst>
                <a:path w="5294" h="501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2" name="Google Shape;9715;p60"/>
            <p:cNvSpPr/>
            <p:nvPr/>
          </p:nvSpPr>
          <p:spPr>
            <a:xfrm>
              <a:off x="2415240" y="3036600"/>
              <a:ext cx="184680" cy="210240"/>
            </a:xfrm>
            <a:custGeom>
              <a:avLst/>
              <a:gdLst>
                <a:gd name="textAreaLeft" fmla="*/ 0 w 184680"/>
                <a:gd name="textAreaRight" fmla="*/ 185040 w 184680"/>
                <a:gd name="textAreaTop" fmla="*/ 0 h 210240"/>
                <a:gd name="textAreaBottom" fmla="*/ 210600 h 210240"/>
              </a:gdLst>
              <a:ahLst/>
              <a:cxnLst/>
              <a:rect l="textAreaLeft" t="textAreaTop" r="textAreaRight" b="textAreaBottom"/>
              <a:pathLst>
                <a:path w="5011" h="5703">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3" name="Google Shape;9716;p60"/>
            <p:cNvSpPr/>
            <p:nvPr/>
          </p:nvSpPr>
          <p:spPr>
            <a:xfrm>
              <a:off x="2495520" y="3086640"/>
              <a:ext cx="26640" cy="26640"/>
            </a:xfrm>
            <a:custGeom>
              <a:avLst/>
              <a:gdLst>
                <a:gd name="textAreaLeft" fmla="*/ 0 w 26640"/>
                <a:gd name="textAreaRight" fmla="*/ 27000 w 26640"/>
                <a:gd name="textAreaTop" fmla="*/ 0 h 26640"/>
                <a:gd name="textAreaBottom" fmla="*/ 27000 h 26640"/>
              </a:gdLst>
              <a:ahLst/>
              <a:cxnLst/>
              <a:rect l="textAreaLeft" t="textAreaTop" r="textAreaRight" b="textAreaBottom"/>
              <a:pathLst>
                <a:path w="726" h="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w="0">
              <a:noFill/>
            </a:ln>
          </p:spPr>
          <p:style>
            <a:lnRef idx="0"/>
            <a:fillRef idx="0"/>
            <a:effectRef idx="0"/>
            <a:fontRef idx="minor"/>
          </p:style>
          <p:txBody>
            <a:bodyPr tIns="13320" bIns="133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04" name="Google Shape;9717;p60"/>
          <p:cNvGrpSpPr/>
          <p:nvPr/>
        </p:nvGrpSpPr>
        <p:grpSpPr>
          <a:xfrm>
            <a:off x="5170680" y="1687680"/>
            <a:ext cx="449280" cy="452880"/>
            <a:chOff x="5170680" y="1687680"/>
            <a:chExt cx="449280" cy="452880"/>
          </a:xfrm>
        </p:grpSpPr>
        <p:sp>
          <p:nvSpPr>
            <p:cNvPr id="9505" name="Google Shape;9718;p60"/>
            <p:cNvSpPr/>
            <p:nvPr/>
          </p:nvSpPr>
          <p:spPr>
            <a:xfrm>
              <a:off x="5170680" y="1797480"/>
              <a:ext cx="92880" cy="117360"/>
            </a:xfrm>
            <a:custGeom>
              <a:avLst/>
              <a:gdLst>
                <a:gd name="textAreaLeft" fmla="*/ 0 w 92880"/>
                <a:gd name="textAreaRight" fmla="*/ 93240 w 92880"/>
                <a:gd name="textAreaTop" fmla="*/ 0 h 117360"/>
                <a:gd name="textAreaBottom" fmla="*/ 117720 h 117360"/>
              </a:gdLst>
              <a:ahLst/>
              <a:cxnLst/>
              <a:rect l="textAreaLeft" t="textAreaTop" r="textAreaRight" b="textAreaBottom"/>
              <a:pathLst>
                <a:path w="2521" h="3183">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6" name="Google Shape;9719;p60"/>
            <p:cNvSpPr/>
            <p:nvPr/>
          </p:nvSpPr>
          <p:spPr>
            <a:xfrm>
              <a:off x="5527080" y="1796400"/>
              <a:ext cx="92880" cy="117360"/>
            </a:xfrm>
            <a:custGeom>
              <a:avLst/>
              <a:gdLst>
                <a:gd name="textAreaLeft" fmla="*/ 0 w 92880"/>
                <a:gd name="textAreaRight" fmla="*/ 93240 w 92880"/>
                <a:gd name="textAreaTop" fmla="*/ 0 h 117360"/>
                <a:gd name="textAreaBottom" fmla="*/ 117720 h 117360"/>
              </a:gdLst>
              <a:ahLst/>
              <a:cxnLst/>
              <a:rect l="textAreaLeft" t="textAreaTop" r="textAreaRight" b="textAreaBottom"/>
              <a:pathLst>
                <a:path w="2522" h="3183">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w="0">
              <a:noFill/>
            </a:ln>
          </p:spPr>
          <p:style>
            <a:lnRef idx="0"/>
            <a:fillRef idx="0"/>
            <a:effectRef idx="0"/>
            <a:fontRef idx="minor"/>
          </p:style>
          <p:txBody>
            <a:bodyPr tIns="58680" bIns="58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7" name="Google Shape;9720;p60"/>
            <p:cNvSpPr/>
            <p:nvPr/>
          </p:nvSpPr>
          <p:spPr>
            <a:xfrm>
              <a:off x="5369760" y="2007000"/>
              <a:ext cx="52200" cy="47520"/>
            </a:xfrm>
            <a:custGeom>
              <a:avLst/>
              <a:gdLst>
                <a:gd name="textAreaLeft" fmla="*/ 0 w 52200"/>
                <a:gd name="textAreaRight" fmla="*/ 52560 w 52200"/>
                <a:gd name="textAreaTop" fmla="*/ 0 h 47520"/>
                <a:gd name="textAreaBottom" fmla="*/ 47880 h 47520"/>
              </a:gdLst>
              <a:ahLst/>
              <a:cxnLst/>
              <a:rect l="textAreaLeft" t="textAreaTop" r="textAreaRight" b="textAreaBottom"/>
              <a:pathLst>
                <a:path w="1419" h="1293">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8" name="Google Shape;9721;p60"/>
            <p:cNvSpPr/>
            <p:nvPr/>
          </p:nvSpPr>
          <p:spPr>
            <a:xfrm>
              <a:off x="5226840" y="1821240"/>
              <a:ext cx="340560" cy="319320"/>
            </a:xfrm>
            <a:custGeom>
              <a:avLst/>
              <a:gdLst>
                <a:gd name="textAreaLeft" fmla="*/ 0 w 340560"/>
                <a:gd name="textAreaRight" fmla="*/ 340920 w 340560"/>
                <a:gd name="textAreaTop" fmla="*/ 0 h 319320"/>
                <a:gd name="textAreaBottom" fmla="*/ 319680 h 319320"/>
              </a:gdLst>
              <a:ahLst/>
              <a:cxnLst/>
              <a:rect l="textAreaLeft" t="textAreaTop" r="textAreaRight" b="textAreaBottom"/>
              <a:pathLst>
                <a:path w="9232" h="8656">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09" name="Google Shape;9722;p60"/>
            <p:cNvSpPr/>
            <p:nvPr/>
          </p:nvSpPr>
          <p:spPr>
            <a:xfrm>
              <a:off x="5229000" y="1687680"/>
              <a:ext cx="325440" cy="185400"/>
            </a:xfrm>
            <a:custGeom>
              <a:avLst/>
              <a:gdLst>
                <a:gd name="textAreaLeft" fmla="*/ 0 w 325440"/>
                <a:gd name="textAreaRight" fmla="*/ 325800 w 325440"/>
                <a:gd name="textAreaTop" fmla="*/ 0 h 185400"/>
                <a:gd name="textAreaBottom" fmla="*/ 185760 h 185400"/>
              </a:gdLst>
              <a:ahLst/>
              <a:cxnLst/>
              <a:rect l="textAreaLeft" t="textAreaTop" r="textAreaRight" b="textAreaBottom"/>
              <a:pathLst>
                <a:path w="8823" h="5026">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10" name="Google Shape;9723;p60"/>
          <p:cNvGrpSpPr/>
          <p:nvPr/>
        </p:nvGrpSpPr>
        <p:grpSpPr>
          <a:xfrm>
            <a:off x="5171400" y="2244240"/>
            <a:ext cx="447840" cy="447480"/>
            <a:chOff x="5171400" y="2244240"/>
            <a:chExt cx="447840" cy="447480"/>
          </a:xfrm>
        </p:grpSpPr>
        <p:sp>
          <p:nvSpPr>
            <p:cNvPr id="9511" name="Google Shape;9724;p60"/>
            <p:cNvSpPr/>
            <p:nvPr/>
          </p:nvSpPr>
          <p:spPr>
            <a:xfrm>
              <a:off x="5215680" y="2519280"/>
              <a:ext cx="88200" cy="105120"/>
            </a:xfrm>
            <a:custGeom>
              <a:avLst/>
              <a:gdLst>
                <a:gd name="textAreaLeft" fmla="*/ 0 w 88200"/>
                <a:gd name="textAreaRight" fmla="*/ 88560 w 88200"/>
                <a:gd name="textAreaTop" fmla="*/ 0 h 105120"/>
                <a:gd name="textAreaBottom" fmla="*/ 105480 h 105120"/>
              </a:gdLst>
              <a:ahLst/>
              <a:cxnLst/>
              <a:rect l="textAreaLeft" t="textAreaTop" r="textAreaRight" b="textAreaBottom"/>
              <a:pathLst>
                <a:path w="2395" h="2859">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w="0">
              <a:noFill/>
            </a:ln>
          </p:spPr>
          <p:style>
            <a:lnRef idx="0"/>
            <a:fillRef idx="0"/>
            <a:effectRef idx="0"/>
            <a:fontRef idx="minor"/>
          </p:style>
          <p:txBody>
            <a:bodyPr tIns="52560" bIns="52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2" name="Google Shape;9725;p60"/>
            <p:cNvSpPr/>
            <p:nvPr/>
          </p:nvSpPr>
          <p:spPr>
            <a:xfrm>
              <a:off x="5194800" y="2324160"/>
              <a:ext cx="395280" cy="367560"/>
            </a:xfrm>
            <a:custGeom>
              <a:avLst/>
              <a:gdLst>
                <a:gd name="textAreaLeft" fmla="*/ 0 w 395280"/>
                <a:gd name="textAreaRight" fmla="*/ 395640 w 395280"/>
                <a:gd name="textAreaTop" fmla="*/ 0 h 367560"/>
                <a:gd name="textAreaBottom" fmla="*/ 367920 h 367560"/>
              </a:gdLst>
              <a:ahLst/>
              <a:cxnLst/>
              <a:rect l="textAreaLeft" t="textAreaTop" r="textAreaRight" b="textAreaBottom"/>
              <a:pathLst>
                <a:path w="10712" h="9961">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3" name="Google Shape;9726;p60"/>
            <p:cNvSpPr/>
            <p:nvPr/>
          </p:nvSpPr>
          <p:spPr>
            <a:xfrm>
              <a:off x="5485680" y="2518560"/>
              <a:ext cx="90360" cy="105840"/>
            </a:xfrm>
            <a:custGeom>
              <a:avLst/>
              <a:gdLst>
                <a:gd name="textAreaLeft" fmla="*/ 0 w 90360"/>
                <a:gd name="textAreaRight" fmla="*/ 90720 w 90360"/>
                <a:gd name="textAreaTop" fmla="*/ 0 h 105840"/>
                <a:gd name="textAreaBottom" fmla="*/ 106200 h 105840"/>
              </a:gdLst>
              <a:ahLst/>
              <a:cxnLst/>
              <a:rect l="textAreaLeft" t="textAreaTop" r="textAreaRight" b="textAreaBottom"/>
              <a:pathLst>
                <a:path w="2458" h="2873">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4" name="Google Shape;9727;p60"/>
            <p:cNvSpPr/>
            <p:nvPr/>
          </p:nvSpPr>
          <p:spPr>
            <a:xfrm>
              <a:off x="5382000" y="2596320"/>
              <a:ext cx="26280" cy="24840"/>
            </a:xfrm>
            <a:custGeom>
              <a:avLst/>
              <a:gdLst>
                <a:gd name="textAreaLeft" fmla="*/ 0 w 26280"/>
                <a:gd name="textAreaRight" fmla="*/ 26640 w 26280"/>
                <a:gd name="textAreaTop" fmla="*/ 0 h 24840"/>
                <a:gd name="textAreaBottom" fmla="*/ 25200 h 24840"/>
              </a:gdLst>
              <a:ahLst/>
              <a:cxnLst/>
              <a:rect l="textAreaLeft" t="textAreaTop" r="textAreaRight" b="textAreaBottom"/>
              <a:pathLst>
                <a:path w="725" h="679">
                  <a:moveTo>
                    <a:pt x="351" y="1"/>
                  </a:moveTo>
                  <a:cubicBezTo>
                    <a:pt x="197" y="1"/>
                    <a:pt x="48" y="79"/>
                    <a:pt x="0" y="237"/>
                  </a:cubicBezTo>
                  <a:lnTo>
                    <a:pt x="378" y="678"/>
                  </a:lnTo>
                  <a:lnTo>
                    <a:pt x="725" y="237"/>
                  </a:lnTo>
                  <a:cubicBezTo>
                    <a:pt x="662" y="79"/>
                    <a:pt x="504" y="1"/>
                    <a:pt x="351" y="1"/>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5" name="Google Shape;9728;p60"/>
            <p:cNvSpPr/>
            <p:nvPr/>
          </p:nvSpPr>
          <p:spPr>
            <a:xfrm>
              <a:off x="5171400" y="2244240"/>
              <a:ext cx="158040" cy="145080"/>
            </a:xfrm>
            <a:custGeom>
              <a:avLst/>
              <a:gdLst>
                <a:gd name="textAreaLeft" fmla="*/ 0 w 158040"/>
                <a:gd name="textAreaRight" fmla="*/ 158400 w 158040"/>
                <a:gd name="textAreaTop" fmla="*/ 0 h 145080"/>
                <a:gd name="textAreaBottom" fmla="*/ 145440 h 145080"/>
              </a:gdLst>
              <a:ahLst/>
              <a:cxnLst/>
              <a:rect l="textAreaLeft" t="textAreaTop" r="textAreaRight" b="textAreaBottom"/>
              <a:pathLst>
                <a:path w="4286" h="3939">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w="0">
              <a:noFill/>
            </a:ln>
          </p:spPr>
          <p:style>
            <a:lnRef idx="0"/>
            <a:fillRef idx="0"/>
            <a:effectRef idx="0"/>
            <a:fontRef idx="minor"/>
          </p:style>
          <p:txBody>
            <a:bodyPr tIns="72720" bIns="72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6" name="Google Shape;9729;p60"/>
            <p:cNvSpPr/>
            <p:nvPr/>
          </p:nvSpPr>
          <p:spPr>
            <a:xfrm>
              <a:off x="5460120" y="2244240"/>
              <a:ext cx="159120" cy="146520"/>
            </a:xfrm>
            <a:custGeom>
              <a:avLst/>
              <a:gdLst>
                <a:gd name="textAreaLeft" fmla="*/ 0 w 159120"/>
                <a:gd name="textAreaRight" fmla="*/ 159480 w 159120"/>
                <a:gd name="textAreaTop" fmla="*/ 0 h 146520"/>
                <a:gd name="textAreaBottom" fmla="*/ 146880 h 146520"/>
              </a:gdLst>
              <a:ahLst/>
              <a:cxnLst/>
              <a:rect l="textAreaLeft" t="textAreaTop" r="textAreaRight" b="textAreaBottom"/>
              <a:pathLst>
                <a:path w="4317" h="3971">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w="0">
              <a:noFill/>
            </a:ln>
          </p:spPr>
          <p:style>
            <a:lnRef idx="0"/>
            <a:fillRef idx="0"/>
            <a:effectRef idx="0"/>
            <a:fontRef idx="minor"/>
          </p:style>
          <p:txBody>
            <a:bodyPr tIns="73440" bIns="73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17" name="Google Shape;9730;p60"/>
          <p:cNvGrpSpPr/>
          <p:nvPr/>
        </p:nvGrpSpPr>
        <p:grpSpPr>
          <a:xfrm>
            <a:off x="5225040" y="2797560"/>
            <a:ext cx="340560" cy="447840"/>
            <a:chOff x="5225040" y="2797560"/>
            <a:chExt cx="340560" cy="447840"/>
          </a:xfrm>
        </p:grpSpPr>
        <p:sp>
          <p:nvSpPr>
            <p:cNvPr id="9518" name="Google Shape;9731;p60"/>
            <p:cNvSpPr/>
            <p:nvPr/>
          </p:nvSpPr>
          <p:spPr>
            <a:xfrm>
              <a:off x="5225040" y="3037320"/>
              <a:ext cx="340560" cy="208080"/>
            </a:xfrm>
            <a:custGeom>
              <a:avLst/>
              <a:gdLst>
                <a:gd name="textAreaLeft" fmla="*/ 0 w 340560"/>
                <a:gd name="textAreaRight" fmla="*/ 340920 w 340560"/>
                <a:gd name="textAreaTop" fmla="*/ 0 h 208080"/>
                <a:gd name="textAreaBottom" fmla="*/ 208440 h 208080"/>
              </a:gdLst>
              <a:ahLst/>
              <a:cxnLst/>
              <a:rect l="textAreaLeft" t="textAreaTop" r="textAreaRight" b="textAreaBottom"/>
              <a:pathLst>
                <a:path w="9232" h="5641">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19" name="Google Shape;9732;p60"/>
            <p:cNvSpPr/>
            <p:nvPr/>
          </p:nvSpPr>
          <p:spPr>
            <a:xfrm>
              <a:off x="5275080" y="2904480"/>
              <a:ext cx="238320" cy="128880"/>
            </a:xfrm>
            <a:custGeom>
              <a:avLst/>
              <a:gdLst>
                <a:gd name="textAreaLeft" fmla="*/ 0 w 238320"/>
                <a:gd name="textAreaRight" fmla="*/ 238680 w 238320"/>
                <a:gd name="textAreaTop" fmla="*/ 0 h 128880"/>
                <a:gd name="textAreaBottom" fmla="*/ 129240 h 128880"/>
              </a:gdLst>
              <a:ahLst/>
              <a:cxnLst/>
              <a:rect l="textAreaLeft" t="textAreaTop" r="textAreaRight" b="textAreaBottom"/>
              <a:pathLst>
                <a:path w="6460" h="3498">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w="0">
              <a:noFill/>
            </a:ln>
          </p:spPr>
          <p:style>
            <a:lnRef idx="0"/>
            <a:fillRef idx="0"/>
            <a:effectRef idx="0"/>
            <a:fontRef idx="minor"/>
          </p:style>
          <p:txBody>
            <a:bodyPr tIns="64440" bIns="64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0" name="Google Shape;9733;p60"/>
            <p:cNvSpPr/>
            <p:nvPr/>
          </p:nvSpPr>
          <p:spPr>
            <a:xfrm>
              <a:off x="5258520" y="2797560"/>
              <a:ext cx="273240" cy="105480"/>
            </a:xfrm>
            <a:custGeom>
              <a:avLst/>
              <a:gdLst>
                <a:gd name="textAreaLeft" fmla="*/ 0 w 273240"/>
                <a:gd name="textAreaRight" fmla="*/ 273600 w 273240"/>
                <a:gd name="textAreaTop" fmla="*/ 0 h 105480"/>
                <a:gd name="textAreaBottom" fmla="*/ 105840 h 105480"/>
              </a:gdLst>
              <a:ahLst/>
              <a:cxnLst/>
              <a:rect l="textAreaLeft" t="textAreaTop" r="textAreaRight" b="textAreaBottom"/>
              <a:pathLst>
                <a:path w="7405" h="2868">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w="0">
              <a:noFill/>
            </a:ln>
          </p:spPr>
          <p:style>
            <a:lnRef idx="0"/>
            <a:fillRef idx="0"/>
            <a:effectRef idx="0"/>
            <a:fontRef idx="minor"/>
          </p:style>
          <p:txBody>
            <a:bodyPr tIns="52920" bIns="529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21" name="Google Shape;9734;p60"/>
          <p:cNvGrpSpPr/>
          <p:nvPr/>
        </p:nvGrpSpPr>
        <p:grpSpPr>
          <a:xfrm>
            <a:off x="2337480" y="3341520"/>
            <a:ext cx="449280" cy="450360"/>
            <a:chOff x="2337480" y="3341520"/>
            <a:chExt cx="449280" cy="450360"/>
          </a:xfrm>
        </p:grpSpPr>
        <p:sp>
          <p:nvSpPr>
            <p:cNvPr id="9522" name="Google Shape;9735;p60"/>
            <p:cNvSpPr/>
            <p:nvPr/>
          </p:nvSpPr>
          <p:spPr>
            <a:xfrm>
              <a:off x="2628360" y="3395160"/>
              <a:ext cx="78840" cy="99720"/>
            </a:xfrm>
            <a:custGeom>
              <a:avLst/>
              <a:gdLst>
                <a:gd name="textAreaLeft" fmla="*/ 0 w 78840"/>
                <a:gd name="textAreaRight" fmla="*/ 79200 w 78840"/>
                <a:gd name="textAreaTop" fmla="*/ 0 h 99720"/>
                <a:gd name="textAreaBottom" fmla="*/ 100080 h 99720"/>
              </a:gdLst>
              <a:ahLst/>
              <a:cxnLst/>
              <a:rect l="textAreaLeft" t="textAreaTop" r="textAreaRight" b="textAreaBottom"/>
              <a:pathLst>
                <a:path w="2144" h="2711">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3" name="Google Shape;9736;p60"/>
            <p:cNvSpPr/>
            <p:nvPr/>
          </p:nvSpPr>
          <p:spPr>
            <a:xfrm>
              <a:off x="2417760" y="3397680"/>
              <a:ext cx="77760" cy="98640"/>
            </a:xfrm>
            <a:custGeom>
              <a:avLst/>
              <a:gdLst>
                <a:gd name="textAreaLeft" fmla="*/ 0 w 77760"/>
                <a:gd name="textAreaRight" fmla="*/ 78120 w 77760"/>
                <a:gd name="textAreaTop" fmla="*/ 0 h 98640"/>
                <a:gd name="textAreaBottom" fmla="*/ 99000 h 98640"/>
              </a:gdLst>
              <a:ahLst/>
              <a:cxnLst/>
              <a:rect l="textAreaLeft" t="textAreaTop" r="textAreaRight" b="textAreaBottom"/>
              <a:pathLst>
                <a:path w="2112" h="2679">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4" name="Google Shape;9737;p60"/>
            <p:cNvSpPr/>
            <p:nvPr/>
          </p:nvSpPr>
          <p:spPr>
            <a:xfrm>
              <a:off x="2337480" y="3502440"/>
              <a:ext cx="210240" cy="237240"/>
            </a:xfrm>
            <a:custGeom>
              <a:avLst/>
              <a:gdLst>
                <a:gd name="textAreaLeft" fmla="*/ 0 w 210240"/>
                <a:gd name="textAreaRight" fmla="*/ 210600 w 210240"/>
                <a:gd name="textAreaTop" fmla="*/ 0 h 237240"/>
                <a:gd name="textAreaBottom" fmla="*/ 237600 h 237240"/>
              </a:gdLst>
              <a:ahLst/>
              <a:cxnLst/>
              <a:rect l="textAreaLeft" t="textAreaTop" r="textAreaRight" b="textAreaBottom"/>
              <a:pathLst>
                <a:path w="5703" h="6428">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5" name="Google Shape;9738;p60"/>
            <p:cNvSpPr/>
            <p:nvPr/>
          </p:nvSpPr>
          <p:spPr>
            <a:xfrm>
              <a:off x="2575080" y="3502440"/>
              <a:ext cx="211680" cy="238320"/>
            </a:xfrm>
            <a:custGeom>
              <a:avLst/>
              <a:gdLst>
                <a:gd name="textAreaLeft" fmla="*/ 0 w 211680"/>
                <a:gd name="textAreaRight" fmla="*/ 212040 w 211680"/>
                <a:gd name="textAreaTop" fmla="*/ 0 h 238320"/>
                <a:gd name="textAreaBottom" fmla="*/ 238680 h 238320"/>
              </a:gdLst>
              <a:ahLst/>
              <a:cxnLst/>
              <a:rect l="textAreaLeft" t="textAreaTop" r="textAreaRight" b="textAreaBottom"/>
              <a:pathLst>
                <a:path w="5735" h="6459">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6" name="Google Shape;9739;p60"/>
            <p:cNvSpPr/>
            <p:nvPr/>
          </p:nvSpPr>
          <p:spPr>
            <a:xfrm>
              <a:off x="2498040" y="3341520"/>
              <a:ext cx="127800" cy="230040"/>
            </a:xfrm>
            <a:custGeom>
              <a:avLst/>
              <a:gdLst>
                <a:gd name="textAreaLeft" fmla="*/ 0 w 127800"/>
                <a:gd name="textAreaRight" fmla="*/ 128160 w 127800"/>
                <a:gd name="textAreaTop" fmla="*/ 0 h 230040"/>
                <a:gd name="textAreaBottom" fmla="*/ 230400 h 230040"/>
              </a:gdLst>
              <a:ahLst/>
              <a:cxnLst/>
              <a:rect l="textAreaLeft" t="textAreaTop" r="textAreaRight" b="textAreaBottom"/>
              <a:pathLst>
                <a:path w="3466" h="6239">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7" name="Google Shape;9740;p60"/>
            <p:cNvSpPr/>
            <p:nvPr/>
          </p:nvSpPr>
          <p:spPr>
            <a:xfrm>
              <a:off x="2472480" y="3757320"/>
              <a:ext cx="75240" cy="34560"/>
            </a:xfrm>
            <a:custGeom>
              <a:avLst/>
              <a:gdLst>
                <a:gd name="textAreaLeft" fmla="*/ 0 w 75240"/>
                <a:gd name="textAreaRight" fmla="*/ 75600 w 75240"/>
                <a:gd name="textAreaTop" fmla="*/ 0 h 34560"/>
                <a:gd name="textAreaBottom" fmla="*/ 34920 h 34560"/>
              </a:gdLst>
              <a:ahLst/>
              <a:cxnLst/>
              <a:rect l="textAreaLeft" t="textAreaTop" r="textAreaRight" b="textAreaBottom"/>
              <a:pathLst>
                <a:path w="2048" h="946">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28" name="Google Shape;9741;p60"/>
            <p:cNvSpPr/>
            <p:nvPr/>
          </p:nvSpPr>
          <p:spPr>
            <a:xfrm>
              <a:off x="2575080" y="3757320"/>
              <a:ext cx="75240" cy="34560"/>
            </a:xfrm>
            <a:custGeom>
              <a:avLst/>
              <a:gdLst>
                <a:gd name="textAreaLeft" fmla="*/ 0 w 75240"/>
                <a:gd name="textAreaRight" fmla="*/ 75600 w 75240"/>
                <a:gd name="textAreaTop" fmla="*/ 0 h 34560"/>
                <a:gd name="textAreaBottom" fmla="*/ 34920 h 34560"/>
              </a:gdLst>
              <a:ahLst/>
              <a:cxnLst/>
              <a:rect l="textAreaLeft" t="textAreaTop" r="textAreaRight" b="textAreaBottom"/>
              <a:pathLst>
                <a:path w="2049" h="946">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29" name="Google Shape;9742;p60"/>
          <p:cNvGrpSpPr/>
          <p:nvPr/>
        </p:nvGrpSpPr>
        <p:grpSpPr>
          <a:xfrm>
            <a:off x="4609080" y="3340440"/>
            <a:ext cx="395280" cy="452520"/>
            <a:chOff x="4609080" y="3340440"/>
            <a:chExt cx="395280" cy="452520"/>
          </a:xfrm>
        </p:grpSpPr>
        <p:sp>
          <p:nvSpPr>
            <p:cNvPr id="9530" name="Google Shape;9743;p60"/>
            <p:cNvSpPr/>
            <p:nvPr/>
          </p:nvSpPr>
          <p:spPr>
            <a:xfrm>
              <a:off x="4820760" y="3552480"/>
              <a:ext cx="104400" cy="106920"/>
            </a:xfrm>
            <a:custGeom>
              <a:avLst/>
              <a:gdLst>
                <a:gd name="textAreaLeft" fmla="*/ 0 w 104400"/>
                <a:gd name="textAreaRight" fmla="*/ 104760 w 104400"/>
                <a:gd name="textAreaTop" fmla="*/ 0 h 106920"/>
                <a:gd name="textAreaBottom" fmla="*/ 107280 h 106920"/>
              </a:gdLst>
              <a:ahLst/>
              <a:cxnLst/>
              <a:rect l="textAreaLeft" t="textAreaTop" r="textAreaRight" b="textAreaBottom"/>
              <a:pathLst>
                <a:path w="2836" h="290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w="0">
              <a:noFill/>
            </a:ln>
          </p:spPr>
          <p:style>
            <a:lnRef idx="0"/>
            <a:fillRef idx="0"/>
            <a:effectRef idx="0"/>
            <a:fontRef idx="minor"/>
          </p:style>
          <p:txBody>
            <a:bodyPr tIns="53640" bIns="53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1" name="Google Shape;9744;p60"/>
            <p:cNvSpPr/>
            <p:nvPr/>
          </p:nvSpPr>
          <p:spPr>
            <a:xfrm>
              <a:off x="4795200" y="3560760"/>
              <a:ext cx="24120" cy="23760"/>
            </a:xfrm>
            <a:custGeom>
              <a:avLst/>
              <a:gdLst>
                <a:gd name="textAreaLeft" fmla="*/ 0 w 24120"/>
                <a:gd name="textAreaRight" fmla="*/ 24480 w 24120"/>
                <a:gd name="textAreaTop" fmla="*/ 0 h 23760"/>
                <a:gd name="textAreaBottom" fmla="*/ 24120 h 23760"/>
              </a:gdLst>
              <a:ahLst/>
              <a:cxnLst/>
              <a:rect l="textAreaLeft" t="textAreaTop" r="textAreaRight" b="textAreaBottom"/>
              <a:pathLst>
                <a:path w="662" h="654">
                  <a:moveTo>
                    <a:pt x="319" y="0"/>
                  </a:moveTo>
                  <a:cubicBezTo>
                    <a:pt x="173" y="0"/>
                    <a:pt x="32" y="71"/>
                    <a:pt x="0" y="213"/>
                  </a:cubicBezTo>
                  <a:lnTo>
                    <a:pt x="347" y="654"/>
                  </a:lnTo>
                  <a:lnTo>
                    <a:pt x="662" y="213"/>
                  </a:lnTo>
                  <a:cubicBezTo>
                    <a:pt x="614" y="71"/>
                    <a:pt x="465" y="0"/>
                    <a:pt x="319"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2" name="Google Shape;9745;p60"/>
            <p:cNvSpPr/>
            <p:nvPr/>
          </p:nvSpPr>
          <p:spPr>
            <a:xfrm>
              <a:off x="4688280" y="3551040"/>
              <a:ext cx="104400" cy="104400"/>
            </a:xfrm>
            <a:custGeom>
              <a:avLst/>
              <a:gdLst>
                <a:gd name="textAreaLeft" fmla="*/ 0 w 104400"/>
                <a:gd name="textAreaRight" fmla="*/ 104760 w 104400"/>
                <a:gd name="textAreaTop" fmla="*/ 0 h 104400"/>
                <a:gd name="textAreaBottom" fmla="*/ 104760 h 104400"/>
              </a:gdLst>
              <a:ahLst/>
              <a:cxnLst/>
              <a:rect l="textAreaLeft" t="textAreaTop" r="textAreaRight" b="textAreaBottom"/>
              <a:pathLst>
                <a:path w="2836" h="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3" name="Google Shape;9746;p60"/>
            <p:cNvSpPr/>
            <p:nvPr/>
          </p:nvSpPr>
          <p:spPr>
            <a:xfrm>
              <a:off x="4702320" y="3672360"/>
              <a:ext cx="52200" cy="120600"/>
            </a:xfrm>
            <a:custGeom>
              <a:avLst/>
              <a:gdLst>
                <a:gd name="textAreaLeft" fmla="*/ 0 w 52200"/>
                <a:gd name="textAreaRight" fmla="*/ 52560 w 52200"/>
                <a:gd name="textAreaTop" fmla="*/ 0 h 120600"/>
                <a:gd name="textAreaBottom" fmla="*/ 120960 h 120600"/>
              </a:gdLst>
              <a:ahLst/>
              <a:cxnLst/>
              <a:rect l="textAreaLeft" t="textAreaTop" r="textAreaRight" b="textAreaBottom"/>
              <a:pathLst>
                <a:path w="1419" h="3278">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4" name="Google Shape;9747;p60"/>
            <p:cNvSpPr/>
            <p:nvPr/>
          </p:nvSpPr>
          <p:spPr>
            <a:xfrm>
              <a:off x="4859280" y="3669840"/>
              <a:ext cx="52200" cy="119520"/>
            </a:xfrm>
            <a:custGeom>
              <a:avLst/>
              <a:gdLst>
                <a:gd name="textAreaLeft" fmla="*/ 0 w 52200"/>
                <a:gd name="textAreaRight" fmla="*/ 52560 w 52200"/>
                <a:gd name="textAreaTop" fmla="*/ 0 h 119520"/>
                <a:gd name="textAreaBottom" fmla="*/ 119880 h 119520"/>
              </a:gdLst>
              <a:ahLst/>
              <a:cxnLst/>
              <a:rect l="textAreaLeft" t="textAreaTop" r="textAreaRight" b="textAreaBottom"/>
              <a:pathLst>
                <a:path w="1419" h="3246">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w="0">
              <a:noFill/>
            </a:ln>
          </p:spPr>
          <p:style>
            <a:lnRef idx="0"/>
            <a:fillRef idx="0"/>
            <a:effectRef idx="0"/>
            <a:fontRef idx="minor"/>
          </p:style>
          <p:txBody>
            <a:bodyPr tIns="59760" bIns="59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5" name="Google Shape;9748;p60"/>
            <p:cNvSpPr/>
            <p:nvPr/>
          </p:nvSpPr>
          <p:spPr>
            <a:xfrm>
              <a:off x="4780080" y="3647880"/>
              <a:ext cx="52200" cy="88200"/>
            </a:xfrm>
            <a:custGeom>
              <a:avLst/>
              <a:gdLst>
                <a:gd name="textAreaLeft" fmla="*/ 0 w 52200"/>
                <a:gd name="textAreaRight" fmla="*/ 52560 w 52200"/>
                <a:gd name="textAreaTop" fmla="*/ 0 h 88200"/>
                <a:gd name="textAreaBottom" fmla="*/ 88560 h 88200"/>
              </a:gdLst>
              <a:ahLst/>
              <a:cxnLst/>
              <a:rect l="textAreaLeft" t="textAreaTop" r="textAreaRight" b="textAreaBottom"/>
              <a:pathLst>
                <a:path w="1419" h="2395">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6" name="Google Shape;9749;p60"/>
            <p:cNvSpPr/>
            <p:nvPr/>
          </p:nvSpPr>
          <p:spPr>
            <a:xfrm>
              <a:off x="4609080" y="3340440"/>
              <a:ext cx="395280" cy="368640"/>
            </a:xfrm>
            <a:custGeom>
              <a:avLst/>
              <a:gdLst>
                <a:gd name="textAreaLeft" fmla="*/ 0 w 395280"/>
                <a:gd name="textAreaRight" fmla="*/ 395640 w 395280"/>
                <a:gd name="textAreaTop" fmla="*/ 0 h 368640"/>
                <a:gd name="textAreaBottom" fmla="*/ 369000 h 368640"/>
              </a:gdLst>
              <a:ahLst/>
              <a:cxnLst/>
              <a:rect l="textAreaLeft" t="textAreaTop" r="textAreaRight" b="textAreaBottom"/>
              <a:pathLst>
                <a:path w="10712" h="9989">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37" name="Google Shape;9750;p60"/>
          <p:cNvGrpSpPr/>
          <p:nvPr/>
        </p:nvGrpSpPr>
        <p:grpSpPr>
          <a:xfrm>
            <a:off x="7974360" y="2797200"/>
            <a:ext cx="450000" cy="447840"/>
            <a:chOff x="7974360" y="2797200"/>
            <a:chExt cx="450000" cy="447840"/>
          </a:xfrm>
        </p:grpSpPr>
        <p:sp>
          <p:nvSpPr>
            <p:cNvPr id="9538" name="Google Shape;9751;p60"/>
            <p:cNvSpPr/>
            <p:nvPr/>
          </p:nvSpPr>
          <p:spPr>
            <a:xfrm>
              <a:off x="8080560" y="3009960"/>
              <a:ext cx="26640" cy="25200"/>
            </a:xfrm>
            <a:custGeom>
              <a:avLst/>
              <a:gdLst>
                <a:gd name="textAreaLeft" fmla="*/ 0 w 26640"/>
                <a:gd name="textAreaRight" fmla="*/ 27000 w 26640"/>
                <a:gd name="textAreaTop" fmla="*/ 0 h 25200"/>
                <a:gd name="textAreaBottom" fmla="*/ 25560 h 25200"/>
              </a:gdLst>
              <a:ahLst/>
              <a:cxnLst/>
              <a:rect l="textAreaLeft" t="textAreaTop" r="textAreaRight" b="textAreaBottom"/>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39" name="Google Shape;9752;p60"/>
            <p:cNvSpPr/>
            <p:nvPr/>
          </p:nvSpPr>
          <p:spPr>
            <a:xfrm>
              <a:off x="8002440" y="2957760"/>
              <a:ext cx="52200" cy="52200"/>
            </a:xfrm>
            <a:custGeom>
              <a:avLst/>
              <a:gdLst>
                <a:gd name="textAreaLeft" fmla="*/ 0 w 52200"/>
                <a:gd name="textAreaRight" fmla="*/ 52560 w 52200"/>
                <a:gd name="textAreaTop" fmla="*/ 0 h 52200"/>
                <a:gd name="textAreaBottom" fmla="*/ 52560 h 52200"/>
              </a:gdLst>
              <a:ahLst/>
              <a:cxnLst/>
              <a:rect l="textAreaLeft" t="textAreaTop" r="textAreaRight" b="textAreaBottom"/>
              <a:pathLst>
                <a:path w="1419" h="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w="0">
              <a:noFill/>
            </a:ln>
          </p:spPr>
          <p:style>
            <a:lnRef idx="0"/>
            <a:fillRef idx="0"/>
            <a:effectRef idx="0"/>
            <a:fontRef idx="minor"/>
          </p:style>
          <p:txBody>
            <a:bodyPr tIns="26280" bIns="26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0" name="Google Shape;9753;p60"/>
            <p:cNvSpPr/>
            <p:nvPr/>
          </p:nvSpPr>
          <p:spPr>
            <a:xfrm>
              <a:off x="8018640" y="2797200"/>
              <a:ext cx="325440" cy="157680"/>
            </a:xfrm>
            <a:custGeom>
              <a:avLst/>
              <a:gdLst>
                <a:gd name="textAreaLeft" fmla="*/ 0 w 325440"/>
                <a:gd name="textAreaRight" fmla="*/ 325800 w 325440"/>
                <a:gd name="textAreaTop" fmla="*/ 0 h 157680"/>
                <a:gd name="textAreaBottom" fmla="*/ 158040 h 157680"/>
              </a:gdLst>
              <a:ahLst/>
              <a:cxnLst/>
              <a:rect l="textAreaLeft" t="textAreaTop" r="textAreaRight" b="textAreaBottom"/>
              <a:pathLst>
                <a:path w="8823" h="4278">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w="0">
              <a:noFill/>
            </a:ln>
          </p:spPr>
          <p:style>
            <a:lnRef idx="0"/>
            <a:fillRef idx="0"/>
            <a:effectRef idx="0"/>
            <a:fontRef idx="minor"/>
          </p:style>
          <p:txBody>
            <a:bodyPr tIns="78840" bIns="78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1" name="Google Shape;9754;p60"/>
            <p:cNvSpPr/>
            <p:nvPr/>
          </p:nvSpPr>
          <p:spPr>
            <a:xfrm>
              <a:off x="8152560" y="2975040"/>
              <a:ext cx="60120" cy="69480"/>
            </a:xfrm>
            <a:custGeom>
              <a:avLst/>
              <a:gdLst>
                <a:gd name="textAreaLeft" fmla="*/ 0 w 60120"/>
                <a:gd name="textAreaRight" fmla="*/ 60480 w 60120"/>
                <a:gd name="textAreaTop" fmla="*/ 0 h 69480"/>
                <a:gd name="textAreaBottom" fmla="*/ 69840 h 69480"/>
              </a:gdLst>
              <a:ahLst/>
              <a:cxnLst/>
              <a:rect l="textAreaLeft" t="textAreaTop" r="textAreaRight" b="textAreaBottom"/>
              <a:pathLst>
                <a:path w="1640" h="1891">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w="0">
              <a:noFill/>
            </a:ln>
          </p:spPr>
          <p:style>
            <a:lnRef idx="0"/>
            <a:fillRef idx="0"/>
            <a:effectRef idx="0"/>
            <a:fontRef idx="minor"/>
          </p:style>
          <p:txBody>
            <a:bodyPr tIns="34920" bIns="34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2" name="Google Shape;9755;p60"/>
            <p:cNvSpPr/>
            <p:nvPr/>
          </p:nvSpPr>
          <p:spPr>
            <a:xfrm>
              <a:off x="8230680" y="2975040"/>
              <a:ext cx="61200" cy="81000"/>
            </a:xfrm>
            <a:custGeom>
              <a:avLst/>
              <a:gdLst>
                <a:gd name="textAreaLeft" fmla="*/ 0 w 61200"/>
                <a:gd name="textAreaRight" fmla="*/ 61560 w 61200"/>
                <a:gd name="textAreaTop" fmla="*/ 0 h 81000"/>
                <a:gd name="textAreaBottom" fmla="*/ 81360 h 81000"/>
              </a:gdLst>
              <a:ahLst/>
              <a:cxnLst/>
              <a:rect l="textAreaLeft" t="textAreaTop" r="textAreaRight" b="textAreaBottom"/>
              <a:pathLst>
                <a:path w="1671" h="2206">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3" name="Google Shape;9756;p60"/>
            <p:cNvSpPr/>
            <p:nvPr/>
          </p:nvSpPr>
          <p:spPr>
            <a:xfrm>
              <a:off x="7974360" y="2891520"/>
              <a:ext cx="448920" cy="278640"/>
            </a:xfrm>
            <a:custGeom>
              <a:avLst/>
              <a:gdLst>
                <a:gd name="textAreaLeft" fmla="*/ 0 w 448920"/>
                <a:gd name="textAreaRight" fmla="*/ 449280 w 448920"/>
                <a:gd name="textAreaTop" fmla="*/ 0 h 278640"/>
                <a:gd name="textAreaBottom" fmla="*/ 279000 h 278640"/>
              </a:gdLst>
              <a:ahLst/>
              <a:cxnLst/>
              <a:rect l="textAreaLeft" t="textAreaTop" r="textAreaRight" b="textAreaBottom"/>
              <a:pathLst>
                <a:path w="12162" h="7549">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4" name="Google Shape;9757;p60"/>
            <p:cNvSpPr/>
            <p:nvPr/>
          </p:nvSpPr>
          <p:spPr>
            <a:xfrm>
              <a:off x="7974360" y="3101040"/>
              <a:ext cx="450000" cy="144000"/>
            </a:xfrm>
            <a:custGeom>
              <a:avLst/>
              <a:gdLst>
                <a:gd name="textAreaLeft" fmla="*/ 0 w 450000"/>
                <a:gd name="textAreaRight" fmla="*/ 450360 w 450000"/>
                <a:gd name="textAreaTop" fmla="*/ 0 h 144000"/>
                <a:gd name="textAreaBottom" fmla="*/ 144360 h 144000"/>
              </a:gdLst>
              <a:ahLst/>
              <a:cxnLst/>
              <a:rect l="textAreaLeft" t="textAreaTop" r="textAreaRight" b="textAreaBottom"/>
              <a:pathLst>
                <a:path w="12193" h="3908">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w="0">
              <a:noFill/>
            </a:ln>
          </p:spPr>
          <p:style>
            <a:lnRef idx="0"/>
            <a:fillRef idx="0"/>
            <a:effectRef idx="0"/>
            <a:fontRef idx="minor"/>
          </p:style>
          <p:txBody>
            <a:bodyPr tIns="72000" bIns="720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45" name="Google Shape;9758;p60"/>
          <p:cNvGrpSpPr/>
          <p:nvPr/>
        </p:nvGrpSpPr>
        <p:grpSpPr>
          <a:xfrm>
            <a:off x="4001400" y="3342960"/>
            <a:ext cx="450360" cy="447480"/>
            <a:chOff x="4001400" y="3342960"/>
            <a:chExt cx="450360" cy="447480"/>
          </a:xfrm>
        </p:grpSpPr>
        <p:sp>
          <p:nvSpPr>
            <p:cNvPr id="9546" name="Google Shape;9759;p60"/>
            <p:cNvSpPr/>
            <p:nvPr/>
          </p:nvSpPr>
          <p:spPr>
            <a:xfrm>
              <a:off x="4169160" y="3342960"/>
              <a:ext cx="113760" cy="231840"/>
            </a:xfrm>
            <a:custGeom>
              <a:avLst/>
              <a:gdLst>
                <a:gd name="textAreaLeft" fmla="*/ 0 w 113760"/>
                <a:gd name="textAreaRight" fmla="*/ 114120 w 113760"/>
                <a:gd name="textAreaTop" fmla="*/ 0 h 231840"/>
                <a:gd name="textAreaBottom" fmla="*/ 232200 h 231840"/>
              </a:gdLst>
              <a:ahLst/>
              <a:cxnLst/>
              <a:rect l="textAreaLeft" t="textAreaTop" r="textAreaRight" b="textAreaBottom"/>
              <a:pathLst>
                <a:path w="3088" h="6287">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7" name="Google Shape;9760;p60"/>
            <p:cNvSpPr/>
            <p:nvPr/>
          </p:nvSpPr>
          <p:spPr>
            <a:xfrm>
              <a:off x="4053600" y="3396600"/>
              <a:ext cx="160560" cy="294840"/>
            </a:xfrm>
            <a:custGeom>
              <a:avLst/>
              <a:gdLst>
                <a:gd name="textAreaLeft" fmla="*/ 0 w 160560"/>
                <a:gd name="textAreaRight" fmla="*/ 160920 w 160560"/>
                <a:gd name="textAreaTop" fmla="*/ 0 h 294840"/>
                <a:gd name="textAreaBottom" fmla="*/ 295200 h 294840"/>
              </a:gdLst>
              <a:ahLst/>
              <a:cxnLst/>
              <a:rect l="textAreaLeft" t="textAreaTop" r="textAreaRight" b="textAreaBottom"/>
              <a:pathLst>
                <a:path w="4352" h="7986">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8" name="Google Shape;9761;p60"/>
            <p:cNvSpPr/>
            <p:nvPr/>
          </p:nvSpPr>
          <p:spPr>
            <a:xfrm>
              <a:off x="4239000" y="3395520"/>
              <a:ext cx="161280" cy="295560"/>
            </a:xfrm>
            <a:custGeom>
              <a:avLst/>
              <a:gdLst>
                <a:gd name="textAreaLeft" fmla="*/ 0 w 161280"/>
                <a:gd name="textAreaRight" fmla="*/ 161640 w 161280"/>
                <a:gd name="textAreaTop" fmla="*/ 0 h 295560"/>
                <a:gd name="textAreaBottom" fmla="*/ 295920 h 295560"/>
              </a:gdLst>
              <a:ahLst/>
              <a:cxnLst/>
              <a:rect l="textAreaLeft" t="textAreaTop" r="textAreaRight" b="textAreaBottom"/>
              <a:pathLst>
                <a:path w="4373" h="8014">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49" name="Google Shape;9762;p60"/>
            <p:cNvSpPr/>
            <p:nvPr/>
          </p:nvSpPr>
          <p:spPr>
            <a:xfrm>
              <a:off x="4001400" y="3475800"/>
              <a:ext cx="211680" cy="314640"/>
            </a:xfrm>
            <a:custGeom>
              <a:avLst/>
              <a:gdLst>
                <a:gd name="textAreaLeft" fmla="*/ 0 w 211680"/>
                <a:gd name="textAreaRight" fmla="*/ 212040 w 211680"/>
                <a:gd name="textAreaTop" fmla="*/ 0 h 314640"/>
                <a:gd name="textAreaBottom" fmla="*/ 315000 h 314640"/>
              </a:gdLst>
              <a:ahLst/>
              <a:cxnLst/>
              <a:rect l="textAreaLeft" t="textAreaTop" r="textAreaRight" b="textAreaBottom"/>
              <a:pathLst>
                <a:path w="5735" h="8527">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0" name="Google Shape;9763;p60"/>
            <p:cNvSpPr/>
            <p:nvPr/>
          </p:nvSpPr>
          <p:spPr>
            <a:xfrm>
              <a:off x="4240080" y="3474720"/>
              <a:ext cx="211680" cy="315360"/>
            </a:xfrm>
            <a:custGeom>
              <a:avLst/>
              <a:gdLst>
                <a:gd name="textAreaLeft" fmla="*/ 0 w 211680"/>
                <a:gd name="textAreaRight" fmla="*/ 212040 w 211680"/>
                <a:gd name="textAreaTop" fmla="*/ 0 h 315360"/>
                <a:gd name="textAreaBottom" fmla="*/ 315720 h 315360"/>
              </a:gdLst>
              <a:ahLst/>
              <a:cxnLst/>
              <a:rect l="textAreaLeft" t="textAreaTop" r="textAreaRight" b="textAreaBottom"/>
              <a:pathLst>
                <a:path w="5735" h="8547">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51" name="Google Shape;9764;p60"/>
          <p:cNvGrpSpPr/>
          <p:nvPr/>
        </p:nvGrpSpPr>
        <p:grpSpPr>
          <a:xfrm>
            <a:off x="2917080" y="1706760"/>
            <a:ext cx="486360" cy="414720"/>
            <a:chOff x="2917080" y="1706760"/>
            <a:chExt cx="486360" cy="414720"/>
          </a:xfrm>
        </p:grpSpPr>
        <p:sp>
          <p:nvSpPr>
            <p:cNvPr id="9552" name="Google Shape;9765;p60"/>
            <p:cNvSpPr/>
            <p:nvPr/>
          </p:nvSpPr>
          <p:spPr>
            <a:xfrm>
              <a:off x="3016080" y="1753560"/>
              <a:ext cx="291960" cy="367920"/>
            </a:xfrm>
            <a:custGeom>
              <a:avLst/>
              <a:gdLst>
                <a:gd name="textAreaLeft" fmla="*/ 0 w 291960"/>
                <a:gd name="textAreaRight" fmla="*/ 292320 w 291960"/>
                <a:gd name="textAreaTop" fmla="*/ 0 h 367920"/>
                <a:gd name="textAreaBottom" fmla="*/ 368280 h 367920"/>
              </a:gdLst>
              <a:ahLst/>
              <a:cxnLst/>
              <a:rect l="textAreaLeft" t="textAreaTop" r="textAreaRight" b="textAreaBottom"/>
              <a:pathLst>
                <a:path w="7909" h="9965">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3" name="Google Shape;9766;p60"/>
            <p:cNvSpPr/>
            <p:nvPr/>
          </p:nvSpPr>
          <p:spPr>
            <a:xfrm>
              <a:off x="3231360" y="1706760"/>
              <a:ext cx="172080" cy="279360"/>
            </a:xfrm>
            <a:custGeom>
              <a:avLst/>
              <a:gdLst>
                <a:gd name="textAreaLeft" fmla="*/ 0 w 172080"/>
                <a:gd name="textAreaRight" fmla="*/ 172440 w 172080"/>
                <a:gd name="textAreaTop" fmla="*/ 0 h 279360"/>
                <a:gd name="textAreaBottom" fmla="*/ 279720 h 279360"/>
              </a:gdLst>
              <a:ahLst/>
              <a:cxnLst/>
              <a:rect l="textAreaLeft" t="textAreaTop" r="textAreaRight" b="textAreaBottom"/>
              <a:pathLst>
                <a:path w="4664" h="757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4" name="Google Shape;9767;p60"/>
            <p:cNvSpPr/>
            <p:nvPr/>
          </p:nvSpPr>
          <p:spPr>
            <a:xfrm>
              <a:off x="2917080" y="1706760"/>
              <a:ext cx="172080" cy="279360"/>
            </a:xfrm>
            <a:custGeom>
              <a:avLst/>
              <a:gdLst>
                <a:gd name="textAreaLeft" fmla="*/ 0 w 172080"/>
                <a:gd name="textAreaRight" fmla="*/ 172440 w 172080"/>
                <a:gd name="textAreaTop" fmla="*/ 0 h 279360"/>
                <a:gd name="textAreaBottom" fmla="*/ 279720 h 279360"/>
              </a:gdLst>
              <a:ahLst/>
              <a:cxnLst/>
              <a:rect l="textAreaLeft" t="textAreaTop" r="textAreaRight" b="textAreaBottom"/>
              <a:pathLst>
                <a:path w="4664" h="757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55" name="Google Shape;9768;p60"/>
          <p:cNvGrpSpPr/>
          <p:nvPr/>
        </p:nvGrpSpPr>
        <p:grpSpPr>
          <a:xfrm>
            <a:off x="2935080" y="2243520"/>
            <a:ext cx="450000" cy="448920"/>
            <a:chOff x="2935080" y="2243520"/>
            <a:chExt cx="450000" cy="448920"/>
          </a:xfrm>
        </p:grpSpPr>
        <p:sp>
          <p:nvSpPr>
            <p:cNvPr id="9556" name="Google Shape;9769;p60"/>
            <p:cNvSpPr/>
            <p:nvPr/>
          </p:nvSpPr>
          <p:spPr>
            <a:xfrm>
              <a:off x="3093480" y="2243520"/>
              <a:ext cx="133560" cy="89280"/>
            </a:xfrm>
            <a:custGeom>
              <a:avLst/>
              <a:gdLst>
                <a:gd name="textAreaLeft" fmla="*/ 0 w 133560"/>
                <a:gd name="textAreaRight" fmla="*/ 133920 w 133560"/>
                <a:gd name="textAreaTop" fmla="*/ 0 h 89280"/>
                <a:gd name="textAreaBottom" fmla="*/ 89640 h 89280"/>
              </a:gdLst>
              <a:ahLst/>
              <a:cxnLst/>
              <a:rect l="textAreaLeft" t="textAreaTop" r="textAreaRight" b="textAreaBottom"/>
              <a:pathLst>
                <a:path w="3624" h="2427">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w="0">
              <a:noFill/>
            </a:ln>
          </p:spPr>
          <p:style>
            <a:lnRef idx="0"/>
            <a:fillRef idx="0"/>
            <a:effectRef idx="0"/>
            <a:fontRef idx="minor"/>
          </p:style>
          <p:txBody>
            <a:bodyPr tIns="44640" bIns="44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7" name="Google Shape;9770;p60"/>
            <p:cNvSpPr/>
            <p:nvPr/>
          </p:nvSpPr>
          <p:spPr>
            <a:xfrm>
              <a:off x="3174840" y="2351880"/>
              <a:ext cx="210240" cy="340560"/>
            </a:xfrm>
            <a:custGeom>
              <a:avLst/>
              <a:gdLst>
                <a:gd name="textAreaLeft" fmla="*/ 0 w 210240"/>
                <a:gd name="textAreaRight" fmla="*/ 210600 w 210240"/>
                <a:gd name="textAreaTop" fmla="*/ 0 h 340560"/>
                <a:gd name="textAreaBottom" fmla="*/ 340920 h 340560"/>
              </a:gdLst>
              <a:ahLst/>
              <a:cxnLst/>
              <a:rect l="textAreaLeft" t="textAreaTop" r="textAreaRight" b="textAreaBottom"/>
              <a:pathLst>
                <a:path w="5704" h="923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8" name="Google Shape;9771;p60"/>
            <p:cNvSpPr/>
            <p:nvPr/>
          </p:nvSpPr>
          <p:spPr>
            <a:xfrm>
              <a:off x="3074760" y="2348280"/>
              <a:ext cx="168480" cy="79920"/>
            </a:xfrm>
            <a:custGeom>
              <a:avLst/>
              <a:gdLst>
                <a:gd name="textAreaLeft" fmla="*/ 0 w 168480"/>
                <a:gd name="textAreaRight" fmla="*/ 168840 w 168480"/>
                <a:gd name="textAreaTop" fmla="*/ 0 h 79920"/>
                <a:gd name="textAreaBottom" fmla="*/ 80280 h 79920"/>
              </a:gdLst>
              <a:ahLst/>
              <a:cxnLst/>
              <a:rect l="textAreaLeft" t="textAreaTop" r="textAreaRight" b="textAreaBottom"/>
              <a:pathLst>
                <a:path w="4569" h="2175">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59" name="Google Shape;9772;p60"/>
            <p:cNvSpPr/>
            <p:nvPr/>
          </p:nvSpPr>
          <p:spPr>
            <a:xfrm>
              <a:off x="3123720" y="2503080"/>
              <a:ext cx="70560" cy="162720"/>
            </a:xfrm>
            <a:custGeom>
              <a:avLst/>
              <a:gdLst>
                <a:gd name="textAreaLeft" fmla="*/ 0 w 70560"/>
                <a:gd name="textAreaRight" fmla="*/ 70920 w 70560"/>
                <a:gd name="textAreaTop" fmla="*/ 0 h 162720"/>
                <a:gd name="textAreaBottom" fmla="*/ 163080 h 162720"/>
              </a:gdLst>
              <a:ahLst/>
              <a:cxnLst/>
              <a:rect l="textAreaLeft" t="textAreaTop" r="textAreaRight" b="textAreaBottom"/>
              <a:pathLst>
                <a:path w="1923" h="4412">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w="0">
              <a:noFill/>
            </a:ln>
          </p:spPr>
          <p:style>
            <a:lnRef idx="0"/>
            <a:fillRef idx="0"/>
            <a:effectRef idx="0"/>
            <a:fontRef idx="minor"/>
          </p:style>
          <p:txBody>
            <a:bodyPr tIns="81360" bIns="81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0" name="Google Shape;9773;p60"/>
            <p:cNvSpPr/>
            <p:nvPr/>
          </p:nvSpPr>
          <p:spPr>
            <a:xfrm>
              <a:off x="2935080" y="2349000"/>
              <a:ext cx="210240" cy="338760"/>
            </a:xfrm>
            <a:custGeom>
              <a:avLst/>
              <a:gdLst>
                <a:gd name="textAreaLeft" fmla="*/ 0 w 210240"/>
                <a:gd name="textAreaRight" fmla="*/ 210600 w 210240"/>
                <a:gd name="textAreaTop" fmla="*/ 0 h 338760"/>
                <a:gd name="textAreaBottom" fmla="*/ 339120 h 338760"/>
              </a:gdLst>
              <a:ahLst/>
              <a:cxnLst/>
              <a:rect l="textAreaLeft" t="textAreaTop" r="textAreaRight" b="textAreaBottom"/>
              <a:pathLst>
                <a:path w="5703" h="9182">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61" name="Google Shape;9774;p60"/>
          <p:cNvGrpSpPr/>
          <p:nvPr/>
        </p:nvGrpSpPr>
        <p:grpSpPr>
          <a:xfrm>
            <a:off x="2935800" y="2796120"/>
            <a:ext cx="448920" cy="450000"/>
            <a:chOff x="2935800" y="2796120"/>
            <a:chExt cx="448920" cy="450000"/>
          </a:xfrm>
        </p:grpSpPr>
        <p:sp>
          <p:nvSpPr>
            <p:cNvPr id="9562" name="Google Shape;9775;p60"/>
            <p:cNvSpPr/>
            <p:nvPr/>
          </p:nvSpPr>
          <p:spPr>
            <a:xfrm>
              <a:off x="2963520" y="2826000"/>
              <a:ext cx="105480" cy="101520"/>
            </a:xfrm>
            <a:custGeom>
              <a:avLst/>
              <a:gdLst>
                <a:gd name="textAreaLeft" fmla="*/ 0 w 105480"/>
                <a:gd name="textAreaRight" fmla="*/ 105840 w 105480"/>
                <a:gd name="textAreaTop" fmla="*/ 0 h 101520"/>
                <a:gd name="textAreaBottom" fmla="*/ 101880 h 101520"/>
              </a:gdLst>
              <a:ahLst/>
              <a:cxnLst/>
              <a:rect l="textAreaLeft" t="textAreaTop" r="textAreaRight" b="textAreaBottom"/>
              <a:pathLst>
                <a:path w="2868" h="2759">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w="0">
              <a:noFill/>
            </a:ln>
          </p:spPr>
          <p:style>
            <a:lnRef idx="0"/>
            <a:fillRef idx="0"/>
            <a:effectRef idx="0"/>
            <a:fontRef idx="minor"/>
          </p:style>
          <p:txBody>
            <a:bodyPr tIns="50760" bIns="50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3" name="Google Shape;9776;p60"/>
            <p:cNvSpPr/>
            <p:nvPr/>
          </p:nvSpPr>
          <p:spPr>
            <a:xfrm>
              <a:off x="2935800" y="2955600"/>
              <a:ext cx="448920" cy="183600"/>
            </a:xfrm>
            <a:custGeom>
              <a:avLst/>
              <a:gdLst>
                <a:gd name="textAreaLeft" fmla="*/ 0 w 448920"/>
                <a:gd name="textAreaRight" fmla="*/ 449280 w 448920"/>
                <a:gd name="textAreaTop" fmla="*/ 0 h 183600"/>
                <a:gd name="textAreaBottom" fmla="*/ 183960 h 183600"/>
              </a:gdLst>
              <a:ahLst/>
              <a:cxnLst/>
              <a:rect l="textAreaLeft" t="textAreaTop" r="textAreaRight" b="textAreaBottom"/>
              <a:pathLst>
                <a:path w="12162" h="4979">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4" name="Google Shape;9777;p60"/>
            <p:cNvSpPr/>
            <p:nvPr/>
          </p:nvSpPr>
          <p:spPr>
            <a:xfrm>
              <a:off x="3069360" y="2796120"/>
              <a:ext cx="180000" cy="132480"/>
            </a:xfrm>
            <a:custGeom>
              <a:avLst/>
              <a:gdLst>
                <a:gd name="textAreaLeft" fmla="*/ 0 w 180000"/>
                <a:gd name="textAreaRight" fmla="*/ 180360 w 180000"/>
                <a:gd name="textAreaTop" fmla="*/ 0 h 132480"/>
                <a:gd name="textAreaBottom" fmla="*/ 132840 h 132480"/>
              </a:gdLst>
              <a:ahLst/>
              <a:cxnLst/>
              <a:rect l="textAreaLeft" t="textAreaTop" r="textAreaRight" b="textAreaBottom"/>
              <a:pathLst>
                <a:path w="4884" h="3593">
                  <a:moveTo>
                    <a:pt x="2427" y="1"/>
                  </a:moveTo>
                  <a:cubicBezTo>
                    <a:pt x="1229" y="1"/>
                    <a:pt x="190" y="1796"/>
                    <a:pt x="1" y="3592"/>
                  </a:cubicBezTo>
                  <a:lnTo>
                    <a:pt x="4884" y="3592"/>
                  </a:lnTo>
                  <a:cubicBezTo>
                    <a:pt x="4695" y="1796"/>
                    <a:pt x="3687" y="1"/>
                    <a:pt x="2427" y="1"/>
                  </a:cubicBezTo>
                  <a:close/>
                </a:path>
              </a:pathLst>
            </a:custGeom>
            <a:solidFill>
              <a:schemeClr val="dk2"/>
            </a:solidFill>
            <a:ln w="0">
              <a:noFill/>
            </a:ln>
          </p:spPr>
          <p:style>
            <a:lnRef idx="0"/>
            <a:fillRef idx="0"/>
            <a:effectRef idx="0"/>
            <a:fontRef idx="minor"/>
          </p:style>
          <p:txBody>
            <a:bodyPr tIns="66240" bIns="66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5" name="Google Shape;9778;p60"/>
            <p:cNvSpPr/>
            <p:nvPr/>
          </p:nvSpPr>
          <p:spPr>
            <a:xfrm>
              <a:off x="3251160" y="2827080"/>
              <a:ext cx="105480" cy="102600"/>
            </a:xfrm>
            <a:custGeom>
              <a:avLst/>
              <a:gdLst>
                <a:gd name="textAreaLeft" fmla="*/ 0 w 105480"/>
                <a:gd name="textAreaRight" fmla="*/ 105840 w 105480"/>
                <a:gd name="textAreaTop" fmla="*/ 0 h 102600"/>
                <a:gd name="textAreaBottom" fmla="*/ 102960 h 102600"/>
              </a:gdLst>
              <a:ahLst/>
              <a:cxnLst/>
              <a:rect l="textAreaLeft" t="textAreaTop" r="textAreaRight" b="textAreaBottom"/>
              <a:pathLst>
                <a:path w="2868" h="279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6" name="Google Shape;9779;p60"/>
            <p:cNvSpPr/>
            <p:nvPr/>
          </p:nvSpPr>
          <p:spPr>
            <a:xfrm>
              <a:off x="3200040" y="3153600"/>
              <a:ext cx="104400" cy="64800"/>
            </a:xfrm>
            <a:custGeom>
              <a:avLst/>
              <a:gdLst>
                <a:gd name="textAreaLeft" fmla="*/ 0 w 104400"/>
                <a:gd name="textAreaRight" fmla="*/ 104760 w 104400"/>
                <a:gd name="textAreaTop" fmla="*/ 0 h 64800"/>
                <a:gd name="textAreaBottom" fmla="*/ 65160 h 64800"/>
              </a:gdLst>
              <a:ahLst/>
              <a:cxnLst/>
              <a:rect l="textAreaLeft" t="textAreaTop" r="textAreaRight" b="textAreaBottom"/>
              <a:pathLst>
                <a:path w="2836" h="1765">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w="0">
              <a:noFill/>
            </a:ln>
          </p:spPr>
          <p:style>
            <a:lnRef idx="0"/>
            <a:fillRef idx="0"/>
            <a:effectRef idx="0"/>
            <a:fontRef idx="minor"/>
          </p:style>
          <p:txBody>
            <a:bodyPr tIns="32400" bIns="32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67" name="Google Shape;9780;p60"/>
            <p:cNvSpPr/>
            <p:nvPr/>
          </p:nvSpPr>
          <p:spPr>
            <a:xfrm>
              <a:off x="3291840" y="3130200"/>
              <a:ext cx="92880" cy="115920"/>
            </a:xfrm>
            <a:custGeom>
              <a:avLst/>
              <a:gdLst>
                <a:gd name="textAreaLeft" fmla="*/ 0 w 92880"/>
                <a:gd name="textAreaRight" fmla="*/ 93240 w 92880"/>
                <a:gd name="textAreaTop" fmla="*/ 0 h 115920"/>
                <a:gd name="textAreaBottom" fmla="*/ 116280 h 115920"/>
              </a:gdLst>
              <a:ahLst/>
              <a:cxnLst/>
              <a:rect l="textAreaLeft" t="textAreaTop" r="textAreaRight" b="textAreaBottom"/>
              <a:pathLst>
                <a:path w="2521" h="315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w="0">
              <a:noFill/>
            </a:ln>
          </p:spPr>
          <p:style>
            <a:lnRef idx="0"/>
            <a:fillRef idx="0"/>
            <a:effectRef idx="0"/>
            <a:fontRef idx="minor"/>
          </p:style>
          <p:txBody>
            <a:bodyPr tIns="57960" bIns="57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68" name="Google Shape;9781;p60"/>
          <p:cNvGrpSpPr/>
          <p:nvPr/>
        </p:nvGrpSpPr>
        <p:grpSpPr>
          <a:xfrm>
            <a:off x="5744880" y="1689480"/>
            <a:ext cx="398880" cy="448920"/>
            <a:chOff x="5744880" y="1689480"/>
            <a:chExt cx="398880" cy="448920"/>
          </a:xfrm>
        </p:grpSpPr>
        <p:sp>
          <p:nvSpPr>
            <p:cNvPr id="9569" name="Google Shape;9782;p60"/>
            <p:cNvSpPr/>
            <p:nvPr/>
          </p:nvSpPr>
          <p:spPr>
            <a:xfrm>
              <a:off x="6033600" y="1689480"/>
              <a:ext cx="110160" cy="109080"/>
            </a:xfrm>
            <a:custGeom>
              <a:avLst/>
              <a:gdLst>
                <a:gd name="textAreaLeft" fmla="*/ 0 w 110160"/>
                <a:gd name="textAreaRight" fmla="*/ 110520 w 110160"/>
                <a:gd name="textAreaTop" fmla="*/ 0 h 109080"/>
                <a:gd name="textAreaBottom" fmla="*/ 109440 h 109080"/>
              </a:gdLst>
              <a:ahLst/>
              <a:cxnLst/>
              <a:rect l="textAreaLeft" t="textAreaTop" r="textAreaRight" b="textAreaBottom"/>
              <a:pathLst>
                <a:path w="2994" h="2962">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0" name="Google Shape;9783;p60"/>
            <p:cNvSpPr/>
            <p:nvPr/>
          </p:nvSpPr>
          <p:spPr>
            <a:xfrm>
              <a:off x="5932080" y="1954800"/>
              <a:ext cx="24120" cy="24120"/>
            </a:xfrm>
            <a:custGeom>
              <a:avLst/>
              <a:gdLst>
                <a:gd name="textAreaLeft" fmla="*/ 0 w 24120"/>
                <a:gd name="textAreaRight" fmla="*/ 24480 w 24120"/>
                <a:gd name="textAreaTop" fmla="*/ 0 h 24120"/>
                <a:gd name="textAreaBottom" fmla="*/ 24480 h 24120"/>
              </a:gdLst>
              <a:ahLst/>
              <a:cxnLst/>
              <a:rect l="textAreaLeft" t="textAreaTop" r="textAreaRight" b="textAreaBottom"/>
              <a:pathLst>
                <a:path w="662" h="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1" name="Google Shape;9784;p60"/>
            <p:cNvSpPr/>
            <p:nvPr/>
          </p:nvSpPr>
          <p:spPr>
            <a:xfrm>
              <a:off x="5771520" y="1794240"/>
              <a:ext cx="158040" cy="304560"/>
            </a:xfrm>
            <a:custGeom>
              <a:avLst/>
              <a:gdLst>
                <a:gd name="textAreaLeft" fmla="*/ 0 w 158040"/>
                <a:gd name="textAreaRight" fmla="*/ 158400 w 158040"/>
                <a:gd name="textAreaTop" fmla="*/ 0 h 304560"/>
                <a:gd name="textAreaBottom" fmla="*/ 304920 h 304560"/>
              </a:gdLst>
              <a:ahLst/>
              <a:cxnLst/>
              <a:rect l="textAreaLeft" t="textAreaTop" r="textAreaRight" b="textAreaBottom"/>
              <a:pathLst>
                <a:path w="4286" h="8249">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2" name="Google Shape;9785;p60"/>
            <p:cNvSpPr/>
            <p:nvPr/>
          </p:nvSpPr>
          <p:spPr>
            <a:xfrm>
              <a:off x="5956560" y="1794240"/>
              <a:ext cx="158040" cy="304920"/>
            </a:xfrm>
            <a:custGeom>
              <a:avLst/>
              <a:gdLst>
                <a:gd name="textAreaLeft" fmla="*/ 0 w 158040"/>
                <a:gd name="textAreaRight" fmla="*/ 158400 w 158040"/>
                <a:gd name="textAreaTop" fmla="*/ 0 h 304920"/>
                <a:gd name="textAreaBottom" fmla="*/ 305280 h 304920"/>
              </a:gdLst>
              <a:ahLst/>
              <a:cxnLst/>
              <a:rect l="textAreaLeft" t="textAreaTop" r="textAreaRight" b="textAreaBottom"/>
              <a:pathLst>
                <a:path w="4286" h="8259">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3" name="Google Shape;9786;p60"/>
            <p:cNvSpPr/>
            <p:nvPr/>
          </p:nvSpPr>
          <p:spPr>
            <a:xfrm>
              <a:off x="5842440" y="1717560"/>
              <a:ext cx="200880" cy="212760"/>
            </a:xfrm>
            <a:custGeom>
              <a:avLst/>
              <a:gdLst>
                <a:gd name="textAreaLeft" fmla="*/ 0 w 200880"/>
                <a:gd name="textAreaRight" fmla="*/ 201240 w 200880"/>
                <a:gd name="textAreaTop" fmla="*/ 0 h 212760"/>
                <a:gd name="textAreaBottom" fmla="*/ 213120 h 212760"/>
              </a:gdLst>
              <a:ahLst/>
              <a:cxnLst/>
              <a:rect l="textAreaLeft" t="textAreaTop" r="textAreaRight" b="textAreaBottom"/>
              <a:pathLst>
                <a:path w="5451" h="5766">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4" name="Google Shape;9787;p60"/>
            <p:cNvSpPr/>
            <p:nvPr/>
          </p:nvSpPr>
          <p:spPr>
            <a:xfrm>
              <a:off x="5904360" y="2102760"/>
              <a:ext cx="77760" cy="35640"/>
            </a:xfrm>
            <a:custGeom>
              <a:avLst/>
              <a:gdLst>
                <a:gd name="textAreaLeft" fmla="*/ 0 w 77760"/>
                <a:gd name="textAreaRight" fmla="*/ 78120 w 77760"/>
                <a:gd name="textAreaTop" fmla="*/ 0 h 35640"/>
                <a:gd name="textAreaBottom" fmla="*/ 36000 h 35640"/>
              </a:gdLst>
              <a:ahLst/>
              <a:cxnLst/>
              <a:rect l="textAreaLeft" t="textAreaTop" r="textAreaRight" b="textAreaBottom"/>
              <a:pathLst>
                <a:path w="2111" h="978">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w="0">
              <a:noFill/>
            </a:ln>
          </p:spPr>
          <p:style>
            <a:lnRef idx="0"/>
            <a:fillRef idx="0"/>
            <a:effectRef idx="0"/>
            <a:fontRef idx="minor"/>
          </p:style>
          <p:txBody>
            <a:bodyPr tIns="18000" bIns="18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5" name="Google Shape;9788;p60"/>
            <p:cNvSpPr/>
            <p:nvPr/>
          </p:nvSpPr>
          <p:spPr>
            <a:xfrm>
              <a:off x="5744880" y="1689480"/>
              <a:ext cx="109080" cy="109080"/>
            </a:xfrm>
            <a:custGeom>
              <a:avLst/>
              <a:gdLst>
                <a:gd name="textAreaLeft" fmla="*/ 0 w 109080"/>
                <a:gd name="textAreaRight" fmla="*/ 109440 w 109080"/>
                <a:gd name="textAreaTop" fmla="*/ 0 h 109080"/>
                <a:gd name="textAreaBottom" fmla="*/ 109440 h 109080"/>
              </a:gdLst>
              <a:ahLst/>
              <a:cxnLst/>
              <a:rect l="textAreaLeft" t="textAreaTop" r="textAreaRight" b="textAreaBottom"/>
              <a:pathLst>
                <a:path w="2963" h="2962">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w="0">
              <a:noFill/>
            </a:ln>
          </p:spPr>
          <p:style>
            <a:lnRef idx="0"/>
            <a:fillRef idx="0"/>
            <a:effectRef idx="0"/>
            <a:fontRef idx="minor"/>
          </p:style>
          <p:txBody>
            <a:bodyPr tIns="54720" bIns="54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76" name="Google Shape;9789;p60"/>
          <p:cNvGrpSpPr/>
          <p:nvPr/>
        </p:nvGrpSpPr>
        <p:grpSpPr>
          <a:xfrm>
            <a:off x="5718600" y="2242440"/>
            <a:ext cx="451080" cy="451440"/>
            <a:chOff x="5718600" y="2242440"/>
            <a:chExt cx="451080" cy="451440"/>
          </a:xfrm>
        </p:grpSpPr>
        <p:sp>
          <p:nvSpPr>
            <p:cNvPr id="9577" name="Google Shape;9790;p60"/>
            <p:cNvSpPr/>
            <p:nvPr/>
          </p:nvSpPr>
          <p:spPr>
            <a:xfrm>
              <a:off x="5718600" y="2242440"/>
              <a:ext cx="79920" cy="113760"/>
            </a:xfrm>
            <a:custGeom>
              <a:avLst/>
              <a:gdLst>
                <a:gd name="textAreaLeft" fmla="*/ 0 w 79920"/>
                <a:gd name="textAreaRight" fmla="*/ 80280 w 79920"/>
                <a:gd name="textAreaTop" fmla="*/ 0 h 113760"/>
                <a:gd name="textAreaBottom" fmla="*/ 114120 h 113760"/>
              </a:gdLst>
              <a:ahLst/>
              <a:cxnLst/>
              <a:rect l="textAreaLeft" t="textAreaTop" r="textAreaRight" b="textAreaBottom"/>
              <a:pathLst>
                <a:path w="2175" h="3088">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w="0">
              <a:noFill/>
            </a:ln>
          </p:spPr>
          <p:style>
            <a:lnRef idx="0"/>
            <a:fillRef idx="0"/>
            <a:effectRef idx="0"/>
            <a:fontRef idx="minor"/>
          </p:style>
          <p:txBody>
            <a:bodyPr tIns="56880" bIns="56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8" name="Google Shape;9791;p60"/>
            <p:cNvSpPr/>
            <p:nvPr/>
          </p:nvSpPr>
          <p:spPr>
            <a:xfrm>
              <a:off x="5746320" y="2378160"/>
              <a:ext cx="423360" cy="315720"/>
            </a:xfrm>
            <a:custGeom>
              <a:avLst/>
              <a:gdLst>
                <a:gd name="textAreaLeft" fmla="*/ 0 w 423360"/>
                <a:gd name="textAreaRight" fmla="*/ 423720 w 423360"/>
                <a:gd name="textAreaTop" fmla="*/ 0 h 315720"/>
                <a:gd name="textAreaBottom" fmla="*/ 316080 h 315720"/>
              </a:gdLst>
              <a:ahLst/>
              <a:cxnLst/>
              <a:rect l="textAreaLeft" t="textAreaTop" r="textAreaRight" b="textAreaBottom"/>
              <a:pathLst>
                <a:path w="11469" h="8554">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79" name="Google Shape;9792;p60"/>
            <p:cNvSpPr/>
            <p:nvPr/>
          </p:nvSpPr>
          <p:spPr>
            <a:xfrm>
              <a:off x="5884920" y="2322000"/>
              <a:ext cx="282600" cy="286920"/>
            </a:xfrm>
            <a:custGeom>
              <a:avLst/>
              <a:gdLst>
                <a:gd name="textAreaLeft" fmla="*/ 0 w 282600"/>
                <a:gd name="textAreaRight" fmla="*/ 282960 w 282600"/>
                <a:gd name="textAreaTop" fmla="*/ 0 h 286920"/>
                <a:gd name="textAreaBottom" fmla="*/ 287280 h 286920"/>
              </a:gdLst>
              <a:ahLst/>
              <a:cxnLst/>
              <a:rect l="textAreaLeft" t="textAreaTop" r="textAreaRight" b="textAreaBottom"/>
              <a:pathLst>
                <a:path w="7656" h="7774">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0" name="Google Shape;9793;p60"/>
            <p:cNvSpPr/>
            <p:nvPr/>
          </p:nvSpPr>
          <p:spPr>
            <a:xfrm>
              <a:off x="5823360" y="2243520"/>
              <a:ext cx="79920" cy="112680"/>
            </a:xfrm>
            <a:custGeom>
              <a:avLst/>
              <a:gdLst>
                <a:gd name="textAreaLeft" fmla="*/ 0 w 79920"/>
                <a:gd name="textAreaRight" fmla="*/ 80280 w 79920"/>
                <a:gd name="textAreaTop" fmla="*/ 0 h 112680"/>
                <a:gd name="textAreaBottom" fmla="*/ 113040 h 112680"/>
              </a:gdLst>
              <a:ahLst/>
              <a:cxnLst/>
              <a:rect l="textAreaLeft" t="textAreaTop" r="textAreaRight" b="textAreaBottom"/>
              <a:pathLst>
                <a:path w="2175" h="3057">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81" name="Google Shape;9794;p60"/>
          <p:cNvGrpSpPr/>
          <p:nvPr/>
        </p:nvGrpSpPr>
        <p:grpSpPr>
          <a:xfrm>
            <a:off x="5746320" y="2795760"/>
            <a:ext cx="395640" cy="451080"/>
            <a:chOff x="5746320" y="2795760"/>
            <a:chExt cx="395640" cy="451080"/>
          </a:xfrm>
        </p:grpSpPr>
        <p:sp>
          <p:nvSpPr>
            <p:cNvPr id="9582" name="Google Shape;9795;p60"/>
            <p:cNvSpPr/>
            <p:nvPr/>
          </p:nvSpPr>
          <p:spPr>
            <a:xfrm>
              <a:off x="6067800" y="2956320"/>
              <a:ext cx="74160" cy="76320"/>
            </a:xfrm>
            <a:custGeom>
              <a:avLst/>
              <a:gdLst>
                <a:gd name="textAreaLeft" fmla="*/ 0 w 74160"/>
                <a:gd name="textAreaRight" fmla="*/ 74520 w 74160"/>
                <a:gd name="textAreaTop" fmla="*/ 0 h 76320"/>
                <a:gd name="textAreaBottom" fmla="*/ 76680 h 76320"/>
              </a:gdLst>
              <a:ahLst/>
              <a:cxnLst/>
              <a:rect l="textAreaLeft" t="textAreaTop" r="textAreaRight" b="textAreaBottom"/>
              <a:pathLst>
                <a:path w="2018" h="208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3" name="Google Shape;9796;p60"/>
            <p:cNvSpPr/>
            <p:nvPr/>
          </p:nvSpPr>
          <p:spPr>
            <a:xfrm>
              <a:off x="5985000" y="2797920"/>
              <a:ext cx="129960" cy="152280"/>
            </a:xfrm>
            <a:custGeom>
              <a:avLst/>
              <a:gdLst>
                <a:gd name="textAreaLeft" fmla="*/ 0 w 129960"/>
                <a:gd name="textAreaRight" fmla="*/ 130320 w 129960"/>
                <a:gd name="textAreaTop" fmla="*/ 0 h 152280"/>
                <a:gd name="textAreaBottom" fmla="*/ 152640 h 152280"/>
              </a:gdLst>
              <a:ahLst/>
              <a:cxnLst/>
              <a:rect l="textAreaLeft" t="textAreaTop" r="textAreaRight" b="textAreaBottom"/>
              <a:pathLst>
                <a:path w="3530" h="4128">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w="0">
              <a:noFill/>
            </a:ln>
          </p:spPr>
          <p:style>
            <a:lnRef idx="0"/>
            <a:fillRef idx="0"/>
            <a:effectRef idx="0"/>
            <a:fontRef idx="minor"/>
          </p:style>
          <p:txBody>
            <a:bodyPr tIns="76320" bIns="76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4" name="Google Shape;9797;p60"/>
            <p:cNvSpPr/>
            <p:nvPr/>
          </p:nvSpPr>
          <p:spPr>
            <a:xfrm>
              <a:off x="5772240" y="2795760"/>
              <a:ext cx="133560" cy="153360"/>
            </a:xfrm>
            <a:custGeom>
              <a:avLst/>
              <a:gdLst>
                <a:gd name="textAreaLeft" fmla="*/ 0 w 133560"/>
                <a:gd name="textAreaRight" fmla="*/ 133920 w 133560"/>
                <a:gd name="textAreaTop" fmla="*/ 0 h 153360"/>
                <a:gd name="textAreaBottom" fmla="*/ 153720 h 153360"/>
              </a:gdLst>
              <a:ahLst/>
              <a:cxnLst/>
              <a:rect l="textAreaLeft" t="textAreaTop" r="textAreaRight" b="textAreaBottom"/>
              <a:pathLst>
                <a:path w="3624" h="416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w="0">
              <a:noFill/>
            </a:ln>
          </p:spPr>
          <p:style>
            <a:lnRef idx="0"/>
            <a:fillRef idx="0"/>
            <a:effectRef idx="0"/>
            <a:fontRef idx="minor"/>
          </p:style>
          <p:txBody>
            <a:bodyPr tIns="76680" bIns="76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5" name="Google Shape;9798;p60"/>
            <p:cNvSpPr/>
            <p:nvPr/>
          </p:nvSpPr>
          <p:spPr>
            <a:xfrm>
              <a:off x="5932800" y="3089160"/>
              <a:ext cx="24120" cy="23760"/>
            </a:xfrm>
            <a:custGeom>
              <a:avLst/>
              <a:gdLst>
                <a:gd name="textAreaLeft" fmla="*/ 0 w 24120"/>
                <a:gd name="textAreaRight" fmla="*/ 24480 w 24120"/>
                <a:gd name="textAreaTop" fmla="*/ 0 h 23760"/>
                <a:gd name="textAreaBottom" fmla="*/ 24120 h 23760"/>
              </a:gdLst>
              <a:ahLst/>
              <a:cxnLst/>
              <a:rect l="textAreaLeft" t="textAreaTop" r="textAreaRight" b="textAreaBottom"/>
              <a:pathLst>
                <a:path w="662" h="655">
                  <a:moveTo>
                    <a:pt x="319" y="1"/>
                  </a:moveTo>
                  <a:cubicBezTo>
                    <a:pt x="173" y="1"/>
                    <a:pt x="32" y="72"/>
                    <a:pt x="0" y="213"/>
                  </a:cubicBezTo>
                  <a:lnTo>
                    <a:pt x="347" y="655"/>
                  </a:lnTo>
                  <a:lnTo>
                    <a:pt x="662" y="213"/>
                  </a:lnTo>
                  <a:cubicBezTo>
                    <a:pt x="615" y="72"/>
                    <a:pt x="465" y="1"/>
                    <a:pt x="319" y="1"/>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6" name="Google Shape;9799;p60"/>
            <p:cNvSpPr/>
            <p:nvPr/>
          </p:nvSpPr>
          <p:spPr>
            <a:xfrm>
              <a:off x="5824440" y="2929680"/>
              <a:ext cx="238320" cy="238320"/>
            </a:xfrm>
            <a:custGeom>
              <a:avLst/>
              <a:gdLst>
                <a:gd name="textAreaLeft" fmla="*/ 0 w 238320"/>
                <a:gd name="textAreaRight" fmla="*/ 238680 w 238320"/>
                <a:gd name="textAreaTop" fmla="*/ 0 h 238320"/>
                <a:gd name="textAreaBottom" fmla="*/ 238680 h 238320"/>
              </a:gdLst>
              <a:ahLst/>
              <a:cxnLst/>
              <a:rect l="textAreaLeft" t="textAreaTop" r="textAreaRight" b="textAreaBottom"/>
              <a:pathLst>
                <a:path w="6459" h="646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7" name="Google Shape;9800;p60"/>
            <p:cNvSpPr/>
            <p:nvPr/>
          </p:nvSpPr>
          <p:spPr>
            <a:xfrm>
              <a:off x="5880240" y="3107520"/>
              <a:ext cx="124200" cy="139320"/>
            </a:xfrm>
            <a:custGeom>
              <a:avLst/>
              <a:gdLst>
                <a:gd name="textAreaLeft" fmla="*/ 0 w 124200"/>
                <a:gd name="textAreaRight" fmla="*/ 124560 w 124200"/>
                <a:gd name="textAreaTop" fmla="*/ 0 h 139320"/>
                <a:gd name="textAreaBottom" fmla="*/ 139680 h 139320"/>
              </a:gdLst>
              <a:ahLst/>
              <a:cxnLst/>
              <a:rect l="textAreaLeft" t="textAreaTop" r="textAreaRight" b="textAreaBottom"/>
              <a:pathLst>
                <a:path w="3372" h="3781">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w="0">
              <a:noFill/>
            </a:ln>
          </p:spPr>
          <p:style>
            <a:lnRef idx="0"/>
            <a:fillRef idx="0"/>
            <a:effectRef idx="0"/>
            <a:fontRef idx="minor"/>
          </p:style>
          <p:txBody>
            <a:bodyPr tIns="69840" bIns="69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88" name="Google Shape;9801;p60"/>
            <p:cNvSpPr/>
            <p:nvPr/>
          </p:nvSpPr>
          <p:spPr>
            <a:xfrm>
              <a:off x="5746320" y="2956320"/>
              <a:ext cx="73080" cy="76320"/>
            </a:xfrm>
            <a:custGeom>
              <a:avLst/>
              <a:gdLst>
                <a:gd name="textAreaLeft" fmla="*/ 0 w 73080"/>
                <a:gd name="textAreaRight" fmla="*/ 73440 w 73080"/>
                <a:gd name="textAreaTop" fmla="*/ 0 h 76320"/>
                <a:gd name="textAreaBottom" fmla="*/ 76680 h 76320"/>
              </a:gdLst>
              <a:ahLst/>
              <a:cxnLst/>
              <a:rect l="textAreaLeft" t="textAreaTop" r="textAreaRight" b="textAreaBottom"/>
              <a:pathLst>
                <a:path w="1986" h="208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w="0">
              <a:noFill/>
            </a:ln>
          </p:spPr>
          <p:style>
            <a:lnRef idx="0"/>
            <a:fillRef idx="0"/>
            <a:effectRef idx="0"/>
            <a:fontRef idx="minor"/>
          </p:style>
          <p:txBody>
            <a:bodyPr tIns="38160" bIns="38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589" name="Google Shape;9802;p60"/>
          <p:cNvGrpSpPr/>
          <p:nvPr/>
        </p:nvGrpSpPr>
        <p:grpSpPr>
          <a:xfrm>
            <a:off x="2890440" y="3354840"/>
            <a:ext cx="450360" cy="423720"/>
            <a:chOff x="2890440" y="3354840"/>
            <a:chExt cx="450360" cy="423720"/>
          </a:xfrm>
        </p:grpSpPr>
        <p:sp>
          <p:nvSpPr>
            <p:cNvPr id="9590" name="Google Shape;9803;p60"/>
            <p:cNvSpPr/>
            <p:nvPr/>
          </p:nvSpPr>
          <p:spPr>
            <a:xfrm>
              <a:off x="3143160" y="3354840"/>
              <a:ext cx="197640" cy="169560"/>
            </a:xfrm>
            <a:custGeom>
              <a:avLst/>
              <a:gdLst>
                <a:gd name="textAreaLeft" fmla="*/ 0 w 197640"/>
                <a:gd name="textAreaRight" fmla="*/ 198000 w 197640"/>
                <a:gd name="textAreaTop" fmla="*/ 0 h 169560"/>
                <a:gd name="textAreaBottom" fmla="*/ 169920 h 169560"/>
              </a:gdLst>
              <a:ahLst/>
              <a:cxnLst/>
              <a:rect l="textAreaLeft" t="textAreaTop" r="textAreaRight" b="textAreaBottom"/>
              <a:pathLst>
                <a:path w="5357" h="4601">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1" name="Google Shape;9804;p60"/>
            <p:cNvSpPr/>
            <p:nvPr/>
          </p:nvSpPr>
          <p:spPr>
            <a:xfrm>
              <a:off x="3081240" y="3564360"/>
              <a:ext cx="64800" cy="79920"/>
            </a:xfrm>
            <a:custGeom>
              <a:avLst/>
              <a:gdLst>
                <a:gd name="textAreaLeft" fmla="*/ 0 w 64800"/>
                <a:gd name="textAreaRight" fmla="*/ 65160 w 64800"/>
                <a:gd name="textAreaTop" fmla="*/ 0 h 79920"/>
                <a:gd name="textAreaBottom" fmla="*/ 80280 h 79920"/>
              </a:gdLst>
              <a:ahLst/>
              <a:cxnLst/>
              <a:rect l="textAreaLeft" t="textAreaTop" r="textAreaRight" b="textAreaBottom"/>
              <a:pathLst>
                <a:path w="1765" h="217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2" name="Google Shape;9805;p60"/>
            <p:cNvSpPr/>
            <p:nvPr/>
          </p:nvSpPr>
          <p:spPr>
            <a:xfrm>
              <a:off x="2942640" y="3435480"/>
              <a:ext cx="343080" cy="343080"/>
            </a:xfrm>
            <a:custGeom>
              <a:avLst/>
              <a:gdLst>
                <a:gd name="textAreaLeft" fmla="*/ 0 w 343080"/>
                <a:gd name="textAreaRight" fmla="*/ 343440 w 343080"/>
                <a:gd name="textAreaTop" fmla="*/ 0 h 343080"/>
                <a:gd name="textAreaBottom" fmla="*/ 343440 h 343080"/>
              </a:gdLst>
              <a:ahLst/>
              <a:cxnLst/>
              <a:rect l="textAreaLeft" t="textAreaTop" r="textAreaRight" b="textAreaBottom"/>
              <a:pathLst>
                <a:path w="9295" h="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3" name="Google Shape;9806;p60"/>
            <p:cNvSpPr/>
            <p:nvPr/>
          </p:nvSpPr>
          <p:spPr>
            <a:xfrm>
              <a:off x="2890440" y="3354840"/>
              <a:ext cx="196560" cy="169560"/>
            </a:xfrm>
            <a:custGeom>
              <a:avLst/>
              <a:gdLst>
                <a:gd name="textAreaLeft" fmla="*/ 0 w 196560"/>
                <a:gd name="textAreaRight" fmla="*/ 196920 w 196560"/>
                <a:gd name="textAreaTop" fmla="*/ 0 h 169560"/>
                <a:gd name="textAreaBottom" fmla="*/ 169920 h 169560"/>
              </a:gdLst>
              <a:ahLst/>
              <a:cxnLst/>
              <a:rect l="textAreaLeft" t="textAreaTop" r="textAreaRight" b="textAreaBottom"/>
              <a:pathLst>
                <a:path w="5326" h="4601">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594" name="Google Shape;9807;p60"/>
          <p:cNvSpPr/>
          <p:nvPr/>
        </p:nvSpPr>
        <p:spPr>
          <a:xfrm>
            <a:off x="5135040" y="3341880"/>
            <a:ext cx="447840" cy="450000"/>
          </a:xfrm>
          <a:custGeom>
            <a:avLst/>
            <a:gdLst>
              <a:gd name="textAreaLeft" fmla="*/ 0 w 447840"/>
              <a:gd name="textAreaRight" fmla="*/ 448200 w 447840"/>
              <a:gd name="textAreaTop" fmla="*/ 0 h 450000"/>
              <a:gd name="textAreaBottom" fmla="*/ 450360 h 450000"/>
            </a:gdLst>
            <a:ahLst/>
            <a:cxnLst/>
            <a:rect l="textAreaLeft" t="textAreaTop" r="textAreaRight" b="textAreaBottom"/>
            <a:pathLst>
              <a:path w="12131" h="12194">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595" name="Google Shape;9808;p60"/>
          <p:cNvGrpSpPr/>
          <p:nvPr/>
        </p:nvGrpSpPr>
        <p:grpSpPr>
          <a:xfrm>
            <a:off x="8012880" y="2243880"/>
            <a:ext cx="373320" cy="448560"/>
            <a:chOff x="8012880" y="2243880"/>
            <a:chExt cx="373320" cy="448560"/>
          </a:xfrm>
        </p:grpSpPr>
        <p:sp>
          <p:nvSpPr>
            <p:cNvPr id="9596" name="Google Shape;9809;p60"/>
            <p:cNvSpPr/>
            <p:nvPr/>
          </p:nvSpPr>
          <p:spPr>
            <a:xfrm>
              <a:off x="8146800" y="2349360"/>
              <a:ext cx="129960" cy="131040"/>
            </a:xfrm>
            <a:custGeom>
              <a:avLst/>
              <a:gdLst>
                <a:gd name="textAreaLeft" fmla="*/ 0 w 129960"/>
                <a:gd name="textAreaRight" fmla="*/ 130320 w 129960"/>
                <a:gd name="textAreaTop" fmla="*/ 0 h 131040"/>
                <a:gd name="textAreaBottom" fmla="*/ 131400 h 131040"/>
              </a:gdLst>
              <a:ahLst/>
              <a:cxnLst/>
              <a:rect l="textAreaLeft" t="textAreaTop" r="textAreaRight" b="textAreaBottom"/>
              <a:pathLst>
                <a:path w="3530" h="3561">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7" name="Google Shape;9810;p60"/>
            <p:cNvSpPr/>
            <p:nvPr/>
          </p:nvSpPr>
          <p:spPr>
            <a:xfrm>
              <a:off x="8036280" y="2243880"/>
              <a:ext cx="349920" cy="344880"/>
            </a:xfrm>
            <a:custGeom>
              <a:avLst/>
              <a:gdLst>
                <a:gd name="textAreaLeft" fmla="*/ 0 w 349920"/>
                <a:gd name="textAreaRight" fmla="*/ 350280 w 349920"/>
                <a:gd name="textAreaTop" fmla="*/ 0 h 344880"/>
                <a:gd name="textAreaBottom" fmla="*/ 345240 h 344880"/>
              </a:gdLst>
              <a:ahLst/>
              <a:cxnLst/>
              <a:rect l="textAreaLeft" t="textAreaTop" r="textAreaRight" b="textAreaBottom"/>
              <a:pathLst>
                <a:path w="9484" h="9343">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8" name="Google Shape;9811;p60"/>
            <p:cNvSpPr/>
            <p:nvPr/>
          </p:nvSpPr>
          <p:spPr>
            <a:xfrm>
              <a:off x="8012880" y="2532240"/>
              <a:ext cx="190440" cy="160200"/>
            </a:xfrm>
            <a:custGeom>
              <a:avLst/>
              <a:gdLst>
                <a:gd name="textAreaLeft" fmla="*/ 0 w 190440"/>
                <a:gd name="textAreaRight" fmla="*/ 190800 w 190440"/>
                <a:gd name="textAreaTop" fmla="*/ 0 h 160200"/>
                <a:gd name="textAreaBottom" fmla="*/ 160560 h 160200"/>
              </a:gdLst>
              <a:ahLst/>
              <a:cxnLst/>
              <a:rect l="textAreaLeft" t="textAreaTop" r="textAreaRight" b="textAreaBottom"/>
              <a:pathLst>
                <a:path w="5168" h="434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w="0">
              <a:noFill/>
            </a:ln>
          </p:spPr>
          <p:style>
            <a:lnRef idx="0"/>
            <a:fillRef idx="0"/>
            <a:effectRef idx="0"/>
            <a:fontRef idx="minor"/>
          </p:style>
          <p:txBody>
            <a:bodyPr tIns="80280" bIns="80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599" name="Google Shape;9812;p60"/>
            <p:cNvSpPr/>
            <p:nvPr/>
          </p:nvSpPr>
          <p:spPr>
            <a:xfrm>
              <a:off x="8222400" y="2533320"/>
              <a:ext cx="159120" cy="133560"/>
            </a:xfrm>
            <a:custGeom>
              <a:avLst/>
              <a:gdLst>
                <a:gd name="textAreaLeft" fmla="*/ 0 w 159120"/>
                <a:gd name="textAreaRight" fmla="*/ 159480 w 159120"/>
                <a:gd name="textAreaTop" fmla="*/ 0 h 133560"/>
                <a:gd name="textAreaBottom" fmla="*/ 133920 h 133560"/>
              </a:gdLst>
              <a:ahLst/>
              <a:cxnLst/>
              <a:rect l="textAreaLeft" t="textAreaTop" r="textAreaRight" b="textAreaBottom"/>
              <a:pathLst>
                <a:path w="4317" h="3624">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w="0">
              <a:noFill/>
            </a:ln>
          </p:spPr>
          <p:style>
            <a:lnRef idx="0"/>
            <a:fillRef idx="0"/>
            <a:effectRef idx="0"/>
            <a:fontRef idx="minor"/>
          </p:style>
          <p:txBody>
            <a:bodyPr tIns="66960" bIns="6696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600" name="Google Shape;9813;p60"/>
          <p:cNvSpPr/>
          <p:nvPr/>
        </p:nvSpPr>
        <p:spPr>
          <a:xfrm>
            <a:off x="6245640" y="3343320"/>
            <a:ext cx="448920" cy="447840"/>
          </a:xfrm>
          <a:custGeom>
            <a:avLst/>
            <a:gdLst>
              <a:gd name="textAreaLeft" fmla="*/ 0 w 448920"/>
              <a:gd name="textAreaRight" fmla="*/ 449280 w 448920"/>
              <a:gd name="textAreaTop" fmla="*/ 0 h 447840"/>
              <a:gd name="textAreaBottom" fmla="*/ 448200 h 447840"/>
            </a:gdLst>
            <a:ahLst/>
            <a:cxnLst/>
            <a:rect l="textAreaLeft" t="textAreaTop" r="textAreaRight" b="textAreaBottom"/>
            <a:pathLst>
              <a:path w="12161" h="1213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01"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Nature Icons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9602" name="Google Shape;9819;p61"/>
          <p:cNvGrpSpPr/>
          <p:nvPr/>
        </p:nvGrpSpPr>
        <p:grpSpPr>
          <a:xfrm>
            <a:off x="829800" y="1689120"/>
            <a:ext cx="442080" cy="419400"/>
            <a:chOff x="829800" y="1689120"/>
            <a:chExt cx="442080" cy="419400"/>
          </a:xfrm>
        </p:grpSpPr>
        <p:sp>
          <p:nvSpPr>
            <p:cNvPr id="9603" name="Google Shape;9820;p61"/>
            <p:cNvSpPr/>
            <p:nvPr/>
          </p:nvSpPr>
          <p:spPr>
            <a:xfrm>
              <a:off x="829800" y="1831680"/>
              <a:ext cx="317160" cy="276840"/>
            </a:xfrm>
            <a:custGeom>
              <a:avLst/>
              <a:gdLst>
                <a:gd name="textAreaLeft" fmla="*/ 0 w 317160"/>
                <a:gd name="textAreaRight" fmla="*/ 317520 w 317160"/>
                <a:gd name="textAreaTop" fmla="*/ 0 h 276840"/>
                <a:gd name="textAreaBottom" fmla="*/ 277200 h 276840"/>
              </a:gdLst>
              <a:ahLst/>
              <a:cxnLst/>
              <a:rect l="textAreaLeft" t="textAreaTop" r="textAreaRight" b="textAreaBottom"/>
              <a:pathLst>
                <a:path w="8823" h="7704">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04" name="Google Shape;9821;p61"/>
            <p:cNvSpPr/>
            <p:nvPr/>
          </p:nvSpPr>
          <p:spPr>
            <a:xfrm>
              <a:off x="938880" y="1689120"/>
              <a:ext cx="333000" cy="280440"/>
            </a:xfrm>
            <a:custGeom>
              <a:avLst/>
              <a:gdLst>
                <a:gd name="textAreaLeft" fmla="*/ 0 w 333000"/>
                <a:gd name="textAreaRight" fmla="*/ 333360 w 333000"/>
                <a:gd name="textAreaTop" fmla="*/ 0 h 280440"/>
                <a:gd name="textAreaBottom" fmla="*/ 280800 h 280440"/>
              </a:gdLst>
              <a:ahLst/>
              <a:cxnLst/>
              <a:rect l="textAreaLeft" t="textAreaTop" r="textAreaRight" b="textAreaBottom"/>
              <a:pathLst>
                <a:path w="9263" h="7798">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05" name="Google Shape;9822;p61"/>
          <p:cNvGrpSpPr/>
          <p:nvPr/>
        </p:nvGrpSpPr>
        <p:grpSpPr>
          <a:xfrm>
            <a:off x="829800" y="2204640"/>
            <a:ext cx="442080" cy="420480"/>
            <a:chOff x="829800" y="2204640"/>
            <a:chExt cx="442080" cy="420480"/>
          </a:xfrm>
        </p:grpSpPr>
        <p:sp>
          <p:nvSpPr>
            <p:cNvPr id="9606" name="Google Shape;9823;p61"/>
            <p:cNvSpPr/>
            <p:nvPr/>
          </p:nvSpPr>
          <p:spPr>
            <a:xfrm>
              <a:off x="829800" y="2204640"/>
              <a:ext cx="320760" cy="420480"/>
            </a:xfrm>
            <a:custGeom>
              <a:avLst/>
              <a:gdLst>
                <a:gd name="textAreaLeft" fmla="*/ 0 w 320760"/>
                <a:gd name="textAreaRight" fmla="*/ 321120 w 320760"/>
                <a:gd name="textAreaTop" fmla="*/ 0 h 420480"/>
                <a:gd name="textAreaBottom" fmla="*/ 420840 h 420480"/>
              </a:gdLst>
              <a:ahLst/>
              <a:cxnLst/>
              <a:rect l="textAreaLeft" t="textAreaTop" r="textAreaRight" b="textAreaBottom"/>
              <a:pathLst>
                <a:path w="8917" h="11689">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07" name="Google Shape;9824;p61"/>
            <p:cNvSpPr/>
            <p:nvPr/>
          </p:nvSpPr>
          <p:spPr>
            <a:xfrm>
              <a:off x="954000" y="2493720"/>
              <a:ext cx="84240" cy="81000"/>
            </a:xfrm>
            <a:custGeom>
              <a:avLst/>
              <a:gdLst>
                <a:gd name="textAreaLeft" fmla="*/ 0 w 84240"/>
                <a:gd name="textAreaRight" fmla="*/ 84600 w 84240"/>
                <a:gd name="textAreaTop" fmla="*/ 0 h 81000"/>
                <a:gd name="textAreaBottom" fmla="*/ 81360 h 81000"/>
              </a:gdLst>
              <a:ahLst/>
              <a:cxnLst/>
              <a:rect l="textAreaLeft" t="textAreaTop" r="textAreaRight" b="textAreaBottom"/>
              <a:pathLst>
                <a:path w="2347" h="2262">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08" name="Google Shape;9825;p61"/>
            <p:cNvSpPr/>
            <p:nvPr/>
          </p:nvSpPr>
          <p:spPr>
            <a:xfrm>
              <a:off x="1146240" y="2281680"/>
              <a:ext cx="125640" cy="102960"/>
            </a:xfrm>
            <a:custGeom>
              <a:avLst/>
              <a:gdLst>
                <a:gd name="textAreaLeft" fmla="*/ 0 w 125640"/>
                <a:gd name="textAreaRight" fmla="*/ 126000 w 125640"/>
                <a:gd name="textAreaTop" fmla="*/ 0 h 102960"/>
                <a:gd name="textAreaBottom" fmla="*/ 103320 h 102960"/>
              </a:gdLst>
              <a:ahLst/>
              <a:cxnLst/>
              <a:rect l="textAreaLeft" t="textAreaTop" r="textAreaRight" b="textAreaBottom"/>
              <a:pathLst>
                <a:path w="3499" h="2872">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w="0">
              <a:noFill/>
            </a:ln>
          </p:spPr>
          <p:style>
            <a:lnRef idx="0"/>
            <a:fillRef idx="0"/>
            <a:effectRef idx="0"/>
            <a:fontRef idx="minor"/>
          </p:style>
          <p:txBody>
            <a:bodyPr tIns="51480" bIns="51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09" name="Google Shape;9826;p61"/>
            <p:cNvSpPr/>
            <p:nvPr/>
          </p:nvSpPr>
          <p:spPr>
            <a:xfrm>
              <a:off x="990720" y="2334960"/>
              <a:ext cx="205920" cy="205920"/>
            </a:xfrm>
            <a:custGeom>
              <a:avLst/>
              <a:gdLst>
                <a:gd name="textAreaLeft" fmla="*/ 0 w 205920"/>
                <a:gd name="textAreaRight" fmla="*/ 206280 w 205920"/>
                <a:gd name="textAreaTop" fmla="*/ 0 h 205920"/>
                <a:gd name="textAreaBottom" fmla="*/ 206280 h 205920"/>
              </a:gdLst>
              <a:ahLst/>
              <a:cxnLst/>
              <a:rect l="textAreaLeft" t="textAreaTop" r="textAreaRight" b="textAreaBottom"/>
              <a:pathLst>
                <a:path w="5735" h="5735">
                  <a:moveTo>
                    <a:pt x="3813" y="1"/>
                  </a:moveTo>
                  <a:lnTo>
                    <a:pt x="1" y="3813"/>
                  </a:lnTo>
                  <a:lnTo>
                    <a:pt x="1922" y="5734"/>
                  </a:lnTo>
                  <a:lnTo>
                    <a:pt x="4474" y="3183"/>
                  </a:lnTo>
                  <a:lnTo>
                    <a:pt x="5734" y="1922"/>
                  </a:lnTo>
                  <a:lnTo>
                    <a:pt x="381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0" name="Google Shape;9827;p61"/>
            <p:cNvSpPr/>
            <p:nvPr/>
          </p:nvSpPr>
          <p:spPr>
            <a:xfrm>
              <a:off x="837720" y="2212560"/>
              <a:ext cx="67680" cy="66600"/>
            </a:xfrm>
            <a:custGeom>
              <a:avLst/>
              <a:gdLst>
                <a:gd name="textAreaLeft" fmla="*/ 0 w 67680"/>
                <a:gd name="textAreaRight" fmla="*/ 68040 w 67680"/>
                <a:gd name="textAreaTop" fmla="*/ 0 h 66600"/>
                <a:gd name="textAreaBottom" fmla="*/ 66960 h 66600"/>
              </a:gdLst>
              <a:ahLst/>
              <a:cxnLst/>
              <a:rect l="textAreaLeft" t="textAreaTop" r="textAreaRight" b="textAreaBottom"/>
              <a:pathLst>
                <a:path w="1891" h="1859">
                  <a:moveTo>
                    <a:pt x="1891" y="0"/>
                  </a:moveTo>
                  <a:lnTo>
                    <a:pt x="0" y="1859"/>
                  </a:lnTo>
                  <a:lnTo>
                    <a:pt x="1891" y="1859"/>
                  </a:lnTo>
                  <a:lnTo>
                    <a:pt x="1891" y="0"/>
                  </a:lnTo>
                  <a:close/>
                </a:path>
              </a:pathLst>
            </a:custGeom>
            <a:solidFill>
              <a:schemeClr val="dk2"/>
            </a:solidFill>
            <a:ln w="0">
              <a:noFill/>
            </a:ln>
          </p:spPr>
          <p:style>
            <a:lnRef idx="0"/>
            <a:fillRef idx="0"/>
            <a:effectRef idx="0"/>
            <a:fontRef idx="minor"/>
          </p:style>
          <p:txBody>
            <a:bodyPr tIns="33480" bIns="33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11" name="Google Shape;9828;p61"/>
          <p:cNvGrpSpPr/>
          <p:nvPr/>
        </p:nvGrpSpPr>
        <p:grpSpPr>
          <a:xfrm>
            <a:off x="851760" y="2756880"/>
            <a:ext cx="421560" cy="419040"/>
            <a:chOff x="851760" y="2756880"/>
            <a:chExt cx="421560" cy="419040"/>
          </a:xfrm>
        </p:grpSpPr>
        <p:sp>
          <p:nvSpPr>
            <p:cNvPr id="9612" name="Google Shape;9829;p61"/>
            <p:cNvSpPr/>
            <p:nvPr/>
          </p:nvSpPr>
          <p:spPr>
            <a:xfrm>
              <a:off x="1057320" y="2756880"/>
              <a:ext cx="43920" cy="93960"/>
            </a:xfrm>
            <a:custGeom>
              <a:avLst/>
              <a:gdLst>
                <a:gd name="textAreaLeft" fmla="*/ 0 w 43920"/>
                <a:gd name="textAreaRight" fmla="*/ 44280 w 43920"/>
                <a:gd name="textAreaTop" fmla="*/ 0 h 93960"/>
                <a:gd name="textAreaBottom" fmla="*/ 94320 h 93960"/>
              </a:gdLst>
              <a:ahLst/>
              <a:cxnLst/>
              <a:rect l="textAreaLeft" t="textAreaTop" r="textAreaRight" b="textAreaBottom"/>
              <a:pathLst>
                <a:path w="1230" h="2616">
                  <a:moveTo>
                    <a:pt x="1229" y="1"/>
                  </a:moveTo>
                  <a:cubicBezTo>
                    <a:pt x="757" y="379"/>
                    <a:pt x="284" y="1355"/>
                    <a:pt x="1" y="2616"/>
                  </a:cubicBezTo>
                  <a:lnTo>
                    <a:pt x="1229" y="2616"/>
                  </a:lnTo>
                  <a:lnTo>
                    <a:pt x="1229" y="1"/>
                  </a:lnTo>
                  <a:close/>
                </a:path>
              </a:pathLst>
            </a:custGeom>
            <a:solidFill>
              <a:schemeClr val="dk2"/>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3" name="Google Shape;9830;p61"/>
            <p:cNvSpPr/>
            <p:nvPr/>
          </p:nvSpPr>
          <p:spPr>
            <a:xfrm>
              <a:off x="1057320" y="2974680"/>
              <a:ext cx="43920" cy="92520"/>
            </a:xfrm>
            <a:custGeom>
              <a:avLst/>
              <a:gdLst>
                <a:gd name="textAreaLeft" fmla="*/ 0 w 43920"/>
                <a:gd name="textAreaRight" fmla="*/ 44280 w 43920"/>
                <a:gd name="textAreaTop" fmla="*/ 0 h 92520"/>
                <a:gd name="textAreaBottom" fmla="*/ 92880 h 92520"/>
              </a:gdLst>
              <a:ahLst/>
              <a:cxnLst/>
              <a:rect l="textAreaLeft" t="textAreaTop" r="textAreaRight" b="textAreaBottom"/>
              <a:pathLst>
                <a:path w="1230" h="2584">
                  <a:moveTo>
                    <a:pt x="1" y="1"/>
                  </a:moveTo>
                  <a:cubicBezTo>
                    <a:pt x="284" y="1261"/>
                    <a:pt x="757" y="2237"/>
                    <a:pt x="1229" y="2584"/>
                  </a:cubicBezTo>
                  <a:lnTo>
                    <a:pt x="1229" y="1"/>
                  </a:lnTo>
                  <a:close/>
                </a:path>
              </a:pathLst>
            </a:custGeom>
            <a:solidFill>
              <a:schemeClr val="dk2"/>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4" name="Google Shape;9831;p61"/>
            <p:cNvSpPr/>
            <p:nvPr/>
          </p:nvSpPr>
          <p:spPr>
            <a:xfrm>
              <a:off x="1051560" y="2874960"/>
              <a:ext cx="49680" cy="73440"/>
            </a:xfrm>
            <a:custGeom>
              <a:avLst/>
              <a:gdLst>
                <a:gd name="textAreaLeft" fmla="*/ 0 w 49680"/>
                <a:gd name="textAreaRight" fmla="*/ 50040 w 49680"/>
                <a:gd name="textAreaTop" fmla="*/ 0 h 73440"/>
                <a:gd name="textAreaBottom" fmla="*/ 73800 h 73440"/>
              </a:gdLst>
              <a:ahLst/>
              <a:cxnLst/>
              <a:rect l="textAreaLeft" t="textAreaTop" r="textAreaRight" b="textAreaBottom"/>
              <a:pathLst>
                <a:path w="1387" h="2048">
                  <a:moveTo>
                    <a:pt x="63" y="0"/>
                  </a:moveTo>
                  <a:cubicBezTo>
                    <a:pt x="0" y="725"/>
                    <a:pt x="0" y="1355"/>
                    <a:pt x="63" y="2048"/>
                  </a:cubicBezTo>
                  <a:lnTo>
                    <a:pt x="1386" y="2048"/>
                  </a:lnTo>
                  <a:lnTo>
                    <a:pt x="1386" y="0"/>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5" name="Google Shape;9832;p61"/>
            <p:cNvSpPr/>
            <p:nvPr/>
          </p:nvSpPr>
          <p:spPr>
            <a:xfrm>
              <a:off x="1160280" y="2760480"/>
              <a:ext cx="100440" cy="90360"/>
            </a:xfrm>
            <a:custGeom>
              <a:avLst/>
              <a:gdLst>
                <a:gd name="textAreaLeft" fmla="*/ 0 w 100440"/>
                <a:gd name="textAreaRight" fmla="*/ 100800 w 100440"/>
                <a:gd name="textAreaTop" fmla="*/ 0 h 90360"/>
                <a:gd name="textAreaBottom" fmla="*/ 90720 h 90360"/>
              </a:gdLst>
              <a:ahLst/>
              <a:cxnLst/>
              <a:rect l="textAreaLeft" t="textAreaTop" r="textAreaRight" b="textAreaBottom"/>
              <a:pathLst>
                <a:path w="2805" h="2521">
                  <a:moveTo>
                    <a:pt x="1" y="0"/>
                  </a:moveTo>
                  <a:cubicBezTo>
                    <a:pt x="442" y="630"/>
                    <a:pt x="757" y="1512"/>
                    <a:pt x="946" y="2521"/>
                  </a:cubicBezTo>
                  <a:lnTo>
                    <a:pt x="2805" y="2521"/>
                  </a:lnTo>
                  <a:cubicBezTo>
                    <a:pt x="2301" y="1292"/>
                    <a:pt x="1261" y="347"/>
                    <a:pt x="1" y="0"/>
                  </a:cubicBez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6" name="Google Shape;9833;p61"/>
            <p:cNvSpPr/>
            <p:nvPr/>
          </p:nvSpPr>
          <p:spPr>
            <a:xfrm>
              <a:off x="1197720" y="2874960"/>
              <a:ext cx="75600" cy="73440"/>
            </a:xfrm>
            <a:custGeom>
              <a:avLst/>
              <a:gdLst>
                <a:gd name="textAreaLeft" fmla="*/ 0 w 75600"/>
                <a:gd name="textAreaRight" fmla="*/ 75960 w 75600"/>
                <a:gd name="textAreaTop" fmla="*/ 0 h 73440"/>
                <a:gd name="textAreaBottom" fmla="*/ 73800 h 73440"/>
              </a:gdLst>
              <a:ahLst/>
              <a:cxnLst/>
              <a:rect l="textAreaLeft" t="textAreaTop" r="textAreaRight" b="textAreaBottom"/>
              <a:pathLst>
                <a:path w="2112" h="2048">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7" name="Google Shape;9834;p61"/>
            <p:cNvSpPr/>
            <p:nvPr/>
          </p:nvSpPr>
          <p:spPr>
            <a:xfrm>
              <a:off x="1125360" y="2756880"/>
              <a:ext cx="43920" cy="93960"/>
            </a:xfrm>
            <a:custGeom>
              <a:avLst/>
              <a:gdLst>
                <a:gd name="textAreaLeft" fmla="*/ 0 w 43920"/>
                <a:gd name="textAreaRight" fmla="*/ 44280 w 43920"/>
                <a:gd name="textAreaTop" fmla="*/ 0 h 93960"/>
                <a:gd name="textAreaBottom" fmla="*/ 94320 h 93960"/>
              </a:gdLst>
              <a:ahLst/>
              <a:cxnLst/>
              <a:rect l="textAreaLeft" t="textAreaTop" r="textAreaRight" b="textAreaBottom"/>
              <a:pathLst>
                <a:path w="1229" h="2616">
                  <a:moveTo>
                    <a:pt x="0" y="1"/>
                  </a:moveTo>
                  <a:lnTo>
                    <a:pt x="0" y="2616"/>
                  </a:lnTo>
                  <a:lnTo>
                    <a:pt x="1229" y="2616"/>
                  </a:lnTo>
                  <a:cubicBezTo>
                    <a:pt x="977" y="1355"/>
                    <a:pt x="473" y="379"/>
                    <a:pt x="0" y="1"/>
                  </a:cubicBezTo>
                  <a:close/>
                </a:path>
              </a:pathLst>
            </a:custGeom>
            <a:solidFill>
              <a:schemeClr val="dk2"/>
            </a:solidFill>
            <a:ln w="0">
              <a:noFill/>
            </a:ln>
          </p:spPr>
          <p:style>
            <a:lnRef idx="0"/>
            <a:fillRef idx="0"/>
            <a:effectRef idx="0"/>
            <a:fontRef idx="minor"/>
          </p:style>
          <p:txBody>
            <a:bodyPr tIns="47160" bIns="47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8" name="Google Shape;9835;p61"/>
            <p:cNvSpPr/>
            <p:nvPr/>
          </p:nvSpPr>
          <p:spPr>
            <a:xfrm>
              <a:off x="1125360" y="2974680"/>
              <a:ext cx="43920" cy="92520"/>
            </a:xfrm>
            <a:custGeom>
              <a:avLst/>
              <a:gdLst>
                <a:gd name="textAreaLeft" fmla="*/ 0 w 43920"/>
                <a:gd name="textAreaRight" fmla="*/ 44280 w 43920"/>
                <a:gd name="textAreaTop" fmla="*/ 0 h 92520"/>
                <a:gd name="textAreaBottom" fmla="*/ 92880 h 92520"/>
              </a:gdLst>
              <a:ahLst/>
              <a:cxnLst/>
              <a:rect l="textAreaLeft" t="textAreaTop" r="textAreaRight" b="textAreaBottom"/>
              <a:pathLst>
                <a:path w="1229" h="2584">
                  <a:moveTo>
                    <a:pt x="0" y="1"/>
                  </a:moveTo>
                  <a:lnTo>
                    <a:pt x="0" y="2584"/>
                  </a:lnTo>
                  <a:cubicBezTo>
                    <a:pt x="473" y="2237"/>
                    <a:pt x="945" y="1261"/>
                    <a:pt x="1229" y="1"/>
                  </a:cubicBezTo>
                  <a:close/>
                </a:path>
              </a:pathLst>
            </a:custGeom>
            <a:solidFill>
              <a:schemeClr val="dk2"/>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19" name="Google Shape;9836;p61"/>
            <p:cNvSpPr/>
            <p:nvPr/>
          </p:nvSpPr>
          <p:spPr>
            <a:xfrm>
              <a:off x="851760" y="2972520"/>
              <a:ext cx="215280" cy="203400"/>
            </a:xfrm>
            <a:custGeom>
              <a:avLst/>
              <a:gdLst>
                <a:gd name="textAreaLeft" fmla="*/ 0 w 215280"/>
                <a:gd name="textAreaRight" fmla="*/ 215640 w 215280"/>
                <a:gd name="textAreaTop" fmla="*/ 0 h 203400"/>
                <a:gd name="textAreaBottom" fmla="*/ 203760 h 203400"/>
              </a:gdLst>
              <a:ahLst/>
              <a:cxnLst/>
              <a:rect l="textAreaLeft" t="textAreaTop" r="textAreaRight" b="textAreaBottom"/>
              <a:pathLst>
                <a:path w="5987" h="5664">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0" name="Google Shape;9837;p61"/>
            <p:cNvSpPr/>
            <p:nvPr/>
          </p:nvSpPr>
          <p:spPr>
            <a:xfrm>
              <a:off x="1160280" y="2972520"/>
              <a:ext cx="100440" cy="92520"/>
            </a:xfrm>
            <a:custGeom>
              <a:avLst/>
              <a:gdLst>
                <a:gd name="textAreaLeft" fmla="*/ 0 w 100440"/>
                <a:gd name="textAreaRight" fmla="*/ 100800 w 100440"/>
                <a:gd name="textAreaTop" fmla="*/ 0 h 92520"/>
                <a:gd name="textAreaBottom" fmla="*/ 92880 h 92520"/>
              </a:gdLst>
              <a:ahLst/>
              <a:cxnLst/>
              <a:rect l="textAreaLeft" t="textAreaTop" r="textAreaRight" b="textAreaBottom"/>
              <a:pathLst>
                <a:path w="2805" h="2584">
                  <a:moveTo>
                    <a:pt x="946" y="1"/>
                  </a:moveTo>
                  <a:cubicBezTo>
                    <a:pt x="757" y="1040"/>
                    <a:pt x="442" y="1954"/>
                    <a:pt x="1" y="2584"/>
                  </a:cubicBezTo>
                  <a:cubicBezTo>
                    <a:pt x="1261" y="2174"/>
                    <a:pt x="2301" y="1229"/>
                    <a:pt x="2805" y="1"/>
                  </a:cubicBezTo>
                  <a:close/>
                </a:path>
              </a:pathLst>
            </a:custGeom>
            <a:solidFill>
              <a:schemeClr val="dk2"/>
            </a:solidFill>
            <a:ln w="0">
              <a:noFill/>
            </a:ln>
          </p:spPr>
          <p:style>
            <a:lnRef idx="0"/>
            <a:fillRef idx="0"/>
            <a:effectRef idx="0"/>
            <a:fontRef idx="minor"/>
          </p:style>
          <p:txBody>
            <a:bodyPr tIns="46440" bIns="46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1" name="Google Shape;9838;p61"/>
            <p:cNvSpPr/>
            <p:nvPr/>
          </p:nvSpPr>
          <p:spPr>
            <a:xfrm>
              <a:off x="954000" y="2874960"/>
              <a:ext cx="74520" cy="73440"/>
            </a:xfrm>
            <a:custGeom>
              <a:avLst/>
              <a:gdLst>
                <a:gd name="textAreaLeft" fmla="*/ 0 w 74520"/>
                <a:gd name="textAreaRight" fmla="*/ 74880 w 74520"/>
                <a:gd name="textAreaTop" fmla="*/ 0 h 73440"/>
                <a:gd name="textAreaBottom" fmla="*/ 73800 h 73440"/>
              </a:gdLst>
              <a:ahLst/>
              <a:cxnLst/>
              <a:rect l="textAreaLeft" t="textAreaTop" r="textAreaRight" b="textAreaBottom"/>
              <a:pathLst>
                <a:path w="2081" h="2048">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2" name="Google Shape;9839;p61"/>
            <p:cNvSpPr/>
            <p:nvPr/>
          </p:nvSpPr>
          <p:spPr>
            <a:xfrm>
              <a:off x="966600" y="2757960"/>
              <a:ext cx="100440" cy="90360"/>
            </a:xfrm>
            <a:custGeom>
              <a:avLst/>
              <a:gdLst>
                <a:gd name="textAreaLeft" fmla="*/ 0 w 100440"/>
                <a:gd name="textAreaRight" fmla="*/ 100800 w 100440"/>
                <a:gd name="textAreaTop" fmla="*/ 0 h 90360"/>
                <a:gd name="textAreaBottom" fmla="*/ 90720 h 90360"/>
              </a:gdLst>
              <a:ahLst/>
              <a:cxnLst/>
              <a:rect l="textAreaLeft" t="textAreaTop" r="textAreaRight" b="textAreaBottom"/>
              <a:pathLst>
                <a:path w="2805" h="2521">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3" name="Google Shape;9840;p61"/>
            <p:cNvSpPr/>
            <p:nvPr/>
          </p:nvSpPr>
          <p:spPr>
            <a:xfrm>
              <a:off x="1125360" y="2874960"/>
              <a:ext cx="50760" cy="73440"/>
            </a:xfrm>
            <a:custGeom>
              <a:avLst/>
              <a:gdLst>
                <a:gd name="textAreaLeft" fmla="*/ 0 w 50760"/>
                <a:gd name="textAreaRight" fmla="*/ 51120 w 50760"/>
                <a:gd name="textAreaTop" fmla="*/ 0 h 73440"/>
                <a:gd name="textAreaBottom" fmla="*/ 73800 h 73440"/>
              </a:gdLst>
              <a:ahLst/>
              <a:cxnLst/>
              <a:rect l="textAreaLeft" t="textAreaTop" r="textAreaRight" b="textAreaBottom"/>
              <a:pathLst>
                <a:path w="1418" h="2048">
                  <a:moveTo>
                    <a:pt x="0" y="0"/>
                  </a:moveTo>
                  <a:lnTo>
                    <a:pt x="0" y="2048"/>
                  </a:lnTo>
                  <a:lnTo>
                    <a:pt x="1292" y="2048"/>
                  </a:lnTo>
                  <a:cubicBezTo>
                    <a:pt x="1418" y="1355"/>
                    <a:pt x="1418" y="725"/>
                    <a:pt x="1292"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624" name="Google Shape;9841;p61"/>
          <p:cNvSpPr/>
          <p:nvPr/>
        </p:nvSpPr>
        <p:spPr>
          <a:xfrm>
            <a:off x="3529800" y="1689120"/>
            <a:ext cx="434160" cy="419040"/>
          </a:xfrm>
          <a:custGeom>
            <a:avLst/>
            <a:gdLst>
              <a:gd name="textAreaLeft" fmla="*/ 0 w 434160"/>
              <a:gd name="textAreaRight" fmla="*/ 434520 w 434160"/>
              <a:gd name="textAreaTop" fmla="*/ 0 h 419040"/>
              <a:gd name="textAreaBottom" fmla="*/ 419400 h 419040"/>
            </a:gdLst>
            <a:ahLst/>
            <a:cxnLst/>
            <a:rect l="textAreaLeft" t="textAreaTop" r="textAreaRight" b="textAreaBottom"/>
            <a:pathLst>
              <a:path w="12074" h="11646">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625" name="Google Shape;9842;p61"/>
          <p:cNvGrpSpPr/>
          <p:nvPr/>
        </p:nvGrpSpPr>
        <p:grpSpPr>
          <a:xfrm>
            <a:off x="3535200" y="2205360"/>
            <a:ext cx="422640" cy="419400"/>
            <a:chOff x="3535200" y="2205360"/>
            <a:chExt cx="422640" cy="419400"/>
          </a:xfrm>
        </p:grpSpPr>
        <p:sp>
          <p:nvSpPr>
            <p:cNvPr id="9626" name="Google Shape;9843;p61"/>
            <p:cNvSpPr/>
            <p:nvPr/>
          </p:nvSpPr>
          <p:spPr>
            <a:xfrm>
              <a:off x="3536280" y="2205360"/>
              <a:ext cx="421560" cy="245880"/>
            </a:xfrm>
            <a:custGeom>
              <a:avLst/>
              <a:gdLst>
                <a:gd name="textAreaLeft" fmla="*/ 0 w 421560"/>
                <a:gd name="textAreaRight" fmla="*/ 421920 w 421560"/>
                <a:gd name="textAreaTop" fmla="*/ 0 h 245880"/>
                <a:gd name="textAreaBottom" fmla="*/ 246240 h 245880"/>
              </a:gdLst>
              <a:ahLst/>
              <a:cxnLst/>
              <a:rect l="textAreaLeft" t="textAreaTop" r="textAreaRight" b="textAreaBottom"/>
              <a:pathLst>
                <a:path w="11721" h="6837">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7" name="Google Shape;9844;p61"/>
            <p:cNvSpPr/>
            <p:nvPr/>
          </p:nvSpPr>
          <p:spPr>
            <a:xfrm>
              <a:off x="3535200" y="2394720"/>
              <a:ext cx="419400" cy="230040"/>
            </a:xfrm>
            <a:custGeom>
              <a:avLst/>
              <a:gdLst>
                <a:gd name="textAreaLeft" fmla="*/ 0 w 419400"/>
                <a:gd name="textAreaRight" fmla="*/ 419760 w 419400"/>
                <a:gd name="textAreaTop" fmla="*/ 0 h 230040"/>
                <a:gd name="textAreaBottom" fmla="*/ 230400 h 230040"/>
              </a:gdLst>
              <a:ahLst/>
              <a:cxnLst/>
              <a:rect l="textAreaLeft" t="textAreaTop" r="textAreaRight" b="textAreaBottom"/>
              <a:pathLst>
                <a:path w="11657" h="639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28" name="Google Shape;9845;p61"/>
            <p:cNvSpPr/>
            <p:nvPr/>
          </p:nvSpPr>
          <p:spPr>
            <a:xfrm>
              <a:off x="3708720" y="2473920"/>
              <a:ext cx="73440" cy="27000"/>
            </a:xfrm>
            <a:custGeom>
              <a:avLst/>
              <a:gdLst>
                <a:gd name="textAreaLeft" fmla="*/ 0 w 73440"/>
                <a:gd name="textAreaRight" fmla="*/ 73800 w 73440"/>
                <a:gd name="textAreaTop" fmla="*/ 0 h 27000"/>
                <a:gd name="textAreaBottom" fmla="*/ 27360 h 27000"/>
              </a:gdLst>
              <a:ahLst/>
              <a:cxnLst/>
              <a:rect l="textAreaLeft" t="textAreaTop" r="textAreaRight" b="textAreaBottom"/>
              <a:pathLst>
                <a:path w="2049" h="758">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w="0">
              <a:noFill/>
            </a:ln>
          </p:spPr>
          <p:style>
            <a:lnRef idx="0"/>
            <a:fillRef idx="0"/>
            <a:effectRef idx="0"/>
            <a:fontRef idx="minor"/>
          </p:style>
          <p:txBody>
            <a:bodyPr tIns="13680" bIns="136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29" name="Google Shape;9846;p61"/>
          <p:cNvGrpSpPr/>
          <p:nvPr/>
        </p:nvGrpSpPr>
        <p:grpSpPr>
          <a:xfrm>
            <a:off x="3548160" y="2756880"/>
            <a:ext cx="420480" cy="419400"/>
            <a:chOff x="3548160" y="2756880"/>
            <a:chExt cx="420480" cy="419400"/>
          </a:xfrm>
        </p:grpSpPr>
        <p:sp>
          <p:nvSpPr>
            <p:cNvPr id="9630" name="Google Shape;9847;p61"/>
            <p:cNvSpPr/>
            <p:nvPr/>
          </p:nvSpPr>
          <p:spPr>
            <a:xfrm>
              <a:off x="3696840" y="2904120"/>
              <a:ext cx="124560" cy="124560"/>
            </a:xfrm>
            <a:custGeom>
              <a:avLst/>
              <a:gdLst>
                <a:gd name="textAreaLeft" fmla="*/ 0 w 124560"/>
                <a:gd name="textAreaRight" fmla="*/ 124920 w 124560"/>
                <a:gd name="textAreaTop" fmla="*/ 0 h 124560"/>
                <a:gd name="textAreaBottom" fmla="*/ 124920 h 124560"/>
              </a:gdLst>
              <a:ahLst/>
              <a:cxnLst/>
              <a:rect l="textAreaLeft" t="textAreaTop" r="textAreaRight" b="textAreaBottom"/>
              <a:pathLst>
                <a:path w="3466" h="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w="0">
              <a:noFill/>
            </a:ln>
          </p:spPr>
          <p:style>
            <a:lnRef idx="0"/>
            <a:fillRef idx="0"/>
            <a:effectRef idx="0"/>
            <a:fontRef idx="minor"/>
          </p:style>
          <p:txBody>
            <a:bodyPr tIns="62280" bIns="622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1" name="Google Shape;9848;p61"/>
            <p:cNvSpPr/>
            <p:nvPr/>
          </p:nvSpPr>
          <p:spPr>
            <a:xfrm>
              <a:off x="3745440" y="2954160"/>
              <a:ext cx="27000" cy="24480"/>
            </a:xfrm>
            <a:custGeom>
              <a:avLst/>
              <a:gdLst>
                <a:gd name="textAreaLeft" fmla="*/ 0 w 27000"/>
                <a:gd name="textAreaRight" fmla="*/ 27360 w 27000"/>
                <a:gd name="textAreaTop" fmla="*/ 0 h 24480"/>
                <a:gd name="textAreaBottom" fmla="*/ 24840 h 24480"/>
              </a:gdLst>
              <a:ahLst/>
              <a:cxnLst/>
              <a:rect l="textAreaLeft" t="textAreaTop" r="textAreaRight" b="textAreaBottom"/>
              <a:pathLst>
                <a:path w="758" h="694">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2" name="Google Shape;9849;p61"/>
            <p:cNvSpPr/>
            <p:nvPr/>
          </p:nvSpPr>
          <p:spPr>
            <a:xfrm>
              <a:off x="3676320" y="2756880"/>
              <a:ext cx="292320" cy="293400"/>
            </a:xfrm>
            <a:custGeom>
              <a:avLst/>
              <a:gdLst>
                <a:gd name="textAreaLeft" fmla="*/ 0 w 292320"/>
                <a:gd name="textAreaRight" fmla="*/ 292680 w 292320"/>
                <a:gd name="textAreaTop" fmla="*/ 0 h 293400"/>
                <a:gd name="textAreaBottom" fmla="*/ 293760 h 293400"/>
              </a:gdLst>
              <a:ahLst/>
              <a:cxnLst/>
              <a:rect l="textAreaLeft" t="textAreaTop" r="textAreaRight" b="textAreaBottom"/>
              <a:pathLst>
                <a:path w="8129" h="8161">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3" name="Google Shape;9850;p61"/>
            <p:cNvSpPr/>
            <p:nvPr/>
          </p:nvSpPr>
          <p:spPr>
            <a:xfrm>
              <a:off x="3809160" y="3016440"/>
              <a:ext cx="131040" cy="131040"/>
            </a:xfrm>
            <a:custGeom>
              <a:avLst/>
              <a:gdLst>
                <a:gd name="textAreaLeft" fmla="*/ 0 w 131040"/>
                <a:gd name="textAreaRight" fmla="*/ 131400 w 131040"/>
                <a:gd name="textAreaTop" fmla="*/ 0 h 131040"/>
                <a:gd name="textAreaBottom" fmla="*/ 131400 h 131040"/>
              </a:gdLst>
              <a:ahLst/>
              <a:cxnLst/>
              <a:rect l="textAreaLeft" t="textAreaTop" r="textAreaRight" b="textAreaBottom"/>
              <a:pathLst>
                <a:path w="3655" h="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4" name="Google Shape;9851;p61"/>
            <p:cNvSpPr/>
            <p:nvPr/>
          </p:nvSpPr>
          <p:spPr>
            <a:xfrm>
              <a:off x="3576600" y="2785320"/>
              <a:ext cx="131400" cy="131040"/>
            </a:xfrm>
            <a:custGeom>
              <a:avLst/>
              <a:gdLst>
                <a:gd name="textAreaLeft" fmla="*/ 0 w 131400"/>
                <a:gd name="textAreaRight" fmla="*/ 131760 w 131400"/>
                <a:gd name="textAreaTop" fmla="*/ 0 h 131040"/>
                <a:gd name="textAreaBottom" fmla="*/ 131400 h 131040"/>
              </a:gdLst>
              <a:ahLst/>
              <a:cxnLst/>
              <a:rect l="textAreaLeft" t="textAreaTop" r="textAreaRight" b="textAreaBottom"/>
              <a:pathLst>
                <a:path w="3656" h="3655">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w="0">
              <a:noFill/>
            </a:ln>
          </p:spPr>
          <p:style>
            <a:lnRef idx="0"/>
            <a:fillRef idx="0"/>
            <a:effectRef idx="0"/>
            <a:fontRef idx="minor"/>
          </p:style>
          <p:txBody>
            <a:bodyPr tIns="65520" bIns="65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5" name="Google Shape;9852;p61"/>
            <p:cNvSpPr/>
            <p:nvPr/>
          </p:nvSpPr>
          <p:spPr>
            <a:xfrm>
              <a:off x="3548160" y="2882880"/>
              <a:ext cx="293400" cy="293400"/>
            </a:xfrm>
            <a:custGeom>
              <a:avLst/>
              <a:gdLst>
                <a:gd name="textAreaLeft" fmla="*/ 0 w 293400"/>
                <a:gd name="textAreaRight" fmla="*/ 293760 w 293400"/>
                <a:gd name="textAreaTop" fmla="*/ 0 h 293400"/>
                <a:gd name="textAreaBottom" fmla="*/ 293760 h 293400"/>
              </a:gdLst>
              <a:ahLst/>
              <a:cxnLst/>
              <a:rect l="textAreaLeft" t="textAreaTop" r="textAreaRight" b="textAreaBottom"/>
              <a:pathLst>
                <a:path w="8160" h="8161">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36" name="Google Shape;9853;p61"/>
          <p:cNvGrpSpPr/>
          <p:nvPr/>
        </p:nvGrpSpPr>
        <p:grpSpPr>
          <a:xfrm>
            <a:off x="6240240" y="1714320"/>
            <a:ext cx="430920" cy="369360"/>
            <a:chOff x="6240240" y="1714320"/>
            <a:chExt cx="430920" cy="369360"/>
          </a:xfrm>
        </p:grpSpPr>
        <p:sp>
          <p:nvSpPr>
            <p:cNvPr id="9637" name="Google Shape;9854;p61"/>
            <p:cNvSpPr/>
            <p:nvPr/>
          </p:nvSpPr>
          <p:spPr>
            <a:xfrm>
              <a:off x="6240240" y="2010240"/>
              <a:ext cx="219600" cy="73440"/>
            </a:xfrm>
            <a:custGeom>
              <a:avLst/>
              <a:gdLst>
                <a:gd name="textAreaLeft" fmla="*/ 0 w 219600"/>
                <a:gd name="textAreaRight" fmla="*/ 219960 w 219600"/>
                <a:gd name="textAreaTop" fmla="*/ 0 h 73440"/>
                <a:gd name="textAreaBottom" fmla="*/ 73800 h 73440"/>
              </a:gdLst>
              <a:ahLst/>
              <a:cxnLst/>
              <a:rect l="textAreaLeft" t="textAreaTop" r="textAreaRight" b="textAreaBottom"/>
              <a:pathLst>
                <a:path w="6113" h="2049">
                  <a:moveTo>
                    <a:pt x="1356" y="1"/>
                  </a:moveTo>
                  <a:cubicBezTo>
                    <a:pt x="1" y="1"/>
                    <a:pt x="1" y="2049"/>
                    <a:pt x="1356" y="2049"/>
                  </a:cubicBezTo>
                  <a:lnTo>
                    <a:pt x="4758" y="2049"/>
                  </a:lnTo>
                  <a:cubicBezTo>
                    <a:pt x="6113" y="2049"/>
                    <a:pt x="6113" y="1"/>
                    <a:pt x="4758"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8" name="Google Shape;9855;p61"/>
            <p:cNvSpPr/>
            <p:nvPr/>
          </p:nvSpPr>
          <p:spPr>
            <a:xfrm>
              <a:off x="6460200" y="2010240"/>
              <a:ext cx="210600" cy="73440"/>
            </a:xfrm>
            <a:custGeom>
              <a:avLst/>
              <a:gdLst>
                <a:gd name="textAreaLeft" fmla="*/ 0 w 210600"/>
                <a:gd name="textAreaRight" fmla="*/ 210960 w 210600"/>
                <a:gd name="textAreaTop" fmla="*/ 0 h 73440"/>
                <a:gd name="textAreaBottom" fmla="*/ 73800 h 73440"/>
              </a:gdLst>
              <a:ahLst/>
              <a:cxnLst/>
              <a:rect l="textAreaLeft" t="textAreaTop" r="textAreaRight" b="textAreaBottom"/>
              <a:pathLst>
                <a:path w="5861" h="2049">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39" name="Google Shape;9856;p61"/>
            <p:cNvSpPr/>
            <p:nvPr/>
          </p:nvSpPr>
          <p:spPr>
            <a:xfrm>
              <a:off x="6425280" y="1798200"/>
              <a:ext cx="85680" cy="104040"/>
            </a:xfrm>
            <a:custGeom>
              <a:avLst/>
              <a:gdLst>
                <a:gd name="textAreaLeft" fmla="*/ 0 w 85680"/>
                <a:gd name="textAreaRight" fmla="*/ 86040 w 85680"/>
                <a:gd name="textAreaTop" fmla="*/ 0 h 104040"/>
                <a:gd name="textAreaBottom" fmla="*/ 104400 h 104040"/>
              </a:gdLst>
              <a:ahLst/>
              <a:cxnLst/>
              <a:rect l="textAreaLeft" t="textAreaTop" r="textAreaRight" b="textAreaBottom"/>
              <a:pathLst>
                <a:path w="2395" h="2899">
                  <a:moveTo>
                    <a:pt x="0" y="1"/>
                  </a:moveTo>
                  <a:lnTo>
                    <a:pt x="0" y="2899"/>
                  </a:lnTo>
                  <a:lnTo>
                    <a:pt x="2395" y="1450"/>
                  </a:lnTo>
                  <a:lnTo>
                    <a:pt x="0" y="1"/>
                  </a:lnTo>
                  <a:close/>
                </a:path>
              </a:pathLst>
            </a:custGeom>
            <a:solidFill>
              <a:schemeClr val="dk2"/>
            </a:solidFill>
            <a:ln w="0">
              <a:noFill/>
            </a:ln>
          </p:spPr>
          <p:style>
            <a:lnRef idx="0"/>
            <a:fillRef idx="0"/>
            <a:effectRef idx="0"/>
            <a:fontRef idx="minor"/>
          </p:style>
          <p:txBody>
            <a:bodyPr tIns="52200" bIns="52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40" name="Google Shape;9857;p61"/>
            <p:cNvSpPr/>
            <p:nvPr/>
          </p:nvSpPr>
          <p:spPr>
            <a:xfrm>
              <a:off x="6251760" y="1714320"/>
              <a:ext cx="419400" cy="270720"/>
            </a:xfrm>
            <a:custGeom>
              <a:avLst/>
              <a:gdLst>
                <a:gd name="textAreaLeft" fmla="*/ 0 w 419400"/>
                <a:gd name="textAreaRight" fmla="*/ 419760 w 419400"/>
                <a:gd name="textAreaTop" fmla="*/ 0 h 270720"/>
                <a:gd name="textAreaBottom" fmla="*/ 271080 h 270720"/>
              </a:gdLst>
              <a:ahLst/>
              <a:cxnLst/>
              <a:rect l="textAreaLeft" t="textAreaTop" r="textAreaRight" b="textAreaBottom"/>
              <a:pathLst>
                <a:path w="11658" h="753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41" name="Google Shape;9858;p61"/>
          <p:cNvGrpSpPr/>
          <p:nvPr/>
        </p:nvGrpSpPr>
        <p:grpSpPr>
          <a:xfrm>
            <a:off x="6244200" y="2204640"/>
            <a:ext cx="422640" cy="420120"/>
            <a:chOff x="6244200" y="2204640"/>
            <a:chExt cx="422640" cy="420120"/>
          </a:xfrm>
        </p:grpSpPr>
        <p:sp>
          <p:nvSpPr>
            <p:cNvPr id="9642" name="Google Shape;9859;p61"/>
            <p:cNvSpPr/>
            <p:nvPr/>
          </p:nvSpPr>
          <p:spPr>
            <a:xfrm>
              <a:off x="6246360" y="2204640"/>
              <a:ext cx="420480" cy="97200"/>
            </a:xfrm>
            <a:custGeom>
              <a:avLst/>
              <a:gdLst>
                <a:gd name="textAreaLeft" fmla="*/ 0 w 420480"/>
                <a:gd name="textAreaRight" fmla="*/ 420840 w 420480"/>
                <a:gd name="textAreaTop" fmla="*/ 0 h 97200"/>
                <a:gd name="textAreaBottom" fmla="*/ 97560 h 97200"/>
              </a:gdLst>
              <a:ahLst/>
              <a:cxnLst/>
              <a:rect l="textAreaLeft" t="textAreaTop" r="textAreaRight" b="textAreaBottom"/>
              <a:pathLst>
                <a:path w="11690" h="2711">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43" name="Google Shape;9860;p61"/>
            <p:cNvSpPr/>
            <p:nvPr/>
          </p:nvSpPr>
          <p:spPr>
            <a:xfrm>
              <a:off x="6244200" y="2333880"/>
              <a:ext cx="420480" cy="220680"/>
            </a:xfrm>
            <a:custGeom>
              <a:avLst/>
              <a:gdLst>
                <a:gd name="textAreaLeft" fmla="*/ 0 w 420480"/>
                <a:gd name="textAreaRight" fmla="*/ 420840 w 420480"/>
                <a:gd name="textAreaTop" fmla="*/ 0 h 220680"/>
                <a:gd name="textAreaBottom" fmla="*/ 221040 h 220680"/>
              </a:gdLst>
              <a:ahLst/>
              <a:cxnLst/>
              <a:rect l="textAreaLeft" t="textAreaTop" r="textAreaRight" b="textAreaBottom"/>
              <a:pathLst>
                <a:path w="11690" h="6144">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44" name="Google Shape;9861;p61"/>
            <p:cNvSpPr/>
            <p:nvPr/>
          </p:nvSpPr>
          <p:spPr>
            <a:xfrm>
              <a:off x="6421320" y="2387160"/>
              <a:ext cx="86040" cy="236520"/>
            </a:xfrm>
            <a:custGeom>
              <a:avLst/>
              <a:gdLst>
                <a:gd name="textAreaLeft" fmla="*/ 0 w 86040"/>
                <a:gd name="textAreaRight" fmla="*/ 86400 w 86040"/>
                <a:gd name="textAreaTop" fmla="*/ 0 h 236520"/>
                <a:gd name="textAreaBottom" fmla="*/ 236880 h 236520"/>
              </a:gdLst>
              <a:ahLst/>
              <a:cxnLst/>
              <a:rect l="textAreaLeft" t="textAreaTop" r="textAreaRight" b="textAreaBottom"/>
              <a:pathLst>
                <a:path w="2396" h="6585">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45" name="Google Shape;9862;p61"/>
            <p:cNvSpPr/>
            <p:nvPr/>
          </p:nvSpPr>
          <p:spPr>
            <a:xfrm>
              <a:off x="6532200" y="2389320"/>
              <a:ext cx="85680" cy="235440"/>
            </a:xfrm>
            <a:custGeom>
              <a:avLst/>
              <a:gdLst>
                <a:gd name="textAreaLeft" fmla="*/ 0 w 85680"/>
                <a:gd name="textAreaRight" fmla="*/ 86040 w 85680"/>
                <a:gd name="textAreaTop" fmla="*/ 0 h 235440"/>
                <a:gd name="textAreaBottom" fmla="*/ 235800 h 235440"/>
              </a:gdLst>
              <a:ahLst/>
              <a:cxnLst/>
              <a:rect l="textAreaLeft" t="textAreaTop" r="textAreaRight" b="textAreaBottom"/>
              <a:pathLst>
                <a:path w="2395" h="6554">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46" name="Google Shape;9863;p61"/>
          <p:cNvGrpSpPr/>
          <p:nvPr/>
        </p:nvGrpSpPr>
        <p:grpSpPr>
          <a:xfrm>
            <a:off x="6256800" y="2781360"/>
            <a:ext cx="421560" cy="370440"/>
            <a:chOff x="6256800" y="2781360"/>
            <a:chExt cx="421560" cy="370440"/>
          </a:xfrm>
        </p:grpSpPr>
        <p:sp>
          <p:nvSpPr>
            <p:cNvPr id="9647" name="Google Shape;9864;p61"/>
            <p:cNvSpPr/>
            <p:nvPr/>
          </p:nvSpPr>
          <p:spPr>
            <a:xfrm>
              <a:off x="6257880" y="2781360"/>
              <a:ext cx="420480" cy="98280"/>
            </a:xfrm>
            <a:custGeom>
              <a:avLst/>
              <a:gdLst>
                <a:gd name="textAreaLeft" fmla="*/ 0 w 420480"/>
                <a:gd name="textAreaRight" fmla="*/ 420840 w 420480"/>
                <a:gd name="textAreaTop" fmla="*/ 0 h 98280"/>
                <a:gd name="textAreaBottom" fmla="*/ 98640 h 98280"/>
              </a:gdLst>
              <a:ahLst/>
              <a:cxnLst/>
              <a:rect l="textAreaLeft" t="textAreaTop" r="textAreaRight" b="textAreaBottom"/>
              <a:pathLst>
                <a:path w="11690" h="2742">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48" name="Google Shape;9865;p61"/>
            <p:cNvSpPr/>
            <p:nvPr/>
          </p:nvSpPr>
          <p:spPr>
            <a:xfrm>
              <a:off x="6256800" y="2904840"/>
              <a:ext cx="420480" cy="246960"/>
            </a:xfrm>
            <a:custGeom>
              <a:avLst/>
              <a:gdLst>
                <a:gd name="textAreaLeft" fmla="*/ 0 w 420480"/>
                <a:gd name="textAreaRight" fmla="*/ 420840 w 420480"/>
                <a:gd name="textAreaTop" fmla="*/ 0 h 246960"/>
                <a:gd name="textAreaBottom" fmla="*/ 247320 h 246960"/>
              </a:gdLst>
              <a:ahLst/>
              <a:cxnLst/>
              <a:rect l="textAreaLeft" t="textAreaTop" r="textAreaRight" b="textAreaBottom"/>
              <a:pathLst>
                <a:path w="11689" h="686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49" name="Google Shape;9866;p61"/>
          <p:cNvGrpSpPr/>
          <p:nvPr/>
        </p:nvGrpSpPr>
        <p:grpSpPr>
          <a:xfrm>
            <a:off x="1358280" y="3369600"/>
            <a:ext cx="421560" cy="296640"/>
            <a:chOff x="1358280" y="3369600"/>
            <a:chExt cx="421560" cy="296640"/>
          </a:xfrm>
        </p:grpSpPr>
        <p:sp>
          <p:nvSpPr>
            <p:cNvPr id="9650" name="Google Shape;9867;p61"/>
            <p:cNvSpPr/>
            <p:nvPr/>
          </p:nvSpPr>
          <p:spPr>
            <a:xfrm>
              <a:off x="1380960" y="3536280"/>
              <a:ext cx="376200" cy="129960"/>
            </a:xfrm>
            <a:custGeom>
              <a:avLst/>
              <a:gdLst>
                <a:gd name="textAreaLeft" fmla="*/ 0 w 376200"/>
                <a:gd name="textAreaRight" fmla="*/ 376560 w 376200"/>
                <a:gd name="textAreaTop" fmla="*/ 0 h 129960"/>
                <a:gd name="textAreaBottom" fmla="*/ 130320 h 129960"/>
              </a:gdLst>
              <a:ahLst/>
              <a:cxnLst/>
              <a:rect l="textAreaLeft" t="textAreaTop" r="textAreaRight" b="textAreaBottom"/>
              <a:pathLst>
                <a:path w="10461" h="3624">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w="0">
              <a:noFill/>
            </a:ln>
          </p:spPr>
          <p:style>
            <a:lnRef idx="0"/>
            <a:fillRef idx="0"/>
            <a:effectRef idx="0"/>
            <a:fontRef idx="minor"/>
          </p:style>
          <p:txBody>
            <a:bodyPr tIns="65160" bIns="65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51" name="Google Shape;9868;p61"/>
            <p:cNvSpPr/>
            <p:nvPr/>
          </p:nvSpPr>
          <p:spPr>
            <a:xfrm>
              <a:off x="1379880" y="3369600"/>
              <a:ext cx="376200" cy="186120"/>
            </a:xfrm>
            <a:custGeom>
              <a:avLst/>
              <a:gdLst>
                <a:gd name="textAreaLeft" fmla="*/ 0 w 376200"/>
                <a:gd name="textAreaRight" fmla="*/ 376560 w 376200"/>
                <a:gd name="textAreaTop" fmla="*/ 0 h 186120"/>
                <a:gd name="textAreaBottom" fmla="*/ 186480 h 186120"/>
              </a:gdLst>
              <a:ahLst/>
              <a:cxnLst/>
              <a:rect l="textAreaLeft" t="textAreaTop" r="textAreaRight" b="textAreaBottom"/>
              <a:pathLst>
                <a:path w="10460" h="5176">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52" name="Google Shape;9869;p61"/>
            <p:cNvSpPr/>
            <p:nvPr/>
          </p:nvSpPr>
          <p:spPr>
            <a:xfrm>
              <a:off x="1358280" y="3390840"/>
              <a:ext cx="129960" cy="252720"/>
            </a:xfrm>
            <a:custGeom>
              <a:avLst/>
              <a:gdLst>
                <a:gd name="textAreaLeft" fmla="*/ 0 w 129960"/>
                <a:gd name="textAreaRight" fmla="*/ 130320 w 129960"/>
                <a:gd name="textAreaTop" fmla="*/ 0 h 252720"/>
                <a:gd name="textAreaBottom" fmla="*/ 253080 h 252720"/>
              </a:gdLst>
              <a:ahLst/>
              <a:cxnLst/>
              <a:rect l="textAreaLeft" t="textAreaTop" r="textAreaRight" b="textAreaBottom"/>
              <a:pathLst>
                <a:path w="3624" h="7026">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53" name="Google Shape;9870;p61"/>
            <p:cNvSpPr/>
            <p:nvPr/>
          </p:nvSpPr>
          <p:spPr>
            <a:xfrm>
              <a:off x="1649880" y="3390840"/>
              <a:ext cx="129960" cy="254880"/>
            </a:xfrm>
            <a:custGeom>
              <a:avLst/>
              <a:gdLst>
                <a:gd name="textAreaLeft" fmla="*/ 0 w 129960"/>
                <a:gd name="textAreaRight" fmla="*/ 130320 w 129960"/>
                <a:gd name="textAreaTop" fmla="*/ 0 h 254880"/>
                <a:gd name="textAreaBottom" fmla="*/ 255240 h 254880"/>
              </a:gdLst>
              <a:ahLst/>
              <a:cxnLst/>
              <a:rect l="textAreaLeft" t="textAreaTop" r="textAreaRight" b="textAreaBottom"/>
              <a:pathLst>
                <a:path w="3624" h="7089">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54" name="Google Shape;9871;p61"/>
          <p:cNvGrpSpPr/>
          <p:nvPr/>
        </p:nvGrpSpPr>
        <p:grpSpPr>
          <a:xfrm>
            <a:off x="1365480" y="1688760"/>
            <a:ext cx="444240" cy="420120"/>
            <a:chOff x="1365480" y="1688760"/>
            <a:chExt cx="444240" cy="420120"/>
          </a:xfrm>
        </p:grpSpPr>
        <p:sp>
          <p:nvSpPr>
            <p:cNvPr id="9655" name="Google Shape;9872;p61"/>
            <p:cNvSpPr/>
            <p:nvPr/>
          </p:nvSpPr>
          <p:spPr>
            <a:xfrm>
              <a:off x="1365480" y="1688760"/>
              <a:ext cx="444240" cy="172080"/>
            </a:xfrm>
            <a:custGeom>
              <a:avLst/>
              <a:gdLst>
                <a:gd name="textAreaLeft" fmla="*/ 0 w 444240"/>
                <a:gd name="textAreaRight" fmla="*/ 444600 w 444240"/>
                <a:gd name="textAreaTop" fmla="*/ 0 h 172080"/>
                <a:gd name="textAreaBottom" fmla="*/ 172440 h 172080"/>
              </a:gdLst>
              <a:ahLst/>
              <a:cxnLst/>
              <a:rect l="textAreaLeft" t="textAreaTop" r="textAreaRight" b="textAreaBottom"/>
              <a:pathLst>
                <a:path w="12351" h="479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56" name="Google Shape;9873;p61"/>
            <p:cNvSpPr/>
            <p:nvPr/>
          </p:nvSpPr>
          <p:spPr>
            <a:xfrm>
              <a:off x="1524240" y="1985760"/>
              <a:ext cx="124560" cy="123120"/>
            </a:xfrm>
            <a:custGeom>
              <a:avLst/>
              <a:gdLst>
                <a:gd name="textAreaLeft" fmla="*/ 0 w 124560"/>
                <a:gd name="textAreaRight" fmla="*/ 124920 w 124560"/>
                <a:gd name="textAreaTop" fmla="*/ 0 h 123120"/>
                <a:gd name="textAreaBottom" fmla="*/ 123480 h 123120"/>
              </a:gdLst>
              <a:ahLst/>
              <a:cxnLst/>
              <a:rect l="textAreaLeft" t="textAreaTop" r="textAreaRight" b="textAreaBottom"/>
              <a:pathLst>
                <a:path w="3466" h="3428">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w="0">
              <a:noFill/>
            </a:ln>
          </p:spPr>
          <p:style>
            <a:lnRef idx="0"/>
            <a:fillRef idx="0"/>
            <a:effectRef idx="0"/>
            <a:fontRef idx="minor"/>
          </p:style>
          <p:txBody>
            <a:bodyPr tIns="61560" bIns="61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57" name="Google Shape;9874;p61"/>
            <p:cNvSpPr/>
            <p:nvPr/>
          </p:nvSpPr>
          <p:spPr>
            <a:xfrm>
              <a:off x="1432440" y="1887120"/>
              <a:ext cx="306000" cy="72360"/>
            </a:xfrm>
            <a:custGeom>
              <a:avLst/>
              <a:gdLst>
                <a:gd name="textAreaLeft" fmla="*/ 0 w 306000"/>
                <a:gd name="textAreaRight" fmla="*/ 306360 w 306000"/>
                <a:gd name="textAreaTop" fmla="*/ 0 h 72360"/>
                <a:gd name="textAreaBottom" fmla="*/ 72720 h 72360"/>
              </a:gdLst>
              <a:ahLst/>
              <a:cxnLst/>
              <a:rect l="textAreaLeft" t="textAreaTop" r="textAreaRight" b="textAreaBottom"/>
              <a:pathLst>
                <a:path w="8507" h="2017">
                  <a:moveTo>
                    <a:pt x="0" y="0"/>
                  </a:moveTo>
                  <a:lnTo>
                    <a:pt x="2048" y="2016"/>
                  </a:lnTo>
                  <a:lnTo>
                    <a:pt x="6459" y="2016"/>
                  </a:lnTo>
                  <a:lnTo>
                    <a:pt x="8507"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58" name="Google Shape;9875;p61"/>
          <p:cNvGrpSpPr/>
          <p:nvPr/>
        </p:nvGrpSpPr>
        <p:grpSpPr>
          <a:xfrm>
            <a:off x="1376640" y="2205360"/>
            <a:ext cx="421560" cy="419400"/>
            <a:chOff x="1376640" y="2205360"/>
            <a:chExt cx="421560" cy="419400"/>
          </a:xfrm>
        </p:grpSpPr>
        <p:sp>
          <p:nvSpPr>
            <p:cNvPr id="9659" name="Google Shape;9876;p61"/>
            <p:cNvSpPr/>
            <p:nvPr/>
          </p:nvSpPr>
          <p:spPr>
            <a:xfrm>
              <a:off x="1547280" y="2377440"/>
              <a:ext cx="250920" cy="247320"/>
            </a:xfrm>
            <a:custGeom>
              <a:avLst/>
              <a:gdLst>
                <a:gd name="textAreaLeft" fmla="*/ 0 w 250920"/>
                <a:gd name="textAreaRight" fmla="*/ 251280 w 250920"/>
                <a:gd name="textAreaTop" fmla="*/ 0 h 247320"/>
                <a:gd name="textAreaBottom" fmla="*/ 247680 h 247320"/>
              </a:gdLst>
              <a:ahLst/>
              <a:cxnLst/>
              <a:rect l="textAreaLeft" t="textAreaTop" r="textAreaRight" b="textAreaBottom"/>
              <a:pathLst>
                <a:path w="6985" h="6878">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0" name="Google Shape;9877;p61"/>
            <p:cNvSpPr/>
            <p:nvPr/>
          </p:nvSpPr>
          <p:spPr>
            <a:xfrm>
              <a:off x="1458360" y="2291400"/>
              <a:ext cx="195840" cy="194760"/>
            </a:xfrm>
            <a:custGeom>
              <a:avLst/>
              <a:gdLst>
                <a:gd name="textAreaLeft" fmla="*/ 0 w 195840"/>
                <a:gd name="textAreaRight" fmla="*/ 196200 w 195840"/>
                <a:gd name="textAreaTop" fmla="*/ 0 h 194760"/>
                <a:gd name="textAreaBottom" fmla="*/ 195120 h 194760"/>
              </a:gdLst>
              <a:ahLst/>
              <a:cxnLst/>
              <a:rect l="textAreaLeft" t="textAreaTop" r="textAreaRight" b="textAreaBottom"/>
              <a:pathLst>
                <a:path w="5452" h="542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1" name="Google Shape;9878;p61"/>
            <p:cNvSpPr/>
            <p:nvPr/>
          </p:nvSpPr>
          <p:spPr>
            <a:xfrm>
              <a:off x="1376640" y="2205360"/>
              <a:ext cx="370440" cy="368280"/>
            </a:xfrm>
            <a:custGeom>
              <a:avLst/>
              <a:gdLst>
                <a:gd name="textAreaLeft" fmla="*/ 0 w 370440"/>
                <a:gd name="textAreaRight" fmla="*/ 370800 w 370440"/>
                <a:gd name="textAreaTop" fmla="*/ 0 h 368280"/>
                <a:gd name="textAreaBottom" fmla="*/ 368640 h 368280"/>
              </a:gdLst>
              <a:ahLst/>
              <a:cxnLst/>
              <a:rect l="textAreaLeft" t="textAreaTop" r="textAreaRight" b="textAreaBottom"/>
              <a:pathLst>
                <a:path w="10303" h="10241">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62" name="Google Shape;9879;p61"/>
          <p:cNvGrpSpPr/>
          <p:nvPr/>
        </p:nvGrpSpPr>
        <p:grpSpPr>
          <a:xfrm>
            <a:off x="1389960" y="2756880"/>
            <a:ext cx="419400" cy="419040"/>
            <a:chOff x="1389960" y="2756880"/>
            <a:chExt cx="419400" cy="419040"/>
          </a:xfrm>
        </p:grpSpPr>
        <p:sp>
          <p:nvSpPr>
            <p:cNvPr id="9663" name="Google Shape;9880;p61"/>
            <p:cNvSpPr/>
            <p:nvPr/>
          </p:nvSpPr>
          <p:spPr>
            <a:xfrm>
              <a:off x="1734480" y="2880360"/>
              <a:ext cx="74520" cy="49680"/>
            </a:xfrm>
            <a:custGeom>
              <a:avLst/>
              <a:gdLst>
                <a:gd name="textAreaLeft" fmla="*/ 0 w 74520"/>
                <a:gd name="textAreaRight" fmla="*/ 74880 w 74520"/>
                <a:gd name="textAreaTop" fmla="*/ 0 h 49680"/>
                <a:gd name="textAreaBottom" fmla="*/ 50040 h 49680"/>
              </a:gdLst>
              <a:ahLst/>
              <a:cxnLst/>
              <a:rect l="textAreaLeft" t="textAreaTop" r="textAreaRight" b="textAreaBottom"/>
              <a:pathLst>
                <a:path w="2080" h="1387">
                  <a:moveTo>
                    <a:pt x="1" y="1"/>
                  </a:moveTo>
                  <a:lnTo>
                    <a:pt x="1" y="1387"/>
                  </a:lnTo>
                  <a:lnTo>
                    <a:pt x="2080" y="1387"/>
                  </a:lnTo>
                  <a:lnTo>
                    <a:pt x="2080" y="1040"/>
                  </a:lnTo>
                  <a:cubicBezTo>
                    <a:pt x="2080" y="473"/>
                    <a:pt x="1607" y="1"/>
                    <a:pt x="1072" y="1"/>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4" name="Google Shape;9881;p61"/>
            <p:cNvSpPr/>
            <p:nvPr/>
          </p:nvSpPr>
          <p:spPr>
            <a:xfrm>
              <a:off x="1486080" y="2756880"/>
              <a:ext cx="222120" cy="223200"/>
            </a:xfrm>
            <a:custGeom>
              <a:avLst/>
              <a:gdLst>
                <a:gd name="textAreaLeft" fmla="*/ 0 w 222120"/>
                <a:gd name="textAreaRight" fmla="*/ 222480 w 222120"/>
                <a:gd name="textAreaTop" fmla="*/ 0 h 223200"/>
                <a:gd name="textAreaBottom" fmla="*/ 223560 h 223200"/>
              </a:gdLst>
              <a:ahLst/>
              <a:cxnLst/>
              <a:rect l="textAreaLeft" t="textAreaTop" r="textAreaRight" b="textAreaBottom"/>
              <a:pathLst>
                <a:path w="6176" h="6208">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5" name="Google Shape;9882;p61"/>
            <p:cNvSpPr/>
            <p:nvPr/>
          </p:nvSpPr>
          <p:spPr>
            <a:xfrm>
              <a:off x="1389960" y="2832840"/>
              <a:ext cx="73440" cy="147240"/>
            </a:xfrm>
            <a:custGeom>
              <a:avLst/>
              <a:gdLst>
                <a:gd name="textAreaLeft" fmla="*/ 0 w 73440"/>
                <a:gd name="textAreaRight" fmla="*/ 73800 w 73440"/>
                <a:gd name="textAreaTop" fmla="*/ 0 h 147240"/>
                <a:gd name="textAreaBottom" fmla="*/ 147600 h 147240"/>
              </a:gdLst>
              <a:ahLst/>
              <a:cxnLst/>
              <a:rect l="textAreaLeft" t="textAreaTop" r="textAreaRight" b="textAreaBottom"/>
              <a:pathLst>
                <a:path w="2048" h="4097">
                  <a:moveTo>
                    <a:pt x="1040" y="0"/>
                  </a:moveTo>
                  <a:cubicBezTo>
                    <a:pt x="473" y="0"/>
                    <a:pt x="0" y="473"/>
                    <a:pt x="0" y="1009"/>
                  </a:cubicBezTo>
                  <a:lnTo>
                    <a:pt x="0" y="4096"/>
                  </a:lnTo>
                  <a:lnTo>
                    <a:pt x="2048" y="4096"/>
                  </a:lnTo>
                  <a:lnTo>
                    <a:pt x="2048" y="0"/>
                  </a:ln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6" name="Google Shape;9883;p61"/>
            <p:cNvSpPr/>
            <p:nvPr/>
          </p:nvSpPr>
          <p:spPr>
            <a:xfrm>
              <a:off x="1389960" y="2955240"/>
              <a:ext cx="419400" cy="220680"/>
            </a:xfrm>
            <a:custGeom>
              <a:avLst/>
              <a:gdLst>
                <a:gd name="textAreaLeft" fmla="*/ 0 w 419400"/>
                <a:gd name="textAreaRight" fmla="*/ 419760 w 419400"/>
                <a:gd name="textAreaTop" fmla="*/ 0 h 220680"/>
                <a:gd name="textAreaBottom" fmla="*/ 221040 h 220680"/>
              </a:gdLst>
              <a:ahLst/>
              <a:cxnLst/>
              <a:rect l="textAreaLeft" t="textAreaTop" r="textAreaRight" b="textAreaBottom"/>
              <a:pathLst>
                <a:path w="11657" h="6144">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67" name="Google Shape;9884;p61"/>
          <p:cNvGrpSpPr/>
          <p:nvPr/>
        </p:nvGrpSpPr>
        <p:grpSpPr>
          <a:xfrm>
            <a:off x="4075920" y="1687680"/>
            <a:ext cx="422640" cy="422640"/>
            <a:chOff x="4075920" y="1687680"/>
            <a:chExt cx="422640" cy="422640"/>
          </a:xfrm>
        </p:grpSpPr>
        <p:sp>
          <p:nvSpPr>
            <p:cNvPr id="9668" name="Google Shape;9885;p61"/>
            <p:cNvSpPr/>
            <p:nvPr/>
          </p:nvSpPr>
          <p:spPr>
            <a:xfrm>
              <a:off x="4225680" y="1850760"/>
              <a:ext cx="122040" cy="159480"/>
            </a:xfrm>
            <a:custGeom>
              <a:avLst/>
              <a:gdLst>
                <a:gd name="textAreaLeft" fmla="*/ 0 w 122040"/>
                <a:gd name="textAreaRight" fmla="*/ 122400 w 122040"/>
                <a:gd name="textAreaTop" fmla="*/ 0 h 159480"/>
                <a:gd name="textAreaBottom" fmla="*/ 159840 h 159480"/>
              </a:gdLst>
              <a:ahLst/>
              <a:cxnLst/>
              <a:rect l="textAreaLeft" t="textAreaTop" r="textAreaRight" b="textAreaBottom"/>
              <a:pathLst>
                <a:path w="3403" h="4436">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w="0">
              <a:noFill/>
            </a:ln>
          </p:spPr>
          <p:style>
            <a:lnRef idx="0"/>
            <a:fillRef idx="0"/>
            <a:effectRef idx="0"/>
            <a:fontRef idx="minor"/>
          </p:style>
          <p:txBody>
            <a:bodyPr tIns="79920" bIns="799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69" name="Google Shape;9886;p61"/>
            <p:cNvSpPr/>
            <p:nvPr/>
          </p:nvSpPr>
          <p:spPr>
            <a:xfrm>
              <a:off x="4176720" y="1788480"/>
              <a:ext cx="222120" cy="213840"/>
            </a:xfrm>
            <a:custGeom>
              <a:avLst/>
              <a:gdLst>
                <a:gd name="textAreaLeft" fmla="*/ 0 w 222120"/>
                <a:gd name="textAreaRight" fmla="*/ 222480 w 222120"/>
                <a:gd name="textAreaTop" fmla="*/ 0 h 213840"/>
                <a:gd name="textAreaBottom" fmla="*/ 214200 h 213840"/>
              </a:gdLst>
              <a:ahLst/>
              <a:cxnLst/>
              <a:rect l="textAreaLeft" t="textAreaTop" r="textAreaRight" b="textAreaBottom"/>
              <a:pathLst>
                <a:path w="6176" h="5955">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70" name="Google Shape;9887;p61"/>
            <p:cNvSpPr/>
            <p:nvPr/>
          </p:nvSpPr>
          <p:spPr>
            <a:xfrm>
              <a:off x="4075920" y="1687680"/>
              <a:ext cx="422640" cy="422640"/>
            </a:xfrm>
            <a:custGeom>
              <a:avLst/>
              <a:gdLst>
                <a:gd name="textAreaLeft" fmla="*/ 0 w 422640"/>
                <a:gd name="textAreaRight" fmla="*/ 423000 w 422640"/>
                <a:gd name="textAreaTop" fmla="*/ 0 h 422640"/>
                <a:gd name="textAreaBottom" fmla="*/ 423000 h 422640"/>
              </a:gdLst>
              <a:ahLst/>
              <a:cxnLst/>
              <a:rect l="textAreaLeft" t="textAreaTop" r="textAreaRight" b="textAreaBottom"/>
              <a:pathLst>
                <a:path w="11753" h="11752">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71" name="Google Shape;9888;p61"/>
          <p:cNvGrpSpPr/>
          <p:nvPr/>
        </p:nvGrpSpPr>
        <p:grpSpPr>
          <a:xfrm>
            <a:off x="4075920" y="2205360"/>
            <a:ext cx="422640" cy="419400"/>
            <a:chOff x="4075920" y="2205360"/>
            <a:chExt cx="422640" cy="419400"/>
          </a:xfrm>
        </p:grpSpPr>
        <p:sp>
          <p:nvSpPr>
            <p:cNvPr id="9672" name="Google Shape;9889;p61"/>
            <p:cNvSpPr/>
            <p:nvPr/>
          </p:nvSpPr>
          <p:spPr>
            <a:xfrm>
              <a:off x="4257360" y="2279880"/>
              <a:ext cx="49680" cy="47160"/>
            </a:xfrm>
            <a:custGeom>
              <a:avLst/>
              <a:gdLst>
                <a:gd name="textAreaLeft" fmla="*/ 0 w 49680"/>
                <a:gd name="textAreaRight" fmla="*/ 50040 w 49680"/>
                <a:gd name="textAreaTop" fmla="*/ 0 h 47160"/>
                <a:gd name="textAreaBottom" fmla="*/ 47520 h 47160"/>
              </a:gdLst>
              <a:ahLst/>
              <a:cxnLst/>
              <a:rect l="textAreaLeft" t="textAreaTop" r="textAreaRight" b="textAreaBottom"/>
              <a:pathLst>
                <a:path w="1387" h="1324">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73" name="Google Shape;9890;p61"/>
            <p:cNvSpPr/>
            <p:nvPr/>
          </p:nvSpPr>
          <p:spPr>
            <a:xfrm>
              <a:off x="4233600" y="2352600"/>
              <a:ext cx="98280" cy="49680"/>
            </a:xfrm>
            <a:custGeom>
              <a:avLst/>
              <a:gdLst>
                <a:gd name="textAreaLeft" fmla="*/ 0 w 98280"/>
                <a:gd name="textAreaRight" fmla="*/ 98640 w 98280"/>
                <a:gd name="textAreaTop" fmla="*/ 0 h 49680"/>
                <a:gd name="textAreaBottom" fmla="*/ 50040 h 49680"/>
              </a:gdLst>
              <a:ahLst/>
              <a:cxnLst/>
              <a:rect l="textAreaLeft" t="textAreaTop" r="textAreaRight" b="textAreaBottom"/>
              <a:pathLst>
                <a:path w="2741" h="1388">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74" name="Google Shape;9891;p61"/>
            <p:cNvSpPr/>
            <p:nvPr/>
          </p:nvSpPr>
          <p:spPr>
            <a:xfrm>
              <a:off x="4075920" y="2205360"/>
              <a:ext cx="422640" cy="419400"/>
            </a:xfrm>
            <a:custGeom>
              <a:avLst/>
              <a:gdLst>
                <a:gd name="textAreaLeft" fmla="*/ 0 w 422640"/>
                <a:gd name="textAreaRight" fmla="*/ 423000 w 422640"/>
                <a:gd name="textAreaTop" fmla="*/ 0 h 419400"/>
                <a:gd name="textAreaBottom" fmla="*/ 419760 h 419400"/>
              </a:gdLst>
              <a:ahLst/>
              <a:cxnLst/>
              <a:rect l="textAreaLeft" t="textAreaTop" r="textAreaRight" b="textAreaBottom"/>
              <a:pathLst>
                <a:path w="11753" h="11658">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75" name="Google Shape;9892;p61"/>
          <p:cNvGrpSpPr/>
          <p:nvPr/>
        </p:nvGrpSpPr>
        <p:grpSpPr>
          <a:xfrm>
            <a:off x="4084920" y="2756880"/>
            <a:ext cx="428400" cy="419400"/>
            <a:chOff x="4084920" y="2756880"/>
            <a:chExt cx="428400" cy="419400"/>
          </a:xfrm>
        </p:grpSpPr>
        <p:sp>
          <p:nvSpPr>
            <p:cNvPr id="9676" name="Google Shape;9893;p61"/>
            <p:cNvSpPr/>
            <p:nvPr/>
          </p:nvSpPr>
          <p:spPr>
            <a:xfrm>
              <a:off x="4163400" y="2882880"/>
              <a:ext cx="73440" cy="99360"/>
            </a:xfrm>
            <a:custGeom>
              <a:avLst/>
              <a:gdLst>
                <a:gd name="textAreaLeft" fmla="*/ 0 w 73440"/>
                <a:gd name="textAreaRight" fmla="*/ 73800 w 73440"/>
                <a:gd name="textAreaTop" fmla="*/ 0 h 99360"/>
                <a:gd name="textAreaBottom" fmla="*/ 99720 h 99360"/>
              </a:gdLst>
              <a:ahLst/>
              <a:cxnLst/>
              <a:rect l="textAreaLeft" t="textAreaTop" r="textAreaRight" b="textAreaBottom"/>
              <a:pathLst>
                <a:path w="2049" h="2773">
                  <a:moveTo>
                    <a:pt x="1" y="0"/>
                  </a:moveTo>
                  <a:lnTo>
                    <a:pt x="1" y="2773"/>
                  </a:lnTo>
                  <a:lnTo>
                    <a:pt x="2048" y="2773"/>
                  </a:lnTo>
                  <a:lnTo>
                    <a:pt x="2048" y="0"/>
                  </a:ln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77" name="Google Shape;9894;p61"/>
            <p:cNvSpPr/>
            <p:nvPr/>
          </p:nvSpPr>
          <p:spPr>
            <a:xfrm>
              <a:off x="4084920" y="2756880"/>
              <a:ext cx="428400" cy="419400"/>
            </a:xfrm>
            <a:custGeom>
              <a:avLst/>
              <a:gdLst>
                <a:gd name="textAreaLeft" fmla="*/ 0 w 428400"/>
                <a:gd name="textAreaRight" fmla="*/ 428760 w 428400"/>
                <a:gd name="textAreaTop" fmla="*/ 0 h 419400"/>
                <a:gd name="textAreaBottom" fmla="*/ 419760 h 419400"/>
              </a:gdLst>
              <a:ahLst/>
              <a:cxnLst/>
              <a:rect l="textAreaLeft" t="textAreaTop" r="textAreaRight" b="textAreaBottom"/>
              <a:pathLst>
                <a:path w="11910" h="11657">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78" name="Google Shape;9895;p61"/>
          <p:cNvGrpSpPr/>
          <p:nvPr/>
        </p:nvGrpSpPr>
        <p:grpSpPr>
          <a:xfrm>
            <a:off x="6788880" y="1689120"/>
            <a:ext cx="414720" cy="419400"/>
            <a:chOff x="6788880" y="1689120"/>
            <a:chExt cx="414720" cy="419400"/>
          </a:xfrm>
        </p:grpSpPr>
        <p:sp>
          <p:nvSpPr>
            <p:cNvPr id="9679" name="Google Shape;9896;p61"/>
            <p:cNvSpPr/>
            <p:nvPr/>
          </p:nvSpPr>
          <p:spPr>
            <a:xfrm>
              <a:off x="6897600" y="1689120"/>
              <a:ext cx="198000" cy="73440"/>
            </a:xfrm>
            <a:custGeom>
              <a:avLst/>
              <a:gdLst>
                <a:gd name="textAreaLeft" fmla="*/ 0 w 198000"/>
                <a:gd name="textAreaRight" fmla="*/ 198360 w 198000"/>
                <a:gd name="textAreaTop" fmla="*/ 0 h 73440"/>
                <a:gd name="textAreaBottom" fmla="*/ 73800 h 73440"/>
              </a:gdLst>
              <a:ahLst/>
              <a:cxnLst/>
              <a:rect l="textAreaLeft" t="textAreaTop" r="textAreaRight" b="textAreaBottom"/>
              <a:pathLst>
                <a:path w="5514" h="2049">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0" name="Google Shape;9897;p61"/>
            <p:cNvSpPr/>
            <p:nvPr/>
          </p:nvSpPr>
          <p:spPr>
            <a:xfrm>
              <a:off x="6904440" y="1788120"/>
              <a:ext cx="185760" cy="100080"/>
            </a:xfrm>
            <a:custGeom>
              <a:avLst/>
              <a:gdLst>
                <a:gd name="textAreaLeft" fmla="*/ 0 w 185760"/>
                <a:gd name="textAreaRight" fmla="*/ 186120 w 185760"/>
                <a:gd name="textAreaTop" fmla="*/ 0 h 100080"/>
                <a:gd name="textAreaBottom" fmla="*/ 100440 h 100080"/>
              </a:gdLst>
              <a:ahLst/>
              <a:cxnLst/>
              <a:rect l="textAreaLeft" t="textAreaTop" r="textAreaRight" b="textAreaBottom"/>
              <a:pathLst>
                <a:path w="5168" h="2794">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w="0">
              <a:noFill/>
            </a:ln>
          </p:spPr>
          <p:style>
            <a:lnRef idx="0"/>
            <a:fillRef idx="0"/>
            <a:effectRef idx="0"/>
            <a:fontRef idx="minor"/>
          </p:style>
          <p:txBody>
            <a:bodyPr tIns="50040" bIns="50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1" name="Google Shape;9898;p61"/>
            <p:cNvSpPr/>
            <p:nvPr/>
          </p:nvSpPr>
          <p:spPr>
            <a:xfrm>
              <a:off x="6935040" y="1960200"/>
              <a:ext cx="47160" cy="47160"/>
            </a:xfrm>
            <a:custGeom>
              <a:avLst/>
              <a:gdLst>
                <a:gd name="textAreaLeft" fmla="*/ 0 w 47160"/>
                <a:gd name="textAreaRight" fmla="*/ 47520 w 47160"/>
                <a:gd name="textAreaTop" fmla="*/ 0 h 47160"/>
                <a:gd name="textAreaBottom" fmla="*/ 47520 h 47160"/>
              </a:gdLst>
              <a:ahLst/>
              <a:cxnLst/>
              <a:rect l="textAreaLeft" t="textAreaTop" r="textAreaRight" b="textAreaBottom"/>
              <a:pathLst>
                <a:path w="1325" h="1324">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2" name="Google Shape;9899;p61"/>
            <p:cNvSpPr/>
            <p:nvPr/>
          </p:nvSpPr>
          <p:spPr>
            <a:xfrm>
              <a:off x="7057440" y="2009160"/>
              <a:ext cx="25560" cy="25920"/>
            </a:xfrm>
            <a:custGeom>
              <a:avLst/>
              <a:gdLst>
                <a:gd name="textAreaLeft" fmla="*/ 0 w 25560"/>
                <a:gd name="textAreaRight" fmla="*/ 25920 w 25560"/>
                <a:gd name="textAreaTop" fmla="*/ 0 h 25920"/>
                <a:gd name="textAreaBottom" fmla="*/ 26280 h 25920"/>
              </a:gdLst>
              <a:ahLst/>
              <a:cxnLst/>
              <a:rect l="textAreaLeft" t="textAreaTop" r="textAreaRight" b="textAreaBottom"/>
              <a:pathLst>
                <a:path w="725" h="726">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3" name="Google Shape;9900;p61"/>
            <p:cNvSpPr/>
            <p:nvPr/>
          </p:nvSpPr>
          <p:spPr>
            <a:xfrm>
              <a:off x="6788880" y="1911600"/>
              <a:ext cx="414720" cy="196920"/>
            </a:xfrm>
            <a:custGeom>
              <a:avLst/>
              <a:gdLst>
                <a:gd name="textAreaLeft" fmla="*/ 0 w 414720"/>
                <a:gd name="textAreaRight" fmla="*/ 415080 w 414720"/>
                <a:gd name="textAreaTop" fmla="*/ 0 h 196920"/>
                <a:gd name="textAreaBottom" fmla="*/ 197280 h 196920"/>
              </a:gdLst>
              <a:ahLst/>
              <a:cxnLst/>
              <a:rect l="textAreaLeft" t="textAreaTop" r="textAreaRight" b="textAreaBottom"/>
              <a:pathLst>
                <a:path w="11532" h="548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84" name="Google Shape;9901;p61"/>
          <p:cNvGrpSpPr/>
          <p:nvPr/>
        </p:nvGrpSpPr>
        <p:grpSpPr>
          <a:xfrm>
            <a:off x="6786000" y="2205360"/>
            <a:ext cx="420480" cy="419040"/>
            <a:chOff x="6786000" y="2205360"/>
            <a:chExt cx="420480" cy="419040"/>
          </a:xfrm>
        </p:grpSpPr>
        <p:sp>
          <p:nvSpPr>
            <p:cNvPr id="9685" name="Google Shape;9902;p61"/>
            <p:cNvSpPr/>
            <p:nvPr/>
          </p:nvSpPr>
          <p:spPr>
            <a:xfrm>
              <a:off x="6810840" y="2205360"/>
              <a:ext cx="375120" cy="73440"/>
            </a:xfrm>
            <a:custGeom>
              <a:avLst/>
              <a:gdLst>
                <a:gd name="textAreaLeft" fmla="*/ 0 w 375120"/>
                <a:gd name="textAreaRight" fmla="*/ 375480 w 375120"/>
                <a:gd name="textAreaTop" fmla="*/ 0 h 73440"/>
                <a:gd name="textAreaBottom" fmla="*/ 73800 h 73440"/>
              </a:gdLst>
              <a:ahLst/>
              <a:cxnLst/>
              <a:rect l="textAreaLeft" t="textAreaTop" r="textAreaRight" b="textAreaBottom"/>
              <a:pathLst>
                <a:path w="10429" h="204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6" name="Google Shape;9903;p61"/>
            <p:cNvSpPr/>
            <p:nvPr/>
          </p:nvSpPr>
          <p:spPr>
            <a:xfrm>
              <a:off x="6786000" y="2306160"/>
              <a:ext cx="420480" cy="318240"/>
            </a:xfrm>
            <a:custGeom>
              <a:avLst/>
              <a:gdLst>
                <a:gd name="textAreaLeft" fmla="*/ 0 w 420480"/>
                <a:gd name="textAreaRight" fmla="*/ 420840 w 420480"/>
                <a:gd name="textAreaTop" fmla="*/ 0 h 318240"/>
                <a:gd name="textAreaBottom" fmla="*/ 318600 h 318240"/>
              </a:gdLst>
              <a:ahLst/>
              <a:cxnLst/>
              <a:rect l="textAreaLeft" t="textAreaTop" r="textAreaRight" b="textAreaBottom"/>
              <a:pathLst>
                <a:path w="11690" h="8854">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87" name="Google Shape;9904;p61"/>
          <p:cNvGrpSpPr/>
          <p:nvPr/>
        </p:nvGrpSpPr>
        <p:grpSpPr>
          <a:xfrm>
            <a:off x="6796800" y="2755800"/>
            <a:ext cx="422640" cy="421200"/>
            <a:chOff x="6796800" y="2755800"/>
            <a:chExt cx="422640" cy="421200"/>
          </a:xfrm>
        </p:grpSpPr>
        <p:sp>
          <p:nvSpPr>
            <p:cNvPr id="9688" name="Google Shape;9905;p61"/>
            <p:cNvSpPr/>
            <p:nvPr/>
          </p:nvSpPr>
          <p:spPr>
            <a:xfrm>
              <a:off x="6796800" y="2782800"/>
              <a:ext cx="167400" cy="49680"/>
            </a:xfrm>
            <a:custGeom>
              <a:avLst/>
              <a:gdLst>
                <a:gd name="textAreaLeft" fmla="*/ 0 w 167400"/>
                <a:gd name="textAreaRight" fmla="*/ 167760 w 167400"/>
                <a:gd name="textAreaTop" fmla="*/ 0 h 49680"/>
                <a:gd name="textAreaBottom" fmla="*/ 50040 h 49680"/>
              </a:gdLst>
              <a:ahLst/>
              <a:cxnLst/>
              <a:rect l="textAreaLeft" t="textAreaTop" r="textAreaRight" b="textAreaBottom"/>
              <a:pathLst>
                <a:path w="4663" h="1387">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89" name="Google Shape;9906;p61"/>
            <p:cNvSpPr/>
            <p:nvPr/>
          </p:nvSpPr>
          <p:spPr>
            <a:xfrm>
              <a:off x="6797880" y="2856600"/>
              <a:ext cx="245880" cy="195840"/>
            </a:xfrm>
            <a:custGeom>
              <a:avLst/>
              <a:gdLst>
                <a:gd name="textAreaLeft" fmla="*/ 0 w 245880"/>
                <a:gd name="textAreaRight" fmla="*/ 246240 w 245880"/>
                <a:gd name="textAreaTop" fmla="*/ 0 h 195840"/>
                <a:gd name="textAreaBottom" fmla="*/ 196200 h 195840"/>
              </a:gdLst>
              <a:ahLst/>
              <a:cxnLst/>
              <a:rect l="textAreaLeft" t="textAreaTop" r="textAreaRight" b="textAreaBottom"/>
              <a:pathLst>
                <a:path w="6838" h="5452">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0" name="Google Shape;9907;p61"/>
            <p:cNvSpPr/>
            <p:nvPr/>
          </p:nvSpPr>
          <p:spPr>
            <a:xfrm>
              <a:off x="6797880" y="3076560"/>
              <a:ext cx="245880" cy="100440"/>
            </a:xfrm>
            <a:custGeom>
              <a:avLst/>
              <a:gdLst>
                <a:gd name="textAreaLeft" fmla="*/ 0 w 245880"/>
                <a:gd name="textAreaRight" fmla="*/ 246240 w 245880"/>
                <a:gd name="textAreaTop" fmla="*/ 0 h 100440"/>
                <a:gd name="textAreaBottom" fmla="*/ 100800 h 100440"/>
              </a:gdLst>
              <a:ahLst/>
              <a:cxnLst/>
              <a:rect l="textAreaLeft" t="textAreaTop" r="textAreaRight" b="textAreaBottom"/>
              <a:pathLst>
                <a:path w="6838" h="2805">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w="0">
              <a:noFill/>
            </a:ln>
          </p:spPr>
          <p:style>
            <a:lnRef idx="0"/>
            <a:fillRef idx="0"/>
            <a:effectRef idx="0"/>
            <a:fontRef idx="minor"/>
          </p:style>
          <p:txBody>
            <a:bodyPr tIns="50400" bIns="50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1" name="Google Shape;9908;p61"/>
            <p:cNvSpPr/>
            <p:nvPr/>
          </p:nvSpPr>
          <p:spPr>
            <a:xfrm>
              <a:off x="6946560" y="2755800"/>
              <a:ext cx="272880" cy="274320"/>
            </a:xfrm>
            <a:custGeom>
              <a:avLst/>
              <a:gdLst>
                <a:gd name="textAreaLeft" fmla="*/ 0 w 272880"/>
                <a:gd name="textAreaRight" fmla="*/ 273240 w 272880"/>
                <a:gd name="textAreaTop" fmla="*/ 0 h 274320"/>
                <a:gd name="textAreaBottom" fmla="*/ 274680 h 274320"/>
              </a:gdLst>
              <a:ahLst/>
              <a:cxnLst/>
              <a:rect l="textAreaLeft" t="textAreaTop" r="textAreaRight" b="textAreaBottom"/>
              <a:pathLst>
                <a:path w="7594" h="7626">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692" name="Google Shape;9909;p61"/>
          <p:cNvGrpSpPr/>
          <p:nvPr/>
        </p:nvGrpSpPr>
        <p:grpSpPr>
          <a:xfrm>
            <a:off x="3054240" y="3312000"/>
            <a:ext cx="426240" cy="417960"/>
            <a:chOff x="3054240" y="3312000"/>
            <a:chExt cx="426240" cy="417960"/>
          </a:xfrm>
        </p:grpSpPr>
        <p:sp>
          <p:nvSpPr>
            <p:cNvPr id="9693" name="Google Shape;9910;p61"/>
            <p:cNvSpPr/>
            <p:nvPr/>
          </p:nvSpPr>
          <p:spPr>
            <a:xfrm>
              <a:off x="3422880" y="3434400"/>
              <a:ext cx="57600" cy="23400"/>
            </a:xfrm>
            <a:custGeom>
              <a:avLst/>
              <a:gdLst>
                <a:gd name="textAreaLeft" fmla="*/ 0 w 57600"/>
                <a:gd name="textAreaRight" fmla="*/ 57960 w 57600"/>
                <a:gd name="textAreaTop" fmla="*/ 0 h 23400"/>
                <a:gd name="textAreaBottom" fmla="*/ 23760 h 23400"/>
              </a:gdLst>
              <a:ahLst/>
              <a:cxnLst/>
              <a:rect l="textAreaLeft" t="textAreaTop" r="textAreaRight" b="textAreaBottom"/>
              <a:pathLst>
                <a:path w="1608" h="663">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4" name="Google Shape;9911;p61"/>
            <p:cNvSpPr/>
            <p:nvPr/>
          </p:nvSpPr>
          <p:spPr>
            <a:xfrm>
              <a:off x="3054240" y="3434400"/>
              <a:ext cx="56520" cy="23400"/>
            </a:xfrm>
            <a:custGeom>
              <a:avLst/>
              <a:gdLst>
                <a:gd name="textAreaLeft" fmla="*/ 0 w 56520"/>
                <a:gd name="textAreaRight" fmla="*/ 56880 w 56520"/>
                <a:gd name="textAreaTop" fmla="*/ 0 h 23400"/>
                <a:gd name="textAreaBottom" fmla="*/ 23760 h 23400"/>
              </a:gdLst>
              <a:ahLst/>
              <a:cxnLst/>
              <a:rect l="textAreaLeft" t="textAreaTop" r="textAreaRight" b="textAreaBottom"/>
              <a:pathLst>
                <a:path w="1576" h="663">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5" name="Google Shape;9912;p61"/>
            <p:cNvSpPr/>
            <p:nvPr/>
          </p:nvSpPr>
          <p:spPr>
            <a:xfrm>
              <a:off x="3398760" y="3335760"/>
              <a:ext cx="56520" cy="37440"/>
            </a:xfrm>
            <a:custGeom>
              <a:avLst/>
              <a:gdLst>
                <a:gd name="textAreaLeft" fmla="*/ 0 w 56520"/>
                <a:gd name="textAreaRight" fmla="*/ 56880 w 56520"/>
                <a:gd name="textAreaTop" fmla="*/ 0 h 37440"/>
                <a:gd name="textAreaBottom" fmla="*/ 37800 h 37440"/>
              </a:gdLst>
              <a:ahLst/>
              <a:cxnLst/>
              <a:rect l="textAreaLeft" t="textAreaTop" r="textAreaRight" b="textAreaBottom"/>
              <a:pathLst>
                <a:path w="1581" h="1055">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6" name="Google Shape;9913;p61"/>
            <p:cNvSpPr/>
            <p:nvPr/>
          </p:nvSpPr>
          <p:spPr>
            <a:xfrm>
              <a:off x="3079440" y="3520440"/>
              <a:ext cx="56880" cy="37080"/>
            </a:xfrm>
            <a:custGeom>
              <a:avLst/>
              <a:gdLst>
                <a:gd name="textAreaLeft" fmla="*/ 0 w 56880"/>
                <a:gd name="textAreaRight" fmla="*/ 57240 w 56880"/>
                <a:gd name="textAreaTop" fmla="*/ 0 h 37080"/>
                <a:gd name="textAreaBottom" fmla="*/ 37440 h 37080"/>
              </a:gdLst>
              <a:ahLst/>
              <a:cxnLst/>
              <a:rect l="textAreaLeft" t="textAreaTop" r="textAreaRight" b="textAreaBottom"/>
              <a:pathLst>
                <a:path w="1588" h="1043">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7" name="Google Shape;9914;p61"/>
            <p:cNvSpPr/>
            <p:nvPr/>
          </p:nvSpPr>
          <p:spPr>
            <a:xfrm>
              <a:off x="3398040" y="3520080"/>
              <a:ext cx="57600" cy="37440"/>
            </a:xfrm>
            <a:custGeom>
              <a:avLst/>
              <a:gdLst>
                <a:gd name="textAreaLeft" fmla="*/ 0 w 57600"/>
                <a:gd name="textAreaRight" fmla="*/ 57960 w 57600"/>
                <a:gd name="textAreaTop" fmla="*/ 0 h 37440"/>
                <a:gd name="textAreaBottom" fmla="*/ 37800 h 37440"/>
              </a:gdLst>
              <a:ahLst/>
              <a:cxnLst/>
              <a:rect l="textAreaLeft" t="textAreaTop" r="textAreaRight" b="textAreaBottom"/>
              <a:pathLst>
                <a:path w="1608" h="1055">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8" name="Google Shape;9915;p61"/>
            <p:cNvSpPr/>
            <p:nvPr/>
          </p:nvSpPr>
          <p:spPr>
            <a:xfrm>
              <a:off x="3078000" y="3335760"/>
              <a:ext cx="57600" cy="37440"/>
            </a:xfrm>
            <a:custGeom>
              <a:avLst/>
              <a:gdLst>
                <a:gd name="textAreaLeft" fmla="*/ 0 w 57600"/>
                <a:gd name="textAreaRight" fmla="*/ 57960 w 57600"/>
                <a:gd name="textAreaTop" fmla="*/ 0 h 37440"/>
                <a:gd name="textAreaBottom" fmla="*/ 37800 h 37440"/>
              </a:gdLst>
              <a:ahLst/>
              <a:cxnLst/>
              <a:rect l="textAreaLeft" t="textAreaTop" r="textAreaRight" b="textAreaBottom"/>
              <a:pathLst>
                <a:path w="1608" h="1055">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w="0">
              <a:noFill/>
            </a:ln>
          </p:spPr>
          <p:style>
            <a:lnRef idx="0"/>
            <a:fillRef idx="0"/>
            <a:effectRef idx="0"/>
            <a:fontRef idx="minor"/>
          </p:style>
          <p:txBody>
            <a:bodyPr tIns="18720" bIns="18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699" name="Google Shape;9916;p61"/>
            <p:cNvSpPr/>
            <p:nvPr/>
          </p:nvSpPr>
          <p:spPr>
            <a:xfrm>
              <a:off x="3224520" y="3416040"/>
              <a:ext cx="85680" cy="110880"/>
            </a:xfrm>
            <a:custGeom>
              <a:avLst/>
              <a:gdLst>
                <a:gd name="textAreaLeft" fmla="*/ 0 w 85680"/>
                <a:gd name="textAreaRight" fmla="*/ 86040 w 85680"/>
                <a:gd name="textAreaTop" fmla="*/ 0 h 110880"/>
                <a:gd name="textAreaBottom" fmla="*/ 111240 h 110880"/>
              </a:gdLst>
              <a:ahLst/>
              <a:cxnLst/>
              <a:rect l="textAreaLeft" t="textAreaTop" r="textAreaRight" b="textAreaBottom"/>
              <a:pathLst>
                <a:path w="2395" h="3088">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w="0">
              <a:noFill/>
            </a:ln>
          </p:spPr>
          <p:style>
            <a:lnRef idx="0"/>
            <a:fillRef idx="0"/>
            <a:effectRef idx="0"/>
            <a:fontRef idx="minor"/>
          </p:style>
          <p:txBody>
            <a:bodyPr tIns="55440" bIns="55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00" name="Google Shape;9917;p61"/>
            <p:cNvSpPr/>
            <p:nvPr/>
          </p:nvSpPr>
          <p:spPr>
            <a:xfrm>
              <a:off x="3206160" y="3632760"/>
              <a:ext cx="122040" cy="97200"/>
            </a:xfrm>
            <a:custGeom>
              <a:avLst/>
              <a:gdLst>
                <a:gd name="textAreaLeft" fmla="*/ 0 w 122040"/>
                <a:gd name="textAreaRight" fmla="*/ 122400 w 122040"/>
                <a:gd name="textAreaTop" fmla="*/ 0 h 97200"/>
                <a:gd name="textAreaBottom" fmla="*/ 97560 h 97200"/>
              </a:gdLst>
              <a:ahLst/>
              <a:cxnLst/>
              <a:rect l="textAreaLeft" t="textAreaTop" r="textAreaRight" b="textAreaBottom"/>
              <a:pathLst>
                <a:path w="3403" h="271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01" name="Google Shape;9918;p61"/>
            <p:cNvSpPr/>
            <p:nvPr/>
          </p:nvSpPr>
          <p:spPr>
            <a:xfrm>
              <a:off x="3123360" y="3312000"/>
              <a:ext cx="278640" cy="294480"/>
            </a:xfrm>
            <a:custGeom>
              <a:avLst/>
              <a:gdLst>
                <a:gd name="textAreaLeft" fmla="*/ 0 w 278640"/>
                <a:gd name="textAreaRight" fmla="*/ 279000 w 278640"/>
                <a:gd name="textAreaTop" fmla="*/ 0 h 294480"/>
                <a:gd name="textAreaBottom" fmla="*/ 294840 h 294480"/>
              </a:gdLst>
              <a:ahLst/>
              <a:cxnLst/>
              <a:rect l="textAreaLeft" t="textAreaTop" r="textAreaRight" b="textAreaBottom"/>
              <a:pathLst>
                <a:path w="7751" h="8188">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02" name="Google Shape;9919;p61"/>
          <p:cNvGrpSpPr/>
          <p:nvPr/>
        </p:nvGrpSpPr>
        <p:grpSpPr>
          <a:xfrm>
            <a:off x="1917720" y="1689840"/>
            <a:ext cx="420480" cy="417960"/>
            <a:chOff x="1917720" y="1689840"/>
            <a:chExt cx="420480" cy="417960"/>
          </a:xfrm>
        </p:grpSpPr>
        <p:sp>
          <p:nvSpPr>
            <p:cNvPr id="9703" name="Google Shape;9920;p61"/>
            <p:cNvSpPr/>
            <p:nvPr/>
          </p:nvSpPr>
          <p:spPr>
            <a:xfrm>
              <a:off x="2066400" y="1689840"/>
              <a:ext cx="122040" cy="120960"/>
            </a:xfrm>
            <a:custGeom>
              <a:avLst/>
              <a:gdLst>
                <a:gd name="textAreaLeft" fmla="*/ 0 w 122040"/>
                <a:gd name="textAreaRight" fmla="*/ 122400 w 122040"/>
                <a:gd name="textAreaTop" fmla="*/ 0 h 120960"/>
                <a:gd name="textAreaBottom" fmla="*/ 121320 h 120960"/>
              </a:gdLst>
              <a:ahLst/>
              <a:cxnLst/>
              <a:rect l="textAreaLeft" t="textAreaTop" r="textAreaRight" b="textAreaBottom"/>
              <a:pathLst>
                <a:path w="3403" h="3372">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04" name="Google Shape;9921;p61"/>
            <p:cNvSpPr/>
            <p:nvPr/>
          </p:nvSpPr>
          <p:spPr>
            <a:xfrm>
              <a:off x="1917720" y="1739520"/>
              <a:ext cx="420480" cy="368280"/>
            </a:xfrm>
            <a:custGeom>
              <a:avLst/>
              <a:gdLst>
                <a:gd name="textAreaLeft" fmla="*/ 0 w 420480"/>
                <a:gd name="textAreaRight" fmla="*/ 420840 w 420480"/>
                <a:gd name="textAreaTop" fmla="*/ 0 h 368280"/>
                <a:gd name="textAreaBottom" fmla="*/ 368640 h 368280"/>
              </a:gdLst>
              <a:ahLst/>
              <a:cxnLst/>
              <a:rect l="textAreaLeft" t="textAreaTop" r="textAreaRight" b="textAreaBottom"/>
              <a:pathLst>
                <a:path w="11690" h="1024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05" name="Google Shape;9922;p61"/>
          <p:cNvGrpSpPr/>
          <p:nvPr/>
        </p:nvGrpSpPr>
        <p:grpSpPr>
          <a:xfrm>
            <a:off x="1912320" y="2203920"/>
            <a:ext cx="431640" cy="421920"/>
            <a:chOff x="1912320" y="2203920"/>
            <a:chExt cx="431640" cy="421920"/>
          </a:xfrm>
        </p:grpSpPr>
        <p:sp>
          <p:nvSpPr>
            <p:cNvPr id="9706" name="Google Shape;9923;p61"/>
            <p:cNvSpPr/>
            <p:nvPr/>
          </p:nvSpPr>
          <p:spPr>
            <a:xfrm>
              <a:off x="1912320" y="2304360"/>
              <a:ext cx="202680" cy="318960"/>
            </a:xfrm>
            <a:custGeom>
              <a:avLst/>
              <a:gdLst>
                <a:gd name="textAreaLeft" fmla="*/ 0 w 202680"/>
                <a:gd name="textAreaRight" fmla="*/ 203040 w 202680"/>
                <a:gd name="textAreaTop" fmla="*/ 0 h 318960"/>
                <a:gd name="textAreaBottom" fmla="*/ 319320 h 318960"/>
              </a:gdLst>
              <a:ahLst/>
              <a:cxnLst/>
              <a:rect l="textAreaLeft" t="textAreaTop" r="textAreaRight" b="textAreaBottom"/>
              <a:pathLst>
                <a:path w="5641" h="8866">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07" name="Google Shape;9924;p61"/>
            <p:cNvSpPr/>
            <p:nvPr/>
          </p:nvSpPr>
          <p:spPr>
            <a:xfrm>
              <a:off x="2048400" y="2203920"/>
              <a:ext cx="156240" cy="98280"/>
            </a:xfrm>
            <a:custGeom>
              <a:avLst/>
              <a:gdLst>
                <a:gd name="textAreaLeft" fmla="*/ 0 w 156240"/>
                <a:gd name="textAreaRight" fmla="*/ 156600 w 156240"/>
                <a:gd name="textAreaTop" fmla="*/ 0 h 98280"/>
                <a:gd name="textAreaBottom" fmla="*/ 98640 h 98280"/>
              </a:gdLst>
              <a:ahLst/>
              <a:cxnLst/>
              <a:rect l="textAreaLeft" t="textAreaTop" r="textAreaRight" b="textAreaBottom"/>
              <a:pathLst>
                <a:path w="4349" h="2742">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08" name="Google Shape;9925;p61"/>
            <p:cNvSpPr/>
            <p:nvPr/>
          </p:nvSpPr>
          <p:spPr>
            <a:xfrm>
              <a:off x="2142360" y="2305080"/>
              <a:ext cx="201600" cy="320760"/>
            </a:xfrm>
            <a:custGeom>
              <a:avLst/>
              <a:gdLst>
                <a:gd name="textAreaLeft" fmla="*/ 0 w 201600"/>
                <a:gd name="textAreaRight" fmla="*/ 201960 w 201600"/>
                <a:gd name="textAreaTop" fmla="*/ 0 h 320760"/>
                <a:gd name="textAreaBottom" fmla="*/ 321120 h 320760"/>
              </a:gdLst>
              <a:ahLst/>
              <a:cxnLst/>
              <a:rect l="textAreaLeft" t="textAreaTop" r="textAreaRight" b="textAreaBottom"/>
              <a:pathLst>
                <a:path w="5609" h="8918">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09" name="Google Shape;9926;p61"/>
          <p:cNvGrpSpPr/>
          <p:nvPr/>
        </p:nvGrpSpPr>
        <p:grpSpPr>
          <a:xfrm>
            <a:off x="1942200" y="2755800"/>
            <a:ext cx="395640" cy="421560"/>
            <a:chOff x="1942200" y="2755800"/>
            <a:chExt cx="395640" cy="421560"/>
          </a:xfrm>
        </p:grpSpPr>
        <p:sp>
          <p:nvSpPr>
            <p:cNvPr id="9710" name="Google Shape;9927;p61"/>
            <p:cNvSpPr/>
            <p:nvPr/>
          </p:nvSpPr>
          <p:spPr>
            <a:xfrm>
              <a:off x="2115720" y="2857680"/>
              <a:ext cx="147240" cy="48240"/>
            </a:xfrm>
            <a:custGeom>
              <a:avLst/>
              <a:gdLst>
                <a:gd name="textAreaLeft" fmla="*/ 0 w 147240"/>
                <a:gd name="textAreaRight" fmla="*/ 147600 w 147240"/>
                <a:gd name="textAreaTop" fmla="*/ 0 h 48240"/>
                <a:gd name="textAreaBottom" fmla="*/ 48600 h 48240"/>
              </a:gdLst>
              <a:ahLst/>
              <a:cxnLst/>
              <a:rect l="textAreaLeft" t="textAreaTop" r="textAreaRight" b="textAreaBottom"/>
              <a:pathLst>
                <a:path w="4096" h="1355">
                  <a:moveTo>
                    <a:pt x="0" y="0"/>
                  </a:moveTo>
                  <a:lnTo>
                    <a:pt x="0" y="1355"/>
                  </a:lnTo>
                  <a:lnTo>
                    <a:pt x="4096" y="1355"/>
                  </a:lnTo>
                  <a:lnTo>
                    <a:pt x="4096" y="0"/>
                  </a:ln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11" name="Google Shape;9928;p61"/>
            <p:cNvSpPr/>
            <p:nvPr/>
          </p:nvSpPr>
          <p:spPr>
            <a:xfrm>
              <a:off x="1942200" y="2755800"/>
              <a:ext cx="99360" cy="396720"/>
            </a:xfrm>
            <a:custGeom>
              <a:avLst/>
              <a:gdLst>
                <a:gd name="textAreaLeft" fmla="*/ 0 w 99360"/>
                <a:gd name="textAreaRight" fmla="*/ 99720 w 99360"/>
                <a:gd name="textAreaTop" fmla="*/ 0 h 396720"/>
                <a:gd name="textAreaBottom" fmla="*/ 397080 h 396720"/>
              </a:gdLst>
              <a:ahLst/>
              <a:cxnLst/>
              <a:rect l="textAreaLeft" t="textAreaTop" r="textAreaRight" b="textAreaBottom"/>
              <a:pathLst>
                <a:path w="2774" h="11028">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12" name="Google Shape;9929;p61"/>
            <p:cNvSpPr/>
            <p:nvPr/>
          </p:nvSpPr>
          <p:spPr>
            <a:xfrm>
              <a:off x="2115720" y="3079080"/>
              <a:ext cx="148320" cy="98280"/>
            </a:xfrm>
            <a:custGeom>
              <a:avLst/>
              <a:gdLst>
                <a:gd name="textAreaLeft" fmla="*/ 0 w 148320"/>
                <a:gd name="textAreaRight" fmla="*/ 148680 w 148320"/>
                <a:gd name="textAreaTop" fmla="*/ 0 h 98280"/>
                <a:gd name="textAreaBottom" fmla="*/ 98640 h 98280"/>
              </a:gdLst>
              <a:ahLst/>
              <a:cxnLst/>
              <a:rect l="textAreaLeft" t="textAreaTop" r="textAreaRight" b="textAreaBottom"/>
              <a:pathLst>
                <a:path w="4128" h="2742">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13" name="Google Shape;9930;p61"/>
            <p:cNvSpPr/>
            <p:nvPr/>
          </p:nvSpPr>
          <p:spPr>
            <a:xfrm>
              <a:off x="2066040" y="2784240"/>
              <a:ext cx="271800" cy="344520"/>
            </a:xfrm>
            <a:custGeom>
              <a:avLst/>
              <a:gdLst>
                <a:gd name="textAreaLeft" fmla="*/ 0 w 271800"/>
                <a:gd name="textAreaRight" fmla="*/ 272160 w 271800"/>
                <a:gd name="textAreaTop" fmla="*/ 0 h 344520"/>
                <a:gd name="textAreaBottom" fmla="*/ 344880 h 344520"/>
              </a:gdLst>
              <a:ahLst/>
              <a:cxnLst/>
              <a:rect l="textAreaLeft" t="textAreaTop" r="textAreaRight" b="textAreaBottom"/>
              <a:pathLst>
                <a:path w="7563" h="9578">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14" name="Google Shape;9931;p61"/>
          <p:cNvGrpSpPr/>
          <p:nvPr/>
        </p:nvGrpSpPr>
        <p:grpSpPr>
          <a:xfrm>
            <a:off x="4615560" y="1689840"/>
            <a:ext cx="420120" cy="417960"/>
            <a:chOff x="4615560" y="1689840"/>
            <a:chExt cx="420120" cy="417960"/>
          </a:xfrm>
        </p:grpSpPr>
        <p:sp>
          <p:nvSpPr>
            <p:cNvPr id="9715" name="Google Shape;9932;p61"/>
            <p:cNvSpPr/>
            <p:nvPr/>
          </p:nvSpPr>
          <p:spPr>
            <a:xfrm>
              <a:off x="4615560" y="1738440"/>
              <a:ext cx="369360" cy="369360"/>
            </a:xfrm>
            <a:custGeom>
              <a:avLst/>
              <a:gdLst>
                <a:gd name="textAreaLeft" fmla="*/ 0 w 369360"/>
                <a:gd name="textAreaRight" fmla="*/ 369720 w 369360"/>
                <a:gd name="textAreaTop" fmla="*/ 0 h 369360"/>
                <a:gd name="textAreaBottom" fmla="*/ 369720 h 369360"/>
              </a:gdLst>
              <a:ahLst/>
              <a:cxnLst/>
              <a:rect l="textAreaLeft" t="textAreaTop" r="textAreaRight" b="textAreaBottom"/>
              <a:pathLst>
                <a:path w="10269" h="10272">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16" name="Google Shape;9933;p61"/>
            <p:cNvSpPr/>
            <p:nvPr/>
          </p:nvSpPr>
          <p:spPr>
            <a:xfrm>
              <a:off x="4837680" y="1689840"/>
              <a:ext cx="198000" cy="198000"/>
            </a:xfrm>
            <a:custGeom>
              <a:avLst/>
              <a:gdLst>
                <a:gd name="textAreaLeft" fmla="*/ 0 w 198000"/>
                <a:gd name="textAreaRight" fmla="*/ 198360 w 198000"/>
                <a:gd name="textAreaTop" fmla="*/ 0 h 198000"/>
                <a:gd name="textAreaBottom" fmla="*/ 198360 h 198000"/>
              </a:gdLst>
              <a:ahLst/>
              <a:cxnLst/>
              <a:rect l="textAreaLeft" t="textAreaTop" r="textAreaRight" b="textAreaBottom"/>
              <a:pathLst>
                <a:path w="5514" h="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17" name="Google Shape;9934;p61"/>
          <p:cNvGrpSpPr/>
          <p:nvPr/>
        </p:nvGrpSpPr>
        <p:grpSpPr>
          <a:xfrm>
            <a:off x="4665960" y="2205000"/>
            <a:ext cx="319680" cy="419760"/>
            <a:chOff x="4665960" y="2205000"/>
            <a:chExt cx="319680" cy="419760"/>
          </a:xfrm>
        </p:grpSpPr>
        <p:sp>
          <p:nvSpPr>
            <p:cNvPr id="9718" name="Google Shape;9935;p61"/>
            <p:cNvSpPr/>
            <p:nvPr/>
          </p:nvSpPr>
          <p:spPr>
            <a:xfrm>
              <a:off x="4745160" y="2278800"/>
              <a:ext cx="162000" cy="172080"/>
            </a:xfrm>
            <a:custGeom>
              <a:avLst/>
              <a:gdLst>
                <a:gd name="textAreaLeft" fmla="*/ 0 w 162000"/>
                <a:gd name="textAreaRight" fmla="*/ 162360 w 162000"/>
                <a:gd name="textAreaTop" fmla="*/ 0 h 172080"/>
                <a:gd name="textAreaBottom" fmla="*/ 172440 h 172080"/>
              </a:gdLst>
              <a:ahLst/>
              <a:cxnLst/>
              <a:rect l="textAreaLeft" t="textAreaTop" r="textAreaRight" b="textAreaBottom"/>
              <a:pathLst>
                <a:path w="4506" h="4789">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19" name="Google Shape;9936;p61"/>
            <p:cNvSpPr/>
            <p:nvPr/>
          </p:nvSpPr>
          <p:spPr>
            <a:xfrm>
              <a:off x="4665960" y="2205000"/>
              <a:ext cx="319680" cy="419760"/>
            </a:xfrm>
            <a:custGeom>
              <a:avLst/>
              <a:gdLst>
                <a:gd name="textAreaLeft" fmla="*/ 0 w 319680"/>
                <a:gd name="textAreaRight" fmla="*/ 320040 w 319680"/>
                <a:gd name="textAreaTop" fmla="*/ 0 h 419760"/>
                <a:gd name="textAreaBottom" fmla="*/ 420120 h 419760"/>
              </a:gdLst>
              <a:ahLst/>
              <a:cxnLst/>
              <a:rect l="textAreaLeft" t="textAreaTop" r="textAreaRight" b="textAreaBottom"/>
              <a:pathLst>
                <a:path w="8886" h="11673">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20" name="Google Shape;9937;p61"/>
            <p:cNvSpPr/>
            <p:nvPr/>
          </p:nvSpPr>
          <p:spPr>
            <a:xfrm>
              <a:off x="4813200" y="2352240"/>
              <a:ext cx="24480" cy="24480"/>
            </a:xfrm>
            <a:custGeom>
              <a:avLst/>
              <a:gdLst>
                <a:gd name="textAreaLeft" fmla="*/ 0 w 24480"/>
                <a:gd name="textAreaRight" fmla="*/ 24840 w 24480"/>
                <a:gd name="textAreaTop" fmla="*/ 0 h 24480"/>
                <a:gd name="textAreaBottom" fmla="*/ 24840 h 24480"/>
              </a:gdLst>
              <a:ahLst/>
              <a:cxnLst/>
              <a:rect l="textAreaLeft" t="textAreaTop" r="textAreaRight" b="textAreaBottom"/>
              <a:pathLst>
                <a:path w="694" h="695">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21" name="Google Shape;9938;p61"/>
          <p:cNvGrpSpPr/>
          <p:nvPr/>
        </p:nvGrpSpPr>
        <p:grpSpPr>
          <a:xfrm>
            <a:off x="4627440" y="2769840"/>
            <a:ext cx="420120" cy="393120"/>
            <a:chOff x="4627440" y="2769840"/>
            <a:chExt cx="420120" cy="393120"/>
          </a:xfrm>
        </p:grpSpPr>
        <p:sp>
          <p:nvSpPr>
            <p:cNvPr id="9722" name="Google Shape;9939;p61"/>
            <p:cNvSpPr/>
            <p:nvPr/>
          </p:nvSpPr>
          <p:spPr>
            <a:xfrm>
              <a:off x="4849560" y="2841480"/>
              <a:ext cx="73440" cy="73440"/>
            </a:xfrm>
            <a:custGeom>
              <a:avLst/>
              <a:gdLst>
                <a:gd name="textAreaLeft" fmla="*/ 0 w 73440"/>
                <a:gd name="textAreaRight" fmla="*/ 73800 w 73440"/>
                <a:gd name="textAreaTop" fmla="*/ 0 h 73440"/>
                <a:gd name="textAreaBottom" fmla="*/ 73800 h 73440"/>
              </a:gdLst>
              <a:ahLst/>
              <a:cxnLst/>
              <a:rect l="textAreaLeft" t="textAreaTop" r="textAreaRight" b="textAreaBottom"/>
              <a:pathLst>
                <a:path w="2048" h="2049">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23" name="Google Shape;9940;p61"/>
            <p:cNvSpPr/>
            <p:nvPr/>
          </p:nvSpPr>
          <p:spPr>
            <a:xfrm>
              <a:off x="4775760" y="2769840"/>
              <a:ext cx="220680" cy="220680"/>
            </a:xfrm>
            <a:custGeom>
              <a:avLst/>
              <a:gdLst>
                <a:gd name="textAreaLeft" fmla="*/ 0 w 220680"/>
                <a:gd name="textAreaRight" fmla="*/ 221040 w 220680"/>
                <a:gd name="textAreaTop" fmla="*/ 0 h 220680"/>
                <a:gd name="textAreaBottom" fmla="*/ 221040 h 220680"/>
              </a:gdLst>
              <a:ahLst/>
              <a:cxnLst/>
              <a:rect l="textAreaLeft" t="textAreaTop" r="textAreaRight" b="textAreaBottom"/>
              <a:pathLst>
                <a:path w="6144" h="6145">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24" name="Google Shape;9941;p61"/>
            <p:cNvSpPr/>
            <p:nvPr/>
          </p:nvSpPr>
          <p:spPr>
            <a:xfrm>
              <a:off x="4627440" y="2990880"/>
              <a:ext cx="48240" cy="172080"/>
            </a:xfrm>
            <a:custGeom>
              <a:avLst/>
              <a:gdLst>
                <a:gd name="textAreaLeft" fmla="*/ 0 w 48240"/>
                <a:gd name="textAreaRight" fmla="*/ 48600 w 48240"/>
                <a:gd name="textAreaTop" fmla="*/ 0 h 172080"/>
                <a:gd name="textAreaBottom" fmla="*/ 172440 h 172080"/>
              </a:gdLst>
              <a:ahLst/>
              <a:cxnLst/>
              <a:rect l="textAreaLeft" t="textAreaTop" r="textAreaRight" b="textAreaBottom"/>
              <a:pathLst>
                <a:path w="1355" h="4789">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w="0">
              <a:noFill/>
            </a:ln>
          </p:spPr>
          <p:style>
            <a:lnRef idx="0"/>
            <a:fillRef idx="0"/>
            <a:effectRef idx="0"/>
            <a:fontRef idx="minor"/>
          </p:style>
          <p:txBody>
            <a:bodyPr tIns="86040" bIns="86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25" name="Google Shape;9942;p61"/>
            <p:cNvSpPr/>
            <p:nvPr/>
          </p:nvSpPr>
          <p:spPr>
            <a:xfrm>
              <a:off x="4700880" y="2990520"/>
              <a:ext cx="346680" cy="172440"/>
            </a:xfrm>
            <a:custGeom>
              <a:avLst/>
              <a:gdLst>
                <a:gd name="textAreaLeft" fmla="*/ 0 w 346680"/>
                <a:gd name="textAreaRight" fmla="*/ 347040 w 346680"/>
                <a:gd name="textAreaTop" fmla="*/ 0 h 172440"/>
                <a:gd name="textAreaBottom" fmla="*/ 172800 h 172440"/>
              </a:gdLst>
              <a:ahLst/>
              <a:cxnLst/>
              <a:rect l="textAreaLeft" t="textAreaTop" r="textAreaRight" b="textAreaBottom"/>
              <a:pathLst>
                <a:path w="9642" h="480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w="0">
              <a:noFill/>
            </a:ln>
          </p:spPr>
          <p:style>
            <a:lnRef idx="0"/>
            <a:fillRef idx="0"/>
            <a:effectRef idx="0"/>
            <a:fontRef idx="minor"/>
          </p:style>
          <p:txBody>
            <a:bodyPr tIns="86400" bIns="86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26" name="Google Shape;9943;p61"/>
          <p:cNvGrpSpPr/>
          <p:nvPr/>
        </p:nvGrpSpPr>
        <p:grpSpPr>
          <a:xfrm>
            <a:off x="7337880" y="1688040"/>
            <a:ext cx="394560" cy="421560"/>
            <a:chOff x="7337880" y="1688040"/>
            <a:chExt cx="394560" cy="421560"/>
          </a:xfrm>
        </p:grpSpPr>
        <p:sp>
          <p:nvSpPr>
            <p:cNvPr id="9727" name="Google Shape;9944;p61"/>
            <p:cNvSpPr/>
            <p:nvPr/>
          </p:nvSpPr>
          <p:spPr>
            <a:xfrm>
              <a:off x="7440120" y="1761840"/>
              <a:ext cx="292320" cy="347760"/>
            </a:xfrm>
            <a:custGeom>
              <a:avLst/>
              <a:gdLst>
                <a:gd name="textAreaLeft" fmla="*/ 0 w 292320"/>
                <a:gd name="textAreaRight" fmla="*/ 292680 w 292320"/>
                <a:gd name="textAreaTop" fmla="*/ 0 h 347760"/>
                <a:gd name="textAreaBottom" fmla="*/ 348120 h 347760"/>
              </a:gdLst>
              <a:ahLst/>
              <a:cxnLst/>
              <a:rect l="textAreaLeft" t="textAreaTop" r="textAreaRight" b="textAreaBottom"/>
              <a:pathLst>
                <a:path w="8129" h="9673">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28" name="Google Shape;9945;p61"/>
            <p:cNvSpPr/>
            <p:nvPr/>
          </p:nvSpPr>
          <p:spPr>
            <a:xfrm>
              <a:off x="7337880" y="1688040"/>
              <a:ext cx="347760" cy="346680"/>
            </a:xfrm>
            <a:custGeom>
              <a:avLst/>
              <a:gdLst>
                <a:gd name="textAreaLeft" fmla="*/ 0 w 347760"/>
                <a:gd name="textAreaRight" fmla="*/ 348120 w 347760"/>
                <a:gd name="textAreaTop" fmla="*/ 0 h 346680"/>
                <a:gd name="textAreaBottom" fmla="*/ 347040 h 346680"/>
              </a:gdLst>
              <a:ahLst/>
              <a:cxnLst/>
              <a:rect l="textAreaLeft" t="textAreaTop" r="textAreaRight" b="textAreaBottom"/>
              <a:pathLst>
                <a:path w="9673" h="9642">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29" name="Google Shape;9946;p61"/>
          <p:cNvGrpSpPr/>
          <p:nvPr/>
        </p:nvGrpSpPr>
        <p:grpSpPr>
          <a:xfrm>
            <a:off x="7335720" y="2756880"/>
            <a:ext cx="422640" cy="419040"/>
            <a:chOff x="7335720" y="2756880"/>
            <a:chExt cx="422640" cy="419040"/>
          </a:xfrm>
        </p:grpSpPr>
        <p:sp>
          <p:nvSpPr>
            <p:cNvPr id="9730" name="Google Shape;9947;p61"/>
            <p:cNvSpPr/>
            <p:nvPr/>
          </p:nvSpPr>
          <p:spPr>
            <a:xfrm>
              <a:off x="7335720" y="2756880"/>
              <a:ext cx="267480" cy="171000"/>
            </a:xfrm>
            <a:custGeom>
              <a:avLst/>
              <a:gdLst>
                <a:gd name="textAreaLeft" fmla="*/ 0 w 267480"/>
                <a:gd name="textAreaRight" fmla="*/ 267840 w 267480"/>
                <a:gd name="textAreaTop" fmla="*/ 0 h 171000"/>
                <a:gd name="textAreaBottom" fmla="*/ 171360 h 171000"/>
              </a:gdLst>
              <a:ahLst/>
              <a:cxnLst/>
              <a:rect l="textAreaLeft" t="textAreaTop" r="textAreaRight" b="textAreaBottom"/>
              <a:pathLst>
                <a:path w="7437" h="4758">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1" name="Google Shape;9948;p61"/>
            <p:cNvSpPr/>
            <p:nvPr/>
          </p:nvSpPr>
          <p:spPr>
            <a:xfrm>
              <a:off x="7337880" y="2805480"/>
              <a:ext cx="420480" cy="370440"/>
            </a:xfrm>
            <a:custGeom>
              <a:avLst/>
              <a:gdLst>
                <a:gd name="textAreaLeft" fmla="*/ 0 w 420480"/>
                <a:gd name="textAreaRight" fmla="*/ 420840 w 420480"/>
                <a:gd name="textAreaTop" fmla="*/ 0 h 370440"/>
                <a:gd name="textAreaBottom" fmla="*/ 370800 h 370440"/>
              </a:gdLst>
              <a:ahLst/>
              <a:cxnLst/>
              <a:rect l="textAreaLeft" t="textAreaTop" r="textAreaRight" b="textAreaBottom"/>
              <a:pathLst>
                <a:path w="11690" h="10303">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32" name="Google Shape;9949;p61"/>
          <p:cNvGrpSpPr/>
          <p:nvPr/>
        </p:nvGrpSpPr>
        <p:grpSpPr>
          <a:xfrm>
            <a:off x="4702680" y="3308400"/>
            <a:ext cx="423720" cy="419040"/>
            <a:chOff x="4702680" y="3308400"/>
            <a:chExt cx="423720" cy="419040"/>
          </a:xfrm>
        </p:grpSpPr>
        <p:sp>
          <p:nvSpPr>
            <p:cNvPr id="9733" name="Google Shape;9950;p61"/>
            <p:cNvSpPr/>
            <p:nvPr/>
          </p:nvSpPr>
          <p:spPr>
            <a:xfrm>
              <a:off x="4853520" y="3405960"/>
              <a:ext cx="24480" cy="24480"/>
            </a:xfrm>
            <a:custGeom>
              <a:avLst/>
              <a:gdLst>
                <a:gd name="textAreaLeft" fmla="*/ 0 w 24480"/>
                <a:gd name="textAreaRight" fmla="*/ 24840 w 24480"/>
                <a:gd name="textAreaTop" fmla="*/ 0 h 24480"/>
                <a:gd name="textAreaBottom" fmla="*/ 24840 h 24480"/>
              </a:gdLst>
              <a:ahLst/>
              <a:cxnLst/>
              <a:rect l="textAreaLeft" t="textAreaTop" r="textAreaRight" b="textAreaBottom"/>
              <a:pathLst>
                <a:path w="694"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4" name="Google Shape;9951;p61"/>
            <p:cNvSpPr/>
            <p:nvPr/>
          </p:nvSpPr>
          <p:spPr>
            <a:xfrm>
              <a:off x="4779720" y="3505680"/>
              <a:ext cx="24480" cy="24480"/>
            </a:xfrm>
            <a:custGeom>
              <a:avLst/>
              <a:gdLst>
                <a:gd name="textAreaLeft" fmla="*/ 0 w 24480"/>
                <a:gd name="textAreaRight" fmla="*/ 24840 w 24480"/>
                <a:gd name="textAreaTop" fmla="*/ 0 h 24480"/>
                <a:gd name="textAreaBottom" fmla="*/ 24840 h 24480"/>
              </a:gdLst>
              <a:ahLst/>
              <a:cxnLst/>
              <a:rect l="textAreaLeft" t="textAreaTop" r="textAreaRight" b="textAreaBottom"/>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5" name="Google Shape;9952;p61"/>
            <p:cNvSpPr/>
            <p:nvPr/>
          </p:nvSpPr>
          <p:spPr>
            <a:xfrm>
              <a:off x="4952160" y="3479760"/>
              <a:ext cx="25560" cy="24480"/>
            </a:xfrm>
            <a:custGeom>
              <a:avLst/>
              <a:gdLst>
                <a:gd name="textAreaLeft" fmla="*/ 0 w 25560"/>
                <a:gd name="textAreaRight" fmla="*/ 25920 w 25560"/>
                <a:gd name="textAreaTop" fmla="*/ 0 h 24480"/>
                <a:gd name="textAreaBottom" fmla="*/ 24840 h 24480"/>
              </a:gdLst>
              <a:ahLst/>
              <a:cxnLst/>
              <a:rect l="textAreaLeft" t="textAreaTop" r="textAreaRight" b="textAreaBottom"/>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6" name="Google Shape;9953;p61"/>
            <p:cNvSpPr/>
            <p:nvPr/>
          </p:nvSpPr>
          <p:spPr>
            <a:xfrm>
              <a:off x="4702680" y="3604320"/>
              <a:ext cx="420480" cy="49680"/>
            </a:xfrm>
            <a:custGeom>
              <a:avLst/>
              <a:gdLst>
                <a:gd name="textAreaLeft" fmla="*/ 0 w 420480"/>
                <a:gd name="textAreaRight" fmla="*/ 420840 w 420480"/>
                <a:gd name="textAreaTop" fmla="*/ 0 h 49680"/>
                <a:gd name="textAreaBottom" fmla="*/ 50040 h 49680"/>
              </a:gdLst>
              <a:ahLst/>
              <a:cxnLst/>
              <a:rect l="textAreaLeft" t="textAreaTop" r="textAreaRight" b="textAreaBottom"/>
              <a:pathLst>
                <a:path w="11689" h="1387">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7" name="Google Shape;9954;p61"/>
            <p:cNvSpPr/>
            <p:nvPr/>
          </p:nvSpPr>
          <p:spPr>
            <a:xfrm>
              <a:off x="4796640" y="3679200"/>
              <a:ext cx="232200" cy="48240"/>
            </a:xfrm>
            <a:custGeom>
              <a:avLst/>
              <a:gdLst>
                <a:gd name="textAreaLeft" fmla="*/ 0 w 232200"/>
                <a:gd name="textAreaRight" fmla="*/ 232560 w 232200"/>
                <a:gd name="textAreaTop" fmla="*/ 0 h 48240"/>
                <a:gd name="textAreaBottom" fmla="*/ 48600 h 48240"/>
              </a:gdLst>
              <a:ahLst/>
              <a:cxnLst/>
              <a:rect l="textAreaLeft" t="textAreaTop" r="textAreaRight" b="textAreaBottom"/>
              <a:pathLst>
                <a:path w="6460" h="1355">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8" name="Google Shape;9955;p61"/>
            <p:cNvSpPr/>
            <p:nvPr/>
          </p:nvSpPr>
          <p:spPr>
            <a:xfrm>
              <a:off x="5025960" y="3382200"/>
              <a:ext cx="25920" cy="24480"/>
            </a:xfrm>
            <a:custGeom>
              <a:avLst/>
              <a:gdLst>
                <a:gd name="textAreaLeft" fmla="*/ 0 w 25920"/>
                <a:gd name="textAreaRight" fmla="*/ 26280 w 25920"/>
                <a:gd name="textAreaTop" fmla="*/ 0 h 24480"/>
                <a:gd name="textAreaBottom" fmla="*/ 24840 h 24480"/>
              </a:gdLst>
              <a:ahLst/>
              <a:cxnLst/>
              <a:rect l="textAreaLeft" t="textAreaTop" r="textAreaRight" b="textAreaBottom"/>
              <a:pathLst>
                <a:path w="726" h="694">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39" name="Google Shape;9956;p61"/>
            <p:cNvSpPr/>
            <p:nvPr/>
          </p:nvSpPr>
          <p:spPr>
            <a:xfrm>
              <a:off x="4705920" y="3308400"/>
              <a:ext cx="420480" cy="270720"/>
            </a:xfrm>
            <a:custGeom>
              <a:avLst/>
              <a:gdLst>
                <a:gd name="textAreaLeft" fmla="*/ 0 w 420480"/>
                <a:gd name="textAreaRight" fmla="*/ 420840 w 420480"/>
                <a:gd name="textAreaTop" fmla="*/ 0 h 270720"/>
                <a:gd name="textAreaBottom" fmla="*/ 271080 h 270720"/>
              </a:gdLst>
              <a:ahLst/>
              <a:cxnLst/>
              <a:rect l="textAreaLeft" t="textAreaTop" r="textAreaRight" b="textAreaBottom"/>
              <a:pathLst>
                <a:path w="11689" h="7531">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40" name="Google Shape;9957;p61"/>
          <p:cNvGrpSpPr/>
          <p:nvPr/>
        </p:nvGrpSpPr>
        <p:grpSpPr>
          <a:xfrm>
            <a:off x="2455560" y="1689120"/>
            <a:ext cx="424080" cy="419400"/>
            <a:chOff x="2455560" y="1689120"/>
            <a:chExt cx="424080" cy="419400"/>
          </a:xfrm>
        </p:grpSpPr>
        <p:sp>
          <p:nvSpPr>
            <p:cNvPr id="9741" name="Google Shape;9958;p61"/>
            <p:cNvSpPr/>
            <p:nvPr/>
          </p:nvSpPr>
          <p:spPr>
            <a:xfrm>
              <a:off x="2480760" y="1690200"/>
              <a:ext cx="123120" cy="120960"/>
            </a:xfrm>
            <a:custGeom>
              <a:avLst/>
              <a:gdLst>
                <a:gd name="textAreaLeft" fmla="*/ 0 w 123120"/>
                <a:gd name="textAreaRight" fmla="*/ 123480 w 123120"/>
                <a:gd name="textAreaTop" fmla="*/ 0 h 120960"/>
                <a:gd name="textAreaBottom" fmla="*/ 121320 h 120960"/>
              </a:gdLst>
              <a:ahLst/>
              <a:cxnLst/>
              <a:rect l="textAreaLeft" t="textAreaTop" r="textAreaRight" b="textAreaBottom"/>
              <a:pathLst>
                <a:path w="3435" h="3372">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w="0">
              <a:noFill/>
            </a:ln>
          </p:spPr>
          <p:style>
            <a:lnRef idx="0"/>
            <a:fillRef idx="0"/>
            <a:effectRef idx="0"/>
            <a:fontRef idx="minor"/>
          </p:style>
          <p:txBody>
            <a:bodyPr tIns="60480" bIns="60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42" name="Google Shape;9959;p61"/>
            <p:cNvSpPr/>
            <p:nvPr/>
          </p:nvSpPr>
          <p:spPr>
            <a:xfrm>
              <a:off x="2678040" y="1764000"/>
              <a:ext cx="97200" cy="97200"/>
            </a:xfrm>
            <a:custGeom>
              <a:avLst/>
              <a:gdLst>
                <a:gd name="textAreaLeft" fmla="*/ 0 w 97200"/>
                <a:gd name="textAreaRight" fmla="*/ 97560 w 97200"/>
                <a:gd name="textAreaTop" fmla="*/ 0 h 97200"/>
                <a:gd name="textAreaBottom" fmla="*/ 97560 h 97200"/>
              </a:gdLst>
              <a:ahLst/>
              <a:cxnLst/>
              <a:rect l="textAreaLeft" t="textAreaTop" r="textAreaRight" b="textAreaBottom"/>
              <a:pathLst>
                <a:path w="2711" h="271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43" name="Google Shape;9960;p61"/>
            <p:cNvSpPr/>
            <p:nvPr/>
          </p:nvSpPr>
          <p:spPr>
            <a:xfrm>
              <a:off x="2738160" y="1765080"/>
              <a:ext cx="36000" cy="34920"/>
            </a:xfrm>
            <a:custGeom>
              <a:avLst/>
              <a:gdLst>
                <a:gd name="textAreaLeft" fmla="*/ 0 w 36000"/>
                <a:gd name="textAreaRight" fmla="*/ 36360 w 36000"/>
                <a:gd name="textAreaTop" fmla="*/ 0 h 34920"/>
                <a:gd name="textAreaBottom" fmla="*/ 35280 h 34920"/>
              </a:gdLst>
              <a:ahLst/>
              <a:cxnLst/>
              <a:rect l="textAreaLeft" t="textAreaTop" r="textAreaRight" b="textAreaBottom"/>
              <a:pathLst>
                <a:path w="1009" h="978">
                  <a:moveTo>
                    <a:pt x="0" y="1"/>
                  </a:moveTo>
                  <a:lnTo>
                    <a:pt x="0" y="977"/>
                  </a:lnTo>
                  <a:lnTo>
                    <a:pt x="1009" y="977"/>
                  </a:lnTo>
                  <a:cubicBezTo>
                    <a:pt x="883" y="473"/>
                    <a:pt x="473" y="127"/>
                    <a:pt x="0" y="1"/>
                  </a:cubicBezTo>
                  <a:close/>
                </a:path>
              </a:pathLst>
            </a:custGeom>
            <a:solidFill>
              <a:schemeClr val="dk2"/>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44" name="Google Shape;9961;p61"/>
            <p:cNvSpPr/>
            <p:nvPr/>
          </p:nvSpPr>
          <p:spPr>
            <a:xfrm>
              <a:off x="2455560" y="1814040"/>
              <a:ext cx="171000" cy="294480"/>
            </a:xfrm>
            <a:custGeom>
              <a:avLst/>
              <a:gdLst>
                <a:gd name="textAreaLeft" fmla="*/ 0 w 171000"/>
                <a:gd name="textAreaRight" fmla="*/ 171360 w 171000"/>
                <a:gd name="textAreaTop" fmla="*/ 0 h 294480"/>
                <a:gd name="textAreaBottom" fmla="*/ 294840 h 294480"/>
              </a:gdLst>
              <a:ahLst/>
              <a:cxnLst/>
              <a:rect l="textAreaLeft" t="textAreaTop" r="textAreaRight" b="textAreaBottom"/>
              <a:pathLst>
                <a:path w="4758" h="8192">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45" name="Google Shape;9962;p61"/>
            <p:cNvSpPr/>
            <p:nvPr/>
          </p:nvSpPr>
          <p:spPr>
            <a:xfrm>
              <a:off x="2601000" y="1689120"/>
              <a:ext cx="278640" cy="269640"/>
            </a:xfrm>
            <a:custGeom>
              <a:avLst/>
              <a:gdLst>
                <a:gd name="textAreaLeft" fmla="*/ 0 w 278640"/>
                <a:gd name="textAreaRight" fmla="*/ 279000 w 278640"/>
                <a:gd name="textAreaTop" fmla="*/ 0 h 269640"/>
                <a:gd name="textAreaBottom" fmla="*/ 270000 h 269640"/>
              </a:gdLst>
              <a:ahLst/>
              <a:cxnLst/>
              <a:rect l="textAreaLeft" t="textAreaTop" r="textAreaRight" b="textAreaBottom"/>
              <a:pathLst>
                <a:path w="7751" h="7499">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46" name="Google Shape;9963;p61"/>
          <p:cNvGrpSpPr/>
          <p:nvPr/>
        </p:nvGrpSpPr>
        <p:grpSpPr>
          <a:xfrm>
            <a:off x="2455560" y="2205720"/>
            <a:ext cx="423720" cy="418320"/>
            <a:chOff x="2455560" y="2205720"/>
            <a:chExt cx="423720" cy="418320"/>
          </a:xfrm>
        </p:grpSpPr>
        <p:sp>
          <p:nvSpPr>
            <p:cNvPr id="9747" name="Google Shape;9964;p61"/>
            <p:cNvSpPr/>
            <p:nvPr/>
          </p:nvSpPr>
          <p:spPr>
            <a:xfrm>
              <a:off x="2703960" y="2314440"/>
              <a:ext cx="70920" cy="59400"/>
            </a:xfrm>
            <a:custGeom>
              <a:avLst/>
              <a:gdLst>
                <a:gd name="textAreaLeft" fmla="*/ 0 w 70920"/>
                <a:gd name="textAreaRight" fmla="*/ 71280 w 70920"/>
                <a:gd name="textAreaTop" fmla="*/ 0 h 59400"/>
                <a:gd name="textAreaBottom" fmla="*/ 59760 h 59400"/>
              </a:gdLst>
              <a:ahLst/>
              <a:cxnLst/>
              <a:rect l="textAreaLeft" t="textAreaTop" r="textAreaRight" b="textAreaBottom"/>
              <a:pathLst>
                <a:path w="1982" h="1658">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w="0">
              <a:noFill/>
            </a:ln>
          </p:spPr>
          <p:style>
            <a:lnRef idx="0"/>
            <a:fillRef idx="0"/>
            <a:effectRef idx="0"/>
            <a:fontRef idx="minor"/>
          </p:style>
          <p:txBody>
            <a:bodyPr tIns="29880" bIns="29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48" name="Google Shape;9965;p61"/>
            <p:cNvSpPr/>
            <p:nvPr/>
          </p:nvSpPr>
          <p:spPr>
            <a:xfrm>
              <a:off x="2455560" y="2205720"/>
              <a:ext cx="423720" cy="418320"/>
            </a:xfrm>
            <a:custGeom>
              <a:avLst/>
              <a:gdLst>
                <a:gd name="textAreaLeft" fmla="*/ 0 w 423720"/>
                <a:gd name="textAreaRight" fmla="*/ 424080 w 423720"/>
                <a:gd name="textAreaTop" fmla="*/ 0 h 418320"/>
                <a:gd name="textAreaBottom" fmla="*/ 418680 h 418320"/>
              </a:gdLst>
              <a:ahLst/>
              <a:cxnLst/>
              <a:rect l="textAreaLeft" t="textAreaTop" r="textAreaRight" b="textAreaBottom"/>
              <a:pathLst>
                <a:path w="11784" h="11626">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49" name="Google Shape;9966;p61"/>
          <p:cNvGrpSpPr/>
          <p:nvPr/>
        </p:nvGrpSpPr>
        <p:grpSpPr>
          <a:xfrm>
            <a:off x="7324920" y="2153520"/>
            <a:ext cx="420480" cy="522360"/>
            <a:chOff x="7324920" y="2153520"/>
            <a:chExt cx="420480" cy="522360"/>
          </a:xfrm>
        </p:grpSpPr>
        <p:sp>
          <p:nvSpPr>
            <p:cNvPr id="9750" name="Google Shape;9967;p61"/>
            <p:cNvSpPr/>
            <p:nvPr/>
          </p:nvSpPr>
          <p:spPr>
            <a:xfrm>
              <a:off x="7695720" y="2330640"/>
              <a:ext cx="49680" cy="336600"/>
            </a:xfrm>
            <a:custGeom>
              <a:avLst/>
              <a:gdLst>
                <a:gd name="textAreaLeft" fmla="*/ 0 w 49680"/>
                <a:gd name="textAreaRight" fmla="*/ 50040 w 49680"/>
                <a:gd name="textAreaTop" fmla="*/ 0 h 336600"/>
                <a:gd name="textAreaBottom" fmla="*/ 336960 h 336600"/>
              </a:gdLst>
              <a:ahLst/>
              <a:cxnLst/>
              <a:rect l="textAreaLeft" t="textAreaTop" r="textAreaRight" b="textAreaBottom"/>
              <a:pathLst>
                <a:path w="1387" h="9358">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1" name="Google Shape;9968;p61"/>
            <p:cNvSpPr/>
            <p:nvPr/>
          </p:nvSpPr>
          <p:spPr>
            <a:xfrm>
              <a:off x="7398720" y="2478960"/>
              <a:ext cx="73440" cy="73440"/>
            </a:xfrm>
            <a:custGeom>
              <a:avLst/>
              <a:gdLst>
                <a:gd name="textAreaLeft" fmla="*/ 0 w 73440"/>
                <a:gd name="textAreaRight" fmla="*/ 73800 w 73440"/>
                <a:gd name="textAreaTop" fmla="*/ 0 h 73440"/>
                <a:gd name="textAreaBottom" fmla="*/ 73800 h 73440"/>
              </a:gdLst>
              <a:ahLst/>
              <a:cxnLst/>
              <a:rect l="textAreaLeft" t="textAreaTop" r="textAreaRight" b="textAreaBottom"/>
              <a:pathLst>
                <a:path w="2049" h="2049">
                  <a:moveTo>
                    <a:pt x="1" y="1"/>
                  </a:moveTo>
                  <a:lnTo>
                    <a:pt x="1" y="2049"/>
                  </a:lnTo>
                  <a:lnTo>
                    <a:pt x="2049" y="2049"/>
                  </a:lnTo>
                  <a:lnTo>
                    <a:pt x="2049" y="1"/>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2" name="Google Shape;9969;p61"/>
            <p:cNvSpPr/>
            <p:nvPr/>
          </p:nvSpPr>
          <p:spPr>
            <a:xfrm>
              <a:off x="7398720" y="2331720"/>
              <a:ext cx="196920" cy="73440"/>
            </a:xfrm>
            <a:custGeom>
              <a:avLst/>
              <a:gdLst>
                <a:gd name="textAreaLeft" fmla="*/ 0 w 196920"/>
                <a:gd name="textAreaRight" fmla="*/ 197280 w 196920"/>
                <a:gd name="textAreaTop" fmla="*/ 0 h 73440"/>
                <a:gd name="textAreaBottom" fmla="*/ 73800 h 73440"/>
              </a:gdLst>
              <a:ahLst/>
              <a:cxnLst/>
              <a:rect l="textAreaLeft" t="textAreaTop" r="textAreaRight" b="textAreaBottom"/>
              <a:pathLst>
                <a:path w="5483" h="2048">
                  <a:moveTo>
                    <a:pt x="1" y="0"/>
                  </a:moveTo>
                  <a:lnTo>
                    <a:pt x="1" y="2048"/>
                  </a:lnTo>
                  <a:lnTo>
                    <a:pt x="5483" y="2048"/>
                  </a:lnTo>
                  <a:lnTo>
                    <a:pt x="5483" y="0"/>
                  </a:ln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3" name="Google Shape;9970;p61"/>
            <p:cNvSpPr/>
            <p:nvPr/>
          </p:nvSpPr>
          <p:spPr>
            <a:xfrm>
              <a:off x="7324920" y="2153520"/>
              <a:ext cx="362520" cy="522360"/>
            </a:xfrm>
            <a:custGeom>
              <a:avLst/>
              <a:gdLst>
                <a:gd name="textAreaLeft" fmla="*/ 0 w 362520"/>
                <a:gd name="textAreaRight" fmla="*/ 362880 w 362520"/>
                <a:gd name="textAreaTop" fmla="*/ 0 h 522360"/>
                <a:gd name="textAreaBottom" fmla="*/ 522720 h 522360"/>
              </a:gdLst>
              <a:ahLst/>
              <a:cxnLst/>
              <a:rect l="textAreaLeft" t="textAreaTop" r="textAreaRight" b="textAreaBottom"/>
              <a:pathLst>
                <a:path w="10083" h="14525">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54" name="Google Shape;9971;p61"/>
          <p:cNvGrpSpPr/>
          <p:nvPr/>
        </p:nvGrpSpPr>
        <p:grpSpPr>
          <a:xfrm>
            <a:off x="2467800" y="2756160"/>
            <a:ext cx="423720" cy="420480"/>
            <a:chOff x="2467800" y="2756160"/>
            <a:chExt cx="423720" cy="420480"/>
          </a:xfrm>
        </p:grpSpPr>
        <p:sp>
          <p:nvSpPr>
            <p:cNvPr id="9755" name="Google Shape;9972;p61"/>
            <p:cNvSpPr/>
            <p:nvPr/>
          </p:nvSpPr>
          <p:spPr>
            <a:xfrm>
              <a:off x="2659320" y="2835720"/>
              <a:ext cx="39240" cy="20160"/>
            </a:xfrm>
            <a:custGeom>
              <a:avLst/>
              <a:gdLst>
                <a:gd name="textAreaLeft" fmla="*/ 0 w 39240"/>
                <a:gd name="textAreaRight" fmla="*/ 39600 w 39240"/>
                <a:gd name="textAreaTop" fmla="*/ 0 h 20160"/>
                <a:gd name="textAreaBottom" fmla="*/ 20520 h 20160"/>
              </a:gdLst>
              <a:ahLst/>
              <a:cxnLst/>
              <a:rect l="textAreaLeft" t="textAreaTop" r="textAreaRight" b="textAreaBottom"/>
              <a:pathLst>
                <a:path w="1104" h="568">
                  <a:moveTo>
                    <a:pt x="537" y="1"/>
                  </a:moveTo>
                  <a:lnTo>
                    <a:pt x="1" y="568"/>
                  </a:lnTo>
                  <a:lnTo>
                    <a:pt x="1104" y="568"/>
                  </a:lnTo>
                  <a:lnTo>
                    <a:pt x="537" y="1"/>
                  </a:lnTo>
                  <a:close/>
                </a:path>
              </a:pathLst>
            </a:custGeom>
            <a:solidFill>
              <a:schemeClr val="dk2"/>
            </a:solidFill>
            <a:ln w="0">
              <a:noFill/>
            </a:ln>
          </p:spPr>
          <p:style>
            <a:lnRef idx="0"/>
            <a:fillRef idx="0"/>
            <a:effectRef idx="0"/>
            <a:fontRef idx="minor"/>
          </p:style>
          <p:txBody>
            <a:bodyPr tIns="10080" bIns="10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6" name="Google Shape;9973;p61"/>
            <p:cNvSpPr/>
            <p:nvPr/>
          </p:nvSpPr>
          <p:spPr>
            <a:xfrm>
              <a:off x="2585520" y="2829960"/>
              <a:ext cx="63000" cy="25920"/>
            </a:xfrm>
            <a:custGeom>
              <a:avLst/>
              <a:gdLst>
                <a:gd name="textAreaLeft" fmla="*/ 0 w 63000"/>
                <a:gd name="textAreaRight" fmla="*/ 63360 w 63000"/>
                <a:gd name="textAreaTop" fmla="*/ 0 h 25920"/>
                <a:gd name="textAreaBottom" fmla="*/ 26280 h 25920"/>
              </a:gdLst>
              <a:ahLst/>
              <a:cxnLst/>
              <a:rect l="textAreaLeft" t="textAreaTop" r="textAreaRight" b="textAreaBottom"/>
              <a:pathLst>
                <a:path w="1765" h="726">
                  <a:moveTo>
                    <a:pt x="693" y="1"/>
                  </a:moveTo>
                  <a:lnTo>
                    <a:pt x="0" y="726"/>
                  </a:lnTo>
                  <a:lnTo>
                    <a:pt x="1103" y="726"/>
                  </a:lnTo>
                  <a:lnTo>
                    <a:pt x="1764" y="1"/>
                  </a:ln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7" name="Google Shape;9974;p61"/>
            <p:cNvSpPr/>
            <p:nvPr/>
          </p:nvSpPr>
          <p:spPr>
            <a:xfrm>
              <a:off x="2712600" y="2880000"/>
              <a:ext cx="59760" cy="58680"/>
            </a:xfrm>
            <a:custGeom>
              <a:avLst/>
              <a:gdLst>
                <a:gd name="textAreaLeft" fmla="*/ 0 w 59760"/>
                <a:gd name="textAreaRight" fmla="*/ 60120 w 59760"/>
                <a:gd name="textAreaTop" fmla="*/ 0 h 58680"/>
                <a:gd name="textAreaBottom" fmla="*/ 59040 h 58680"/>
              </a:gdLst>
              <a:ahLst/>
              <a:cxnLst/>
              <a:rect l="textAreaLeft" t="textAreaTop" r="textAreaRight" b="textAreaBottom"/>
              <a:pathLst>
                <a:path w="1671" h="1639">
                  <a:moveTo>
                    <a:pt x="694" y="0"/>
                  </a:moveTo>
                  <a:lnTo>
                    <a:pt x="1" y="1638"/>
                  </a:lnTo>
                  <a:lnTo>
                    <a:pt x="1" y="1638"/>
                  </a:lnTo>
                  <a:lnTo>
                    <a:pt x="1670" y="0"/>
                  </a:ln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8" name="Google Shape;9975;p61"/>
            <p:cNvSpPr/>
            <p:nvPr/>
          </p:nvSpPr>
          <p:spPr>
            <a:xfrm>
              <a:off x="2647800" y="2880000"/>
              <a:ext cx="61920" cy="77760"/>
            </a:xfrm>
            <a:custGeom>
              <a:avLst/>
              <a:gdLst>
                <a:gd name="textAreaLeft" fmla="*/ 0 w 61920"/>
                <a:gd name="textAreaRight" fmla="*/ 62280 w 61920"/>
                <a:gd name="textAreaTop" fmla="*/ 0 h 77760"/>
                <a:gd name="textAreaBottom" fmla="*/ 78120 h 77760"/>
              </a:gdLst>
              <a:ahLst/>
              <a:cxnLst/>
              <a:rect l="textAreaLeft" t="textAreaTop" r="textAreaRight" b="textAreaBottom"/>
              <a:pathLst>
                <a:path w="1734" h="2175">
                  <a:moveTo>
                    <a:pt x="1" y="0"/>
                  </a:moveTo>
                  <a:lnTo>
                    <a:pt x="852" y="2174"/>
                  </a:lnTo>
                  <a:lnTo>
                    <a:pt x="1734" y="0"/>
                  </a:lnTo>
                  <a:close/>
                </a:path>
              </a:pathLst>
            </a:custGeom>
            <a:solidFill>
              <a:schemeClr val="dk2"/>
            </a:solidFill>
            <a:ln w="0">
              <a:noFill/>
            </a:ln>
          </p:spPr>
          <p:style>
            <a:lnRef idx="0"/>
            <a:fillRef idx="0"/>
            <a:effectRef idx="0"/>
            <a:fontRef idx="minor"/>
          </p:style>
          <p:txBody>
            <a:bodyPr tIns="38880" bIns="38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59" name="Google Shape;9976;p61"/>
            <p:cNvSpPr/>
            <p:nvPr/>
          </p:nvSpPr>
          <p:spPr>
            <a:xfrm>
              <a:off x="2709360" y="2829960"/>
              <a:ext cx="63000" cy="25920"/>
            </a:xfrm>
            <a:custGeom>
              <a:avLst/>
              <a:gdLst>
                <a:gd name="textAreaLeft" fmla="*/ 0 w 63000"/>
                <a:gd name="textAreaRight" fmla="*/ 63360 w 63000"/>
                <a:gd name="textAreaTop" fmla="*/ 0 h 25920"/>
                <a:gd name="textAreaBottom" fmla="*/ 26280 h 25920"/>
              </a:gdLst>
              <a:ahLst/>
              <a:cxnLst/>
              <a:rect l="textAreaLeft" t="textAreaTop" r="textAreaRight" b="textAreaBottom"/>
              <a:pathLst>
                <a:path w="1765" h="726">
                  <a:moveTo>
                    <a:pt x="0" y="1"/>
                  </a:moveTo>
                  <a:lnTo>
                    <a:pt x="693" y="726"/>
                  </a:lnTo>
                  <a:lnTo>
                    <a:pt x="1764" y="726"/>
                  </a:lnTo>
                  <a:lnTo>
                    <a:pt x="1103" y="1"/>
                  </a:ln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0" name="Google Shape;9977;p61"/>
            <p:cNvSpPr/>
            <p:nvPr/>
          </p:nvSpPr>
          <p:spPr>
            <a:xfrm>
              <a:off x="2585520" y="2880000"/>
              <a:ext cx="59760" cy="58680"/>
            </a:xfrm>
            <a:custGeom>
              <a:avLst/>
              <a:gdLst>
                <a:gd name="textAreaLeft" fmla="*/ 0 w 59760"/>
                <a:gd name="textAreaRight" fmla="*/ 60120 w 59760"/>
                <a:gd name="textAreaTop" fmla="*/ 0 h 58680"/>
                <a:gd name="textAreaBottom" fmla="*/ 59040 h 58680"/>
              </a:gdLst>
              <a:ahLst/>
              <a:cxnLst/>
              <a:rect l="textAreaLeft" t="textAreaTop" r="textAreaRight" b="textAreaBottom"/>
              <a:pathLst>
                <a:path w="1670" h="1639">
                  <a:moveTo>
                    <a:pt x="0" y="0"/>
                  </a:moveTo>
                  <a:lnTo>
                    <a:pt x="1670" y="1638"/>
                  </a:lnTo>
                  <a:lnTo>
                    <a:pt x="977" y="0"/>
                  </a:lnTo>
                  <a:close/>
                </a:path>
              </a:pathLst>
            </a:custGeom>
            <a:solidFill>
              <a:schemeClr val="dk2"/>
            </a:solidFill>
            <a:ln w="0">
              <a:noFill/>
            </a:ln>
          </p:spPr>
          <p:style>
            <a:lnRef idx="0"/>
            <a:fillRef idx="0"/>
            <a:effectRef idx="0"/>
            <a:fontRef idx="minor"/>
          </p:style>
          <p:txBody>
            <a:bodyPr tIns="29520" bIns="29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1" name="Google Shape;9978;p61"/>
            <p:cNvSpPr/>
            <p:nvPr/>
          </p:nvSpPr>
          <p:spPr>
            <a:xfrm>
              <a:off x="2467800" y="3054600"/>
              <a:ext cx="420480" cy="48600"/>
            </a:xfrm>
            <a:custGeom>
              <a:avLst/>
              <a:gdLst>
                <a:gd name="textAreaLeft" fmla="*/ 0 w 420480"/>
                <a:gd name="textAreaRight" fmla="*/ 420840 w 420480"/>
                <a:gd name="textAreaTop" fmla="*/ 0 h 48600"/>
                <a:gd name="textAreaBottom" fmla="*/ 48960 h 48600"/>
              </a:gdLst>
              <a:ahLst/>
              <a:cxnLst/>
              <a:rect l="textAreaLeft" t="textAreaTop" r="textAreaRight" b="textAreaBottom"/>
              <a:pathLst>
                <a:path w="11689" h="1356">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2" name="Google Shape;9979;p61"/>
            <p:cNvSpPr/>
            <p:nvPr/>
          </p:nvSpPr>
          <p:spPr>
            <a:xfrm>
              <a:off x="2471040" y="2756160"/>
              <a:ext cx="420480" cy="271800"/>
            </a:xfrm>
            <a:custGeom>
              <a:avLst/>
              <a:gdLst>
                <a:gd name="textAreaLeft" fmla="*/ 0 w 420480"/>
                <a:gd name="textAreaRight" fmla="*/ 420840 w 420480"/>
                <a:gd name="textAreaTop" fmla="*/ 0 h 271800"/>
                <a:gd name="textAreaBottom" fmla="*/ 272160 h 271800"/>
              </a:gdLst>
              <a:ahLst/>
              <a:cxnLst/>
              <a:rect l="textAreaLeft" t="textAreaTop" r="textAreaRight" b="textAreaBottom"/>
              <a:pathLst>
                <a:path w="11689" h="7562">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3" name="Google Shape;9980;p61"/>
            <p:cNvSpPr/>
            <p:nvPr/>
          </p:nvSpPr>
          <p:spPr>
            <a:xfrm>
              <a:off x="2562840" y="3129480"/>
              <a:ext cx="231120" cy="47160"/>
            </a:xfrm>
            <a:custGeom>
              <a:avLst/>
              <a:gdLst>
                <a:gd name="textAreaLeft" fmla="*/ 0 w 231120"/>
                <a:gd name="textAreaRight" fmla="*/ 231480 w 231120"/>
                <a:gd name="textAreaTop" fmla="*/ 0 h 47160"/>
                <a:gd name="textAreaBottom" fmla="*/ 47520 h 47160"/>
              </a:gdLst>
              <a:ahLst/>
              <a:cxnLst/>
              <a:rect l="textAreaLeft" t="textAreaTop" r="textAreaRight" b="textAreaBottom"/>
              <a:pathLst>
                <a:path w="6428" h="1324">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64" name="Google Shape;9981;p61"/>
          <p:cNvGrpSpPr/>
          <p:nvPr/>
        </p:nvGrpSpPr>
        <p:grpSpPr>
          <a:xfrm>
            <a:off x="5139000" y="1689480"/>
            <a:ext cx="434160" cy="419040"/>
            <a:chOff x="5139000" y="1689480"/>
            <a:chExt cx="434160" cy="419040"/>
          </a:xfrm>
        </p:grpSpPr>
        <p:sp>
          <p:nvSpPr>
            <p:cNvPr id="9765" name="Google Shape;9982;p61"/>
            <p:cNvSpPr/>
            <p:nvPr/>
          </p:nvSpPr>
          <p:spPr>
            <a:xfrm>
              <a:off x="5376240" y="1836720"/>
              <a:ext cx="99360" cy="48600"/>
            </a:xfrm>
            <a:custGeom>
              <a:avLst/>
              <a:gdLst>
                <a:gd name="textAreaLeft" fmla="*/ 0 w 99360"/>
                <a:gd name="textAreaRight" fmla="*/ 99720 w 99360"/>
                <a:gd name="textAreaTop" fmla="*/ 0 h 48600"/>
                <a:gd name="textAreaBottom" fmla="*/ 48960 h 48600"/>
              </a:gdLst>
              <a:ahLst/>
              <a:cxnLst/>
              <a:rect l="textAreaLeft" t="textAreaTop" r="textAreaRight" b="textAreaBottom"/>
              <a:pathLst>
                <a:path w="2774" h="1356">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6" name="Google Shape;9983;p61"/>
            <p:cNvSpPr/>
            <p:nvPr/>
          </p:nvSpPr>
          <p:spPr>
            <a:xfrm>
              <a:off x="5401440" y="1764360"/>
              <a:ext cx="47160" cy="47160"/>
            </a:xfrm>
            <a:custGeom>
              <a:avLst/>
              <a:gdLst>
                <a:gd name="textAreaLeft" fmla="*/ 0 w 47160"/>
                <a:gd name="textAreaRight" fmla="*/ 47520 w 47160"/>
                <a:gd name="textAreaTop" fmla="*/ 0 h 47160"/>
                <a:gd name="textAreaBottom" fmla="*/ 47520 h 47160"/>
              </a:gdLst>
              <a:ahLst/>
              <a:cxnLst/>
              <a:rect l="textAreaLeft" t="textAreaTop" r="textAreaRight" b="textAreaBottom"/>
              <a:pathLst>
                <a:path w="1325" h="1324">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67" name="Google Shape;9984;p61"/>
            <p:cNvSpPr/>
            <p:nvPr/>
          </p:nvSpPr>
          <p:spPr>
            <a:xfrm>
              <a:off x="5139000" y="1689480"/>
              <a:ext cx="434160" cy="419040"/>
            </a:xfrm>
            <a:custGeom>
              <a:avLst/>
              <a:gdLst>
                <a:gd name="textAreaLeft" fmla="*/ 0 w 434160"/>
                <a:gd name="textAreaRight" fmla="*/ 434520 w 434160"/>
                <a:gd name="textAreaTop" fmla="*/ 0 h 419040"/>
                <a:gd name="textAreaBottom" fmla="*/ 419400 h 419040"/>
              </a:gdLst>
              <a:ahLst/>
              <a:cxnLst/>
              <a:rect l="textAreaLeft" t="textAreaTop" r="textAreaRight" b="textAreaBottom"/>
              <a:pathLst>
                <a:path w="12074" h="11646">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68" name="Google Shape;9985;p61"/>
          <p:cNvGrpSpPr/>
          <p:nvPr/>
        </p:nvGrpSpPr>
        <p:grpSpPr>
          <a:xfrm>
            <a:off x="5143320" y="2217240"/>
            <a:ext cx="426240" cy="395280"/>
            <a:chOff x="5143320" y="2217240"/>
            <a:chExt cx="426240" cy="395280"/>
          </a:xfrm>
        </p:grpSpPr>
        <p:sp>
          <p:nvSpPr>
            <p:cNvPr id="9769" name="Google Shape;9986;p61"/>
            <p:cNvSpPr/>
            <p:nvPr/>
          </p:nvSpPr>
          <p:spPr>
            <a:xfrm>
              <a:off x="5348880" y="2292120"/>
              <a:ext cx="73440" cy="73440"/>
            </a:xfrm>
            <a:custGeom>
              <a:avLst/>
              <a:gdLst>
                <a:gd name="textAreaLeft" fmla="*/ 0 w 73440"/>
                <a:gd name="textAreaRight" fmla="*/ 73800 w 73440"/>
                <a:gd name="textAreaTop" fmla="*/ 0 h 73440"/>
                <a:gd name="textAreaBottom" fmla="*/ 73800 h 73440"/>
              </a:gdLst>
              <a:ahLst/>
              <a:cxnLst/>
              <a:rect l="textAreaLeft" t="textAreaTop" r="textAreaRight" b="textAreaBottom"/>
              <a:pathLst>
                <a:path w="2048" h="2049">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0" name="Google Shape;9987;p61"/>
            <p:cNvSpPr/>
            <p:nvPr/>
          </p:nvSpPr>
          <p:spPr>
            <a:xfrm>
              <a:off x="5143320" y="2268000"/>
              <a:ext cx="426240" cy="344520"/>
            </a:xfrm>
            <a:custGeom>
              <a:avLst/>
              <a:gdLst>
                <a:gd name="textAreaLeft" fmla="*/ 0 w 426240"/>
                <a:gd name="textAreaRight" fmla="*/ 426600 w 426240"/>
                <a:gd name="textAreaTop" fmla="*/ 0 h 344520"/>
                <a:gd name="textAreaBottom" fmla="*/ 344880 h 344520"/>
              </a:gdLst>
              <a:ahLst/>
              <a:cxnLst/>
              <a:rect l="textAreaLeft" t="textAreaTop" r="textAreaRight" b="textAreaBottom"/>
              <a:pathLst>
                <a:path w="11847" h="9579">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1" name="Google Shape;9988;p61"/>
            <p:cNvSpPr/>
            <p:nvPr/>
          </p:nvSpPr>
          <p:spPr>
            <a:xfrm>
              <a:off x="5273280" y="2217240"/>
              <a:ext cx="224280" cy="225360"/>
            </a:xfrm>
            <a:custGeom>
              <a:avLst/>
              <a:gdLst>
                <a:gd name="textAreaLeft" fmla="*/ 0 w 224280"/>
                <a:gd name="textAreaRight" fmla="*/ 224640 w 224280"/>
                <a:gd name="textAreaTop" fmla="*/ 0 h 225360"/>
                <a:gd name="textAreaBottom" fmla="*/ 225720 h 225360"/>
              </a:gdLst>
              <a:ahLst/>
              <a:cxnLst/>
              <a:rect l="textAreaLeft" t="textAreaTop" r="textAreaRight" b="textAreaBottom"/>
              <a:pathLst>
                <a:path w="6239" h="6271">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72" name="Google Shape;9989;p61"/>
          <p:cNvGrpSpPr/>
          <p:nvPr/>
        </p:nvGrpSpPr>
        <p:grpSpPr>
          <a:xfrm>
            <a:off x="5208480" y="2756520"/>
            <a:ext cx="419040" cy="420120"/>
            <a:chOff x="5208480" y="2756520"/>
            <a:chExt cx="419040" cy="420120"/>
          </a:xfrm>
        </p:grpSpPr>
        <p:sp>
          <p:nvSpPr>
            <p:cNvPr id="9773" name="Google Shape;9990;p61"/>
            <p:cNvSpPr/>
            <p:nvPr/>
          </p:nvSpPr>
          <p:spPr>
            <a:xfrm>
              <a:off x="5210640" y="2756520"/>
              <a:ext cx="315000" cy="95760"/>
            </a:xfrm>
            <a:custGeom>
              <a:avLst/>
              <a:gdLst>
                <a:gd name="textAreaLeft" fmla="*/ 0 w 315000"/>
                <a:gd name="textAreaRight" fmla="*/ 315360 w 315000"/>
                <a:gd name="textAreaTop" fmla="*/ 0 h 95760"/>
                <a:gd name="textAreaBottom" fmla="*/ 96120 h 95760"/>
              </a:gdLst>
              <a:ahLst/>
              <a:cxnLst/>
              <a:rect l="textAreaLeft" t="textAreaTop" r="textAreaRight" b="textAreaBottom"/>
              <a:pathLst>
                <a:path w="8759" h="2671">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w="0">
              <a:noFill/>
            </a:ln>
          </p:spPr>
          <p:style>
            <a:lnRef idx="0"/>
            <a:fillRef idx="0"/>
            <a:effectRef idx="0"/>
            <a:fontRef idx="minor"/>
          </p:style>
          <p:txBody>
            <a:bodyPr tIns="47880" bIns="47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4" name="Google Shape;9991;p61"/>
            <p:cNvSpPr/>
            <p:nvPr/>
          </p:nvSpPr>
          <p:spPr>
            <a:xfrm>
              <a:off x="5208480" y="2841120"/>
              <a:ext cx="319320" cy="111960"/>
            </a:xfrm>
            <a:custGeom>
              <a:avLst/>
              <a:gdLst>
                <a:gd name="textAreaLeft" fmla="*/ 0 w 319320"/>
                <a:gd name="textAreaRight" fmla="*/ 319680 w 319320"/>
                <a:gd name="textAreaTop" fmla="*/ 0 h 111960"/>
                <a:gd name="textAreaBottom" fmla="*/ 112320 h 111960"/>
              </a:gdLst>
              <a:ahLst/>
              <a:cxnLst/>
              <a:rect l="textAreaLeft" t="textAreaTop" r="textAreaRight" b="textAreaBottom"/>
              <a:pathLst>
                <a:path w="8885" h="312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w="0">
              <a:noFill/>
            </a:ln>
          </p:spPr>
          <p:style>
            <a:lnRef idx="0"/>
            <a:fillRef idx="0"/>
            <a:effectRef idx="0"/>
            <a:fontRef idx="minor"/>
          </p:style>
          <p:txBody>
            <a:bodyPr tIns="56160" bIns="56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5" name="Google Shape;9992;p61"/>
            <p:cNvSpPr/>
            <p:nvPr/>
          </p:nvSpPr>
          <p:spPr>
            <a:xfrm>
              <a:off x="5355720" y="2904840"/>
              <a:ext cx="271800" cy="271800"/>
            </a:xfrm>
            <a:custGeom>
              <a:avLst/>
              <a:gdLst>
                <a:gd name="textAreaLeft" fmla="*/ 0 w 271800"/>
                <a:gd name="textAreaRight" fmla="*/ 272160 w 271800"/>
                <a:gd name="textAreaTop" fmla="*/ 0 h 271800"/>
                <a:gd name="textAreaBottom" fmla="*/ 272160 h 271800"/>
              </a:gdLst>
              <a:ahLst/>
              <a:cxnLst/>
              <a:rect l="textAreaLeft" t="textAreaTop" r="textAreaRight" b="textAreaBottom"/>
              <a:pathLst>
                <a:path w="7562" h="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6" name="Google Shape;9993;p61"/>
            <p:cNvSpPr/>
            <p:nvPr/>
          </p:nvSpPr>
          <p:spPr>
            <a:xfrm>
              <a:off x="5208480" y="2940840"/>
              <a:ext cx="135720" cy="109800"/>
            </a:xfrm>
            <a:custGeom>
              <a:avLst/>
              <a:gdLst>
                <a:gd name="textAreaLeft" fmla="*/ 0 w 135720"/>
                <a:gd name="textAreaRight" fmla="*/ 136080 w 135720"/>
                <a:gd name="textAreaTop" fmla="*/ 0 h 109800"/>
                <a:gd name="textAreaBottom" fmla="*/ 110160 h 109800"/>
              </a:gdLst>
              <a:ahLst/>
              <a:cxnLst/>
              <a:rect l="textAreaLeft" t="textAreaTop" r="textAreaRight" b="textAreaBottom"/>
              <a:pathLst>
                <a:path w="3781" h="3057">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w="0">
              <a:noFill/>
            </a:ln>
          </p:spPr>
          <p:style>
            <a:lnRef idx="0"/>
            <a:fillRef idx="0"/>
            <a:effectRef idx="0"/>
            <a:fontRef idx="minor"/>
          </p:style>
          <p:txBody>
            <a:bodyPr tIns="55080" bIns="55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77" name="Google Shape;9994;p61"/>
            <p:cNvSpPr/>
            <p:nvPr/>
          </p:nvSpPr>
          <p:spPr>
            <a:xfrm>
              <a:off x="5208480" y="3038400"/>
              <a:ext cx="194760" cy="136800"/>
            </a:xfrm>
            <a:custGeom>
              <a:avLst/>
              <a:gdLst>
                <a:gd name="textAreaLeft" fmla="*/ 0 w 194760"/>
                <a:gd name="textAreaRight" fmla="*/ 195120 w 194760"/>
                <a:gd name="textAreaTop" fmla="*/ 0 h 136800"/>
                <a:gd name="textAreaBottom" fmla="*/ 137160 h 136800"/>
              </a:gdLst>
              <a:ahLst/>
              <a:cxnLst/>
              <a:rect l="textAreaLeft" t="textAreaTop" r="textAreaRight" b="textAreaBottom"/>
              <a:pathLst>
                <a:path w="5420" h="3813">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w="0">
              <a:noFill/>
            </a:ln>
          </p:spPr>
          <p:style>
            <a:lnRef idx="0"/>
            <a:fillRef idx="0"/>
            <a:effectRef idx="0"/>
            <a:fontRef idx="minor"/>
          </p:style>
          <p:txBody>
            <a:bodyPr tIns="68400" bIns="68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78" name="Google Shape;9995;p61"/>
          <p:cNvGrpSpPr/>
          <p:nvPr/>
        </p:nvGrpSpPr>
        <p:grpSpPr>
          <a:xfrm>
            <a:off x="7869960" y="1716480"/>
            <a:ext cx="420120" cy="320400"/>
            <a:chOff x="7869960" y="1716480"/>
            <a:chExt cx="420120" cy="320400"/>
          </a:xfrm>
        </p:grpSpPr>
        <p:sp>
          <p:nvSpPr>
            <p:cNvPr id="9779" name="Google Shape;9996;p61"/>
            <p:cNvSpPr/>
            <p:nvPr/>
          </p:nvSpPr>
          <p:spPr>
            <a:xfrm>
              <a:off x="7869960" y="1791360"/>
              <a:ext cx="73440" cy="171360"/>
            </a:xfrm>
            <a:custGeom>
              <a:avLst/>
              <a:gdLst>
                <a:gd name="textAreaLeft" fmla="*/ 0 w 73440"/>
                <a:gd name="textAreaRight" fmla="*/ 73800 w 73440"/>
                <a:gd name="textAreaTop" fmla="*/ 0 h 171360"/>
                <a:gd name="textAreaBottom" fmla="*/ 171720 h 171360"/>
              </a:gdLst>
              <a:ahLst/>
              <a:cxnLst/>
              <a:rect l="textAreaLeft" t="textAreaTop" r="textAreaRight" b="textAreaBottom"/>
              <a:pathLst>
                <a:path w="2049" h="477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w="0">
              <a:noFill/>
            </a:ln>
          </p:spPr>
          <p:style>
            <a:lnRef idx="0"/>
            <a:fillRef idx="0"/>
            <a:effectRef idx="0"/>
            <a:fontRef idx="minor"/>
          </p:style>
          <p:txBody>
            <a:bodyPr tIns="85680" bIns="85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0" name="Google Shape;9997;p61"/>
            <p:cNvSpPr/>
            <p:nvPr/>
          </p:nvSpPr>
          <p:spPr>
            <a:xfrm>
              <a:off x="8215920" y="1716480"/>
              <a:ext cx="74160" cy="318960"/>
            </a:xfrm>
            <a:custGeom>
              <a:avLst/>
              <a:gdLst>
                <a:gd name="textAreaLeft" fmla="*/ 0 w 74160"/>
                <a:gd name="textAreaRight" fmla="*/ 74520 w 74160"/>
                <a:gd name="textAreaTop" fmla="*/ 0 h 318960"/>
                <a:gd name="textAreaBottom" fmla="*/ 319320 h 318960"/>
              </a:gdLst>
              <a:ahLst/>
              <a:cxnLst/>
              <a:rect l="textAreaLeft" t="textAreaTop" r="textAreaRight" b="textAreaBottom"/>
              <a:pathLst>
                <a:path w="2066" h="8869">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1" name="Google Shape;9998;p61"/>
            <p:cNvSpPr/>
            <p:nvPr/>
          </p:nvSpPr>
          <p:spPr>
            <a:xfrm>
              <a:off x="7962840" y="1750320"/>
              <a:ext cx="225360" cy="286560"/>
            </a:xfrm>
            <a:custGeom>
              <a:avLst/>
              <a:gdLst>
                <a:gd name="textAreaLeft" fmla="*/ 0 w 225360"/>
                <a:gd name="textAreaRight" fmla="*/ 225720 w 225360"/>
                <a:gd name="textAreaTop" fmla="*/ 0 h 286560"/>
                <a:gd name="textAreaBottom" fmla="*/ 286920 h 286560"/>
              </a:gdLst>
              <a:ahLst/>
              <a:cxnLst/>
              <a:rect l="textAreaLeft" t="textAreaTop" r="textAreaRight" b="textAreaBottom"/>
              <a:pathLst>
                <a:path w="6271" h="7972">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82" name="Google Shape;9999;p61"/>
          <p:cNvGrpSpPr/>
          <p:nvPr/>
        </p:nvGrpSpPr>
        <p:grpSpPr>
          <a:xfrm>
            <a:off x="7867440" y="2205360"/>
            <a:ext cx="424800" cy="419400"/>
            <a:chOff x="7867440" y="2205360"/>
            <a:chExt cx="424800" cy="419400"/>
          </a:xfrm>
        </p:grpSpPr>
        <p:sp>
          <p:nvSpPr>
            <p:cNvPr id="9783" name="Google Shape;10000;p61"/>
            <p:cNvSpPr/>
            <p:nvPr/>
          </p:nvSpPr>
          <p:spPr>
            <a:xfrm>
              <a:off x="7867440" y="2205360"/>
              <a:ext cx="245880" cy="49680"/>
            </a:xfrm>
            <a:custGeom>
              <a:avLst/>
              <a:gdLst>
                <a:gd name="textAreaLeft" fmla="*/ 0 w 245880"/>
                <a:gd name="textAreaRight" fmla="*/ 246240 w 245880"/>
                <a:gd name="textAreaTop" fmla="*/ 0 h 49680"/>
                <a:gd name="textAreaBottom" fmla="*/ 50040 h 49680"/>
              </a:gdLst>
              <a:ahLst/>
              <a:cxnLst/>
              <a:rect l="textAreaLeft" t="textAreaTop" r="textAreaRight" b="textAreaBottom"/>
              <a:pathLst>
                <a:path w="6837" h="138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4" name="Google Shape;10001;p61"/>
            <p:cNvSpPr/>
            <p:nvPr/>
          </p:nvSpPr>
          <p:spPr>
            <a:xfrm>
              <a:off x="7869600" y="2278800"/>
              <a:ext cx="246960" cy="249120"/>
            </a:xfrm>
            <a:custGeom>
              <a:avLst/>
              <a:gdLst>
                <a:gd name="textAreaLeft" fmla="*/ 0 w 246960"/>
                <a:gd name="textAreaRight" fmla="*/ 247320 w 246960"/>
                <a:gd name="textAreaTop" fmla="*/ 0 h 249120"/>
                <a:gd name="textAreaBottom" fmla="*/ 249480 h 249120"/>
              </a:gdLst>
              <a:ahLst/>
              <a:cxnLst/>
              <a:rect l="textAreaLeft" t="textAreaTop" r="textAreaRight" b="textAreaBottom"/>
              <a:pathLst>
                <a:path w="6869" h="6932">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5" name="Google Shape;10002;p61"/>
            <p:cNvSpPr/>
            <p:nvPr/>
          </p:nvSpPr>
          <p:spPr>
            <a:xfrm>
              <a:off x="7867440" y="2552400"/>
              <a:ext cx="245880" cy="72360"/>
            </a:xfrm>
            <a:custGeom>
              <a:avLst/>
              <a:gdLst>
                <a:gd name="textAreaLeft" fmla="*/ 0 w 245880"/>
                <a:gd name="textAreaRight" fmla="*/ 246240 w 245880"/>
                <a:gd name="textAreaTop" fmla="*/ 0 h 72360"/>
                <a:gd name="textAreaBottom" fmla="*/ 72720 h 72360"/>
              </a:gdLst>
              <a:ahLst/>
              <a:cxnLst/>
              <a:rect l="textAreaLeft" t="textAreaTop" r="textAreaRight" b="textAreaBottom"/>
              <a:pathLst>
                <a:path w="6837" h="201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6" name="Google Shape;10003;p61"/>
            <p:cNvSpPr/>
            <p:nvPr/>
          </p:nvSpPr>
          <p:spPr>
            <a:xfrm>
              <a:off x="7922880" y="2318040"/>
              <a:ext cx="369360" cy="291600"/>
            </a:xfrm>
            <a:custGeom>
              <a:avLst/>
              <a:gdLst>
                <a:gd name="textAreaLeft" fmla="*/ 0 w 369360"/>
                <a:gd name="textAreaRight" fmla="*/ 369720 w 369360"/>
                <a:gd name="textAreaTop" fmla="*/ 0 h 291600"/>
                <a:gd name="textAreaBottom" fmla="*/ 291960 h 291600"/>
              </a:gdLst>
              <a:ahLst/>
              <a:cxnLst/>
              <a:rect l="textAreaLeft" t="textAreaTop" r="textAreaRight" b="textAreaBottom"/>
              <a:pathLst>
                <a:path w="10272" h="8113">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87" name="Google Shape;10004;p61"/>
          <p:cNvGrpSpPr/>
          <p:nvPr/>
        </p:nvGrpSpPr>
        <p:grpSpPr>
          <a:xfrm>
            <a:off x="7869600" y="2756880"/>
            <a:ext cx="444240" cy="419040"/>
            <a:chOff x="7869600" y="2756880"/>
            <a:chExt cx="444240" cy="419040"/>
          </a:xfrm>
        </p:grpSpPr>
        <p:sp>
          <p:nvSpPr>
            <p:cNvPr id="9788" name="Google Shape;10005;p61"/>
            <p:cNvSpPr/>
            <p:nvPr/>
          </p:nvSpPr>
          <p:spPr>
            <a:xfrm>
              <a:off x="7869600" y="2756880"/>
              <a:ext cx="444240" cy="73440"/>
            </a:xfrm>
            <a:custGeom>
              <a:avLst/>
              <a:gdLst>
                <a:gd name="textAreaLeft" fmla="*/ 0 w 444240"/>
                <a:gd name="textAreaRight" fmla="*/ 444600 w 444240"/>
                <a:gd name="textAreaTop" fmla="*/ 0 h 73440"/>
                <a:gd name="textAreaBottom" fmla="*/ 73800 h 73440"/>
              </a:gdLst>
              <a:ahLst/>
              <a:cxnLst/>
              <a:rect l="textAreaLeft" t="textAreaTop" r="textAreaRight" b="textAreaBottom"/>
              <a:pathLst>
                <a:path w="12351" h="20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89" name="Google Shape;10006;p61"/>
            <p:cNvSpPr/>
            <p:nvPr/>
          </p:nvSpPr>
          <p:spPr>
            <a:xfrm>
              <a:off x="7905960" y="2856600"/>
              <a:ext cx="368280" cy="319320"/>
            </a:xfrm>
            <a:custGeom>
              <a:avLst/>
              <a:gdLst>
                <a:gd name="textAreaLeft" fmla="*/ 0 w 368280"/>
                <a:gd name="textAreaRight" fmla="*/ 368640 w 368280"/>
                <a:gd name="textAreaTop" fmla="*/ 0 h 319320"/>
                <a:gd name="textAreaBottom" fmla="*/ 319680 h 319320"/>
              </a:gdLst>
              <a:ahLst/>
              <a:cxnLst/>
              <a:rect l="textAreaLeft" t="textAreaTop" r="textAreaRight" b="textAreaBottom"/>
              <a:pathLst>
                <a:path w="10240" h="8885">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90" name="Google Shape;10007;p61"/>
          <p:cNvGrpSpPr/>
          <p:nvPr/>
        </p:nvGrpSpPr>
        <p:grpSpPr>
          <a:xfrm>
            <a:off x="1923480" y="3307680"/>
            <a:ext cx="420840" cy="420480"/>
            <a:chOff x="1923480" y="3307680"/>
            <a:chExt cx="420840" cy="420480"/>
          </a:xfrm>
        </p:grpSpPr>
        <p:sp>
          <p:nvSpPr>
            <p:cNvPr id="9791" name="Google Shape;10008;p61"/>
            <p:cNvSpPr/>
            <p:nvPr/>
          </p:nvSpPr>
          <p:spPr>
            <a:xfrm>
              <a:off x="1923480" y="3654720"/>
              <a:ext cx="123120" cy="73440"/>
            </a:xfrm>
            <a:custGeom>
              <a:avLst/>
              <a:gdLst>
                <a:gd name="textAreaLeft" fmla="*/ 0 w 123120"/>
                <a:gd name="textAreaRight" fmla="*/ 123480 w 123120"/>
                <a:gd name="textAreaTop" fmla="*/ 0 h 73440"/>
                <a:gd name="textAreaBottom" fmla="*/ 73800 h 73440"/>
              </a:gdLst>
              <a:ahLst/>
              <a:cxnLst/>
              <a:rect l="textAreaLeft" t="textAreaTop" r="textAreaRight" b="textAreaBottom"/>
              <a:pathLst>
                <a:path w="3435" h="2049">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2" name="Google Shape;10009;p61"/>
            <p:cNvSpPr/>
            <p:nvPr/>
          </p:nvSpPr>
          <p:spPr>
            <a:xfrm>
              <a:off x="2058480" y="3653640"/>
              <a:ext cx="283320" cy="73440"/>
            </a:xfrm>
            <a:custGeom>
              <a:avLst/>
              <a:gdLst>
                <a:gd name="textAreaLeft" fmla="*/ 0 w 283320"/>
                <a:gd name="textAreaRight" fmla="*/ 283680 w 283320"/>
                <a:gd name="textAreaTop" fmla="*/ 0 h 73440"/>
                <a:gd name="textAreaBottom" fmla="*/ 73800 h 73440"/>
              </a:gdLst>
              <a:ahLst/>
              <a:cxnLst/>
              <a:rect l="textAreaLeft" t="textAreaTop" r="textAreaRight" b="textAreaBottom"/>
              <a:pathLst>
                <a:path w="7877" h="2049">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3" name="Google Shape;10010;p61"/>
            <p:cNvSpPr/>
            <p:nvPr/>
          </p:nvSpPr>
          <p:spPr>
            <a:xfrm>
              <a:off x="2121120" y="3431160"/>
              <a:ext cx="25560" cy="24480"/>
            </a:xfrm>
            <a:custGeom>
              <a:avLst/>
              <a:gdLst>
                <a:gd name="textAreaLeft" fmla="*/ 0 w 25560"/>
                <a:gd name="textAreaRight" fmla="*/ 25920 w 25560"/>
                <a:gd name="textAreaTop" fmla="*/ 0 h 24480"/>
                <a:gd name="textAreaBottom" fmla="*/ 24840 h 24480"/>
              </a:gdLst>
              <a:ahLst/>
              <a:cxnLst/>
              <a:rect l="textAreaLeft" t="textAreaTop" r="textAreaRight" b="textAreaBottom"/>
              <a:pathLst>
                <a:path w="725" h="694">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4" name="Google Shape;10011;p61"/>
            <p:cNvSpPr/>
            <p:nvPr/>
          </p:nvSpPr>
          <p:spPr>
            <a:xfrm>
              <a:off x="2098440" y="3482280"/>
              <a:ext cx="68760" cy="23400"/>
            </a:xfrm>
            <a:custGeom>
              <a:avLst/>
              <a:gdLst>
                <a:gd name="textAreaLeft" fmla="*/ 0 w 68760"/>
                <a:gd name="textAreaRight" fmla="*/ 69120 w 68760"/>
                <a:gd name="textAreaTop" fmla="*/ 0 h 23400"/>
                <a:gd name="textAreaBottom" fmla="*/ 23760 h 23400"/>
              </a:gdLst>
              <a:ahLst/>
              <a:cxnLst/>
              <a:rect l="textAreaLeft" t="textAreaTop" r="textAreaRight" b="textAreaBottom"/>
              <a:pathLst>
                <a:path w="1922" h="663">
                  <a:moveTo>
                    <a:pt x="977" y="1"/>
                  </a:moveTo>
                  <a:cubicBezTo>
                    <a:pt x="567" y="1"/>
                    <a:pt x="158" y="253"/>
                    <a:pt x="0" y="662"/>
                  </a:cubicBezTo>
                  <a:lnTo>
                    <a:pt x="1922" y="662"/>
                  </a:lnTo>
                  <a:cubicBezTo>
                    <a:pt x="1796" y="253"/>
                    <a:pt x="1418" y="1"/>
                    <a:pt x="977" y="1"/>
                  </a:cubicBezTo>
                  <a:close/>
                </a:path>
              </a:pathLst>
            </a:custGeom>
            <a:solidFill>
              <a:schemeClr val="dk2"/>
            </a:solidFill>
            <a:ln w="0">
              <a:noFill/>
            </a:ln>
          </p:spPr>
          <p:style>
            <a:lnRef idx="0"/>
            <a:fillRef idx="0"/>
            <a:effectRef idx="0"/>
            <a:fontRef idx="minor"/>
          </p:style>
          <p:txBody>
            <a:bodyPr tIns="11880" bIns="118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5" name="Google Shape;10012;p61"/>
            <p:cNvSpPr/>
            <p:nvPr/>
          </p:nvSpPr>
          <p:spPr>
            <a:xfrm>
              <a:off x="2023560" y="3358800"/>
              <a:ext cx="220680" cy="270000"/>
            </a:xfrm>
            <a:custGeom>
              <a:avLst/>
              <a:gdLst>
                <a:gd name="textAreaLeft" fmla="*/ 0 w 220680"/>
                <a:gd name="textAreaRight" fmla="*/ 221040 w 220680"/>
                <a:gd name="textAreaTop" fmla="*/ 0 h 270000"/>
                <a:gd name="textAreaBottom" fmla="*/ 270360 h 270000"/>
              </a:gdLst>
              <a:ahLst/>
              <a:cxnLst/>
              <a:rect l="textAreaLeft" t="textAreaTop" r="textAreaRight" b="textAreaBottom"/>
              <a:pathLst>
                <a:path w="6145" h="751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6" name="Google Shape;10013;p61"/>
            <p:cNvSpPr/>
            <p:nvPr/>
          </p:nvSpPr>
          <p:spPr>
            <a:xfrm>
              <a:off x="1923480" y="3307680"/>
              <a:ext cx="169920" cy="245880"/>
            </a:xfrm>
            <a:custGeom>
              <a:avLst/>
              <a:gdLst>
                <a:gd name="textAreaLeft" fmla="*/ 0 w 169920"/>
                <a:gd name="textAreaRight" fmla="*/ 170280 w 169920"/>
                <a:gd name="textAreaTop" fmla="*/ 0 h 245880"/>
                <a:gd name="textAreaBottom" fmla="*/ 246240 h 245880"/>
              </a:gdLst>
              <a:ahLst/>
              <a:cxnLst/>
              <a:rect l="textAreaLeft" t="textAreaTop" r="textAreaRight" b="textAreaBottom"/>
              <a:pathLst>
                <a:path w="4727" h="683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797" name="Google Shape;10014;p61"/>
            <p:cNvSpPr/>
            <p:nvPr/>
          </p:nvSpPr>
          <p:spPr>
            <a:xfrm>
              <a:off x="2174400" y="3307680"/>
              <a:ext cx="169920" cy="245880"/>
            </a:xfrm>
            <a:custGeom>
              <a:avLst/>
              <a:gdLst>
                <a:gd name="textAreaLeft" fmla="*/ 0 w 169920"/>
                <a:gd name="textAreaRight" fmla="*/ 170280 w 169920"/>
                <a:gd name="textAreaTop" fmla="*/ 0 h 245880"/>
                <a:gd name="textAreaBottom" fmla="*/ 246240 h 245880"/>
              </a:gdLst>
              <a:ahLst/>
              <a:cxnLst/>
              <a:rect l="textAreaLeft" t="textAreaTop" r="textAreaRight" b="textAreaBottom"/>
              <a:pathLst>
                <a:path w="4726" h="6838">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798" name="Google Shape;10015;p61"/>
          <p:cNvGrpSpPr/>
          <p:nvPr/>
        </p:nvGrpSpPr>
        <p:grpSpPr>
          <a:xfrm>
            <a:off x="3003840" y="1688760"/>
            <a:ext cx="420480" cy="420480"/>
            <a:chOff x="3003840" y="1688760"/>
            <a:chExt cx="420480" cy="420480"/>
          </a:xfrm>
        </p:grpSpPr>
        <p:sp>
          <p:nvSpPr>
            <p:cNvPr id="9799" name="Google Shape;10016;p61"/>
            <p:cNvSpPr/>
            <p:nvPr/>
          </p:nvSpPr>
          <p:spPr>
            <a:xfrm>
              <a:off x="3141000" y="1962000"/>
              <a:ext cx="48600" cy="47160"/>
            </a:xfrm>
            <a:custGeom>
              <a:avLst/>
              <a:gdLst>
                <a:gd name="textAreaLeft" fmla="*/ 0 w 48600"/>
                <a:gd name="textAreaRight" fmla="*/ 48960 w 48600"/>
                <a:gd name="textAreaTop" fmla="*/ 0 h 47160"/>
                <a:gd name="textAreaBottom" fmla="*/ 47520 h 47160"/>
              </a:gdLst>
              <a:ahLst/>
              <a:cxnLst/>
              <a:rect l="textAreaLeft" t="textAreaTop" r="textAreaRight" b="textAreaBottom"/>
              <a:pathLst>
                <a:path w="1356" h="1324">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0" name="Google Shape;10017;p61"/>
            <p:cNvSpPr/>
            <p:nvPr/>
          </p:nvSpPr>
          <p:spPr>
            <a:xfrm>
              <a:off x="3003840" y="1688760"/>
              <a:ext cx="420480" cy="420480"/>
            </a:xfrm>
            <a:custGeom>
              <a:avLst/>
              <a:gdLst>
                <a:gd name="textAreaLeft" fmla="*/ 0 w 420480"/>
                <a:gd name="textAreaRight" fmla="*/ 420840 w 420480"/>
                <a:gd name="textAreaTop" fmla="*/ 0 h 420480"/>
                <a:gd name="textAreaBottom" fmla="*/ 420840 h 420480"/>
              </a:gdLst>
              <a:ahLst/>
              <a:cxnLst/>
              <a:rect l="textAreaLeft" t="textAreaTop" r="textAreaRight" b="textAreaBottom"/>
              <a:pathLst>
                <a:path w="11689" h="1169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1" name="Google Shape;10018;p61"/>
            <p:cNvSpPr/>
            <p:nvPr/>
          </p:nvSpPr>
          <p:spPr>
            <a:xfrm>
              <a:off x="3349800" y="1799640"/>
              <a:ext cx="48600" cy="48240"/>
            </a:xfrm>
            <a:custGeom>
              <a:avLst/>
              <a:gdLst>
                <a:gd name="textAreaLeft" fmla="*/ 0 w 48600"/>
                <a:gd name="textAreaRight" fmla="*/ 48960 w 48600"/>
                <a:gd name="textAreaTop" fmla="*/ 0 h 48240"/>
                <a:gd name="textAreaBottom" fmla="*/ 48600 h 48240"/>
              </a:gdLst>
              <a:ahLst/>
              <a:cxnLst/>
              <a:rect l="textAreaLeft" t="textAreaTop" r="textAreaRight" b="textAreaBottom"/>
              <a:pathLst>
                <a:path w="1356" h="1355">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w="0">
              <a:noFill/>
            </a:ln>
          </p:spPr>
          <p:style>
            <a:lnRef idx="0"/>
            <a:fillRef idx="0"/>
            <a:effectRef idx="0"/>
            <a:fontRef idx="minor"/>
          </p:style>
          <p:txBody>
            <a:bodyPr tIns="24120" bIns="24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02" name="Google Shape;10019;p61"/>
          <p:cNvGrpSpPr/>
          <p:nvPr/>
        </p:nvGrpSpPr>
        <p:grpSpPr>
          <a:xfrm>
            <a:off x="3000240" y="2204280"/>
            <a:ext cx="427320" cy="421200"/>
            <a:chOff x="3000240" y="2204280"/>
            <a:chExt cx="427320" cy="421200"/>
          </a:xfrm>
        </p:grpSpPr>
        <p:sp>
          <p:nvSpPr>
            <p:cNvPr id="9803" name="Google Shape;10020;p61"/>
            <p:cNvSpPr/>
            <p:nvPr/>
          </p:nvSpPr>
          <p:spPr>
            <a:xfrm>
              <a:off x="3011760" y="2398680"/>
              <a:ext cx="83520" cy="79200"/>
            </a:xfrm>
            <a:custGeom>
              <a:avLst/>
              <a:gdLst>
                <a:gd name="textAreaLeft" fmla="*/ 0 w 83520"/>
                <a:gd name="textAreaRight" fmla="*/ 83880 w 83520"/>
                <a:gd name="textAreaTop" fmla="*/ 0 h 79200"/>
                <a:gd name="textAreaBottom" fmla="*/ 79560 h 79200"/>
              </a:gdLst>
              <a:ahLst/>
              <a:cxnLst/>
              <a:rect l="textAreaLeft" t="textAreaTop" r="textAreaRight" b="textAreaBottom"/>
              <a:pathLst>
                <a:path w="2332" h="2206">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4" name="Google Shape;10021;p61"/>
            <p:cNvSpPr/>
            <p:nvPr/>
          </p:nvSpPr>
          <p:spPr>
            <a:xfrm>
              <a:off x="3056040" y="2440800"/>
              <a:ext cx="83520" cy="80280"/>
            </a:xfrm>
            <a:custGeom>
              <a:avLst/>
              <a:gdLst>
                <a:gd name="textAreaLeft" fmla="*/ 0 w 83520"/>
                <a:gd name="textAreaRight" fmla="*/ 83880 w 83520"/>
                <a:gd name="textAreaTop" fmla="*/ 0 h 80280"/>
                <a:gd name="textAreaBottom" fmla="*/ 80640 h 80280"/>
              </a:gdLst>
              <a:ahLst/>
              <a:cxnLst/>
              <a:rect l="textAreaLeft" t="textAreaTop" r="textAreaRight" b="textAreaBottom"/>
              <a:pathLst>
                <a:path w="2332" h="2238">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w="0">
              <a:noFill/>
            </a:ln>
          </p:spPr>
          <p:style>
            <a:lnRef idx="0"/>
            <a:fillRef idx="0"/>
            <a:effectRef idx="0"/>
            <a:fontRef idx="minor"/>
          </p:style>
          <p:txBody>
            <a:bodyPr tIns="40320" bIns="40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5" name="Google Shape;10022;p61"/>
            <p:cNvSpPr/>
            <p:nvPr/>
          </p:nvSpPr>
          <p:spPr>
            <a:xfrm>
              <a:off x="3099960" y="2485080"/>
              <a:ext cx="82440" cy="79920"/>
            </a:xfrm>
            <a:custGeom>
              <a:avLst/>
              <a:gdLst>
                <a:gd name="textAreaLeft" fmla="*/ 0 w 82440"/>
                <a:gd name="textAreaRight" fmla="*/ 82800 w 82440"/>
                <a:gd name="textAreaTop" fmla="*/ 0 h 79920"/>
                <a:gd name="textAreaBottom" fmla="*/ 80280 h 79920"/>
              </a:gdLst>
              <a:ahLst/>
              <a:cxnLst/>
              <a:rect l="textAreaLeft" t="textAreaTop" r="textAreaRight" b="textAreaBottom"/>
              <a:pathLst>
                <a:path w="2301" h="223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6" name="Google Shape;10023;p61"/>
            <p:cNvSpPr/>
            <p:nvPr/>
          </p:nvSpPr>
          <p:spPr>
            <a:xfrm>
              <a:off x="3142080" y="2528280"/>
              <a:ext cx="83520" cy="79920"/>
            </a:xfrm>
            <a:custGeom>
              <a:avLst/>
              <a:gdLst>
                <a:gd name="textAreaLeft" fmla="*/ 0 w 83520"/>
                <a:gd name="textAreaRight" fmla="*/ 83880 w 83520"/>
                <a:gd name="textAreaTop" fmla="*/ 0 h 79920"/>
                <a:gd name="textAreaBottom" fmla="*/ 80280 h 79920"/>
              </a:gdLst>
              <a:ahLst/>
              <a:cxnLst/>
              <a:rect l="textAreaLeft" t="textAreaTop" r="textAreaRight" b="textAreaBottom"/>
              <a:pathLst>
                <a:path w="2332" h="223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w="0">
              <a:noFill/>
            </a:ln>
          </p:spPr>
          <p:style>
            <a:lnRef idx="0"/>
            <a:fillRef idx="0"/>
            <a:effectRef idx="0"/>
            <a:fontRef idx="minor"/>
          </p:style>
          <p:txBody>
            <a:bodyPr tIns="39960" bIns="39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7" name="Google Shape;10024;p61"/>
            <p:cNvSpPr/>
            <p:nvPr/>
          </p:nvSpPr>
          <p:spPr>
            <a:xfrm>
              <a:off x="3214800" y="2571840"/>
              <a:ext cx="52920" cy="53640"/>
            </a:xfrm>
            <a:custGeom>
              <a:avLst/>
              <a:gdLst>
                <a:gd name="textAreaLeft" fmla="*/ 0 w 52920"/>
                <a:gd name="textAreaRight" fmla="*/ 53280 w 52920"/>
                <a:gd name="textAreaTop" fmla="*/ 0 h 53640"/>
                <a:gd name="textAreaBottom" fmla="*/ 54000 h 53640"/>
              </a:gdLst>
              <a:ahLst/>
              <a:cxnLst/>
              <a:rect l="textAreaLeft" t="textAreaTop" r="textAreaRight" b="textAreaBottom"/>
              <a:pathLst>
                <a:path w="1482" h="1497">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w="0">
              <a:noFill/>
            </a:ln>
          </p:spPr>
          <p:style>
            <a:lnRef idx="0"/>
            <a:fillRef idx="0"/>
            <a:effectRef idx="0"/>
            <a:fontRef idx="minor"/>
          </p:style>
          <p:txBody>
            <a:bodyPr tIns="27000" bIns="270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8" name="Google Shape;10025;p61"/>
            <p:cNvSpPr/>
            <p:nvPr/>
          </p:nvSpPr>
          <p:spPr>
            <a:xfrm>
              <a:off x="3000240" y="2228400"/>
              <a:ext cx="399960" cy="357120"/>
            </a:xfrm>
            <a:custGeom>
              <a:avLst/>
              <a:gdLst>
                <a:gd name="textAreaLeft" fmla="*/ 0 w 399960"/>
                <a:gd name="textAreaRight" fmla="*/ 400320 w 399960"/>
                <a:gd name="textAreaTop" fmla="*/ 0 h 357120"/>
                <a:gd name="textAreaBottom" fmla="*/ 357480 h 357120"/>
              </a:gdLst>
              <a:ahLst/>
              <a:cxnLst/>
              <a:rect l="textAreaLeft" t="textAreaTop" r="textAreaRight" b="textAreaBottom"/>
              <a:pathLst>
                <a:path w="11122" h="9933">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09" name="Google Shape;10026;p61"/>
            <p:cNvSpPr/>
            <p:nvPr/>
          </p:nvSpPr>
          <p:spPr>
            <a:xfrm>
              <a:off x="3132000" y="2204280"/>
              <a:ext cx="295560" cy="216360"/>
            </a:xfrm>
            <a:custGeom>
              <a:avLst/>
              <a:gdLst>
                <a:gd name="textAreaLeft" fmla="*/ 0 w 295560"/>
                <a:gd name="textAreaRight" fmla="*/ 295920 w 295560"/>
                <a:gd name="textAreaTop" fmla="*/ 0 h 216360"/>
                <a:gd name="textAreaBottom" fmla="*/ 216720 h 216360"/>
              </a:gdLst>
              <a:ahLst/>
              <a:cxnLst/>
              <a:rect l="textAreaLeft" t="textAreaTop" r="textAreaRight" b="textAreaBottom"/>
              <a:pathLst>
                <a:path w="8224" h="6018">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10" name="Google Shape;10027;p61"/>
          <p:cNvGrpSpPr/>
          <p:nvPr/>
        </p:nvGrpSpPr>
        <p:grpSpPr>
          <a:xfrm>
            <a:off x="3016080" y="2756160"/>
            <a:ext cx="419400" cy="420480"/>
            <a:chOff x="3016080" y="2756160"/>
            <a:chExt cx="419400" cy="420480"/>
          </a:xfrm>
        </p:grpSpPr>
        <p:sp>
          <p:nvSpPr>
            <p:cNvPr id="9811" name="Google Shape;10028;p61"/>
            <p:cNvSpPr/>
            <p:nvPr/>
          </p:nvSpPr>
          <p:spPr>
            <a:xfrm>
              <a:off x="3119400" y="3054600"/>
              <a:ext cx="209520" cy="122040"/>
            </a:xfrm>
            <a:custGeom>
              <a:avLst/>
              <a:gdLst>
                <a:gd name="textAreaLeft" fmla="*/ 0 w 209520"/>
                <a:gd name="textAreaRight" fmla="*/ 209880 w 209520"/>
                <a:gd name="textAreaTop" fmla="*/ 0 h 122040"/>
                <a:gd name="textAreaBottom" fmla="*/ 122400 h 122040"/>
              </a:gdLst>
              <a:ahLst/>
              <a:cxnLst/>
              <a:rect l="textAreaLeft" t="textAreaTop" r="textAreaRight" b="textAreaBottom"/>
              <a:pathLst>
                <a:path w="5829" h="3404">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12" name="Google Shape;10029;p61"/>
            <p:cNvSpPr/>
            <p:nvPr/>
          </p:nvSpPr>
          <p:spPr>
            <a:xfrm>
              <a:off x="3085200" y="2954880"/>
              <a:ext cx="283320" cy="73440"/>
            </a:xfrm>
            <a:custGeom>
              <a:avLst/>
              <a:gdLst>
                <a:gd name="textAreaLeft" fmla="*/ 0 w 283320"/>
                <a:gd name="textAreaRight" fmla="*/ 283680 w 283320"/>
                <a:gd name="textAreaTop" fmla="*/ 0 h 73440"/>
                <a:gd name="textAreaBottom" fmla="*/ 73800 h 73440"/>
              </a:gdLst>
              <a:ahLst/>
              <a:cxnLst/>
              <a:rect l="textAreaLeft" t="textAreaTop" r="textAreaRight" b="textAreaBottom"/>
              <a:pathLst>
                <a:path w="7877" h="2049">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13" name="Google Shape;10030;p61"/>
            <p:cNvSpPr/>
            <p:nvPr/>
          </p:nvSpPr>
          <p:spPr>
            <a:xfrm>
              <a:off x="3016080" y="2756160"/>
              <a:ext cx="419400" cy="248040"/>
            </a:xfrm>
            <a:custGeom>
              <a:avLst/>
              <a:gdLst>
                <a:gd name="textAreaLeft" fmla="*/ 0 w 419400"/>
                <a:gd name="textAreaRight" fmla="*/ 419760 w 419400"/>
                <a:gd name="textAreaTop" fmla="*/ 0 h 248040"/>
                <a:gd name="textAreaBottom" fmla="*/ 248400 h 248040"/>
              </a:gdLst>
              <a:ahLst/>
              <a:cxnLst/>
              <a:rect l="textAreaLeft" t="textAreaTop" r="textAreaRight" b="textAreaBottom"/>
              <a:pathLst>
                <a:path w="11658" h="690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14" name="Google Shape;10031;p61"/>
            <p:cNvSpPr/>
            <p:nvPr/>
          </p:nvSpPr>
          <p:spPr>
            <a:xfrm>
              <a:off x="3177360" y="2907000"/>
              <a:ext cx="93960" cy="24480"/>
            </a:xfrm>
            <a:custGeom>
              <a:avLst/>
              <a:gdLst>
                <a:gd name="textAreaLeft" fmla="*/ 0 w 93960"/>
                <a:gd name="textAreaRight" fmla="*/ 94320 w 93960"/>
                <a:gd name="textAreaTop" fmla="*/ 0 h 24480"/>
                <a:gd name="textAreaBottom" fmla="*/ 24840 h 24480"/>
              </a:gdLst>
              <a:ahLst/>
              <a:cxnLst/>
              <a:rect l="textAreaLeft" t="textAreaTop" r="textAreaRight" b="textAreaBottom"/>
              <a:pathLst>
                <a:path w="2616" h="694">
                  <a:moveTo>
                    <a:pt x="1008" y="0"/>
                  </a:moveTo>
                  <a:cubicBezTo>
                    <a:pt x="567" y="0"/>
                    <a:pt x="158" y="315"/>
                    <a:pt x="0" y="693"/>
                  </a:cubicBezTo>
                  <a:lnTo>
                    <a:pt x="2615" y="693"/>
                  </a:lnTo>
                  <a:cubicBezTo>
                    <a:pt x="2489" y="252"/>
                    <a:pt x="2111" y="0"/>
                    <a:pt x="1670" y="0"/>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15" name="Google Shape;10032;p61"/>
            <p:cNvSpPr/>
            <p:nvPr/>
          </p:nvSpPr>
          <p:spPr>
            <a:xfrm>
              <a:off x="3202200" y="2833200"/>
              <a:ext cx="47160" cy="47160"/>
            </a:xfrm>
            <a:custGeom>
              <a:avLst/>
              <a:gdLst>
                <a:gd name="textAreaLeft" fmla="*/ 0 w 47160"/>
                <a:gd name="textAreaRight" fmla="*/ 47520 w 47160"/>
                <a:gd name="textAreaTop" fmla="*/ 0 h 47160"/>
                <a:gd name="textAreaBottom" fmla="*/ 47520 h 47160"/>
              </a:gdLst>
              <a:ahLst/>
              <a:cxnLst/>
              <a:rect l="textAreaLeft" t="textAreaTop" r="textAreaRight" b="textAreaBottom"/>
              <a:pathLst>
                <a:path w="1324" h="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16" name="Google Shape;10033;p61"/>
          <p:cNvGrpSpPr/>
          <p:nvPr/>
        </p:nvGrpSpPr>
        <p:grpSpPr>
          <a:xfrm>
            <a:off x="5756760" y="1689120"/>
            <a:ext cx="319680" cy="419400"/>
            <a:chOff x="5756760" y="1689120"/>
            <a:chExt cx="319680" cy="419400"/>
          </a:xfrm>
        </p:grpSpPr>
        <p:sp>
          <p:nvSpPr>
            <p:cNvPr id="9817" name="Google Shape;10034;p61"/>
            <p:cNvSpPr/>
            <p:nvPr/>
          </p:nvSpPr>
          <p:spPr>
            <a:xfrm>
              <a:off x="5756760" y="1689120"/>
              <a:ext cx="319680" cy="419400"/>
            </a:xfrm>
            <a:custGeom>
              <a:avLst/>
              <a:gdLst>
                <a:gd name="textAreaLeft" fmla="*/ 0 w 319680"/>
                <a:gd name="textAreaRight" fmla="*/ 320040 w 319680"/>
                <a:gd name="textAreaTop" fmla="*/ 0 h 419400"/>
                <a:gd name="textAreaBottom" fmla="*/ 419760 h 419400"/>
              </a:gdLst>
              <a:ahLst/>
              <a:cxnLst/>
              <a:rect l="textAreaLeft" t="textAreaTop" r="textAreaRight" b="textAreaBottom"/>
              <a:pathLst>
                <a:path w="8886" h="11657">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18" name="Google Shape;10035;p61"/>
            <p:cNvSpPr/>
            <p:nvPr/>
          </p:nvSpPr>
          <p:spPr>
            <a:xfrm>
              <a:off x="5830560" y="2010240"/>
              <a:ext cx="24480" cy="25560"/>
            </a:xfrm>
            <a:custGeom>
              <a:avLst/>
              <a:gdLst>
                <a:gd name="textAreaLeft" fmla="*/ 0 w 24480"/>
                <a:gd name="textAreaRight" fmla="*/ 24840 w 24480"/>
                <a:gd name="textAreaTop" fmla="*/ 0 h 25560"/>
                <a:gd name="textAreaBottom" fmla="*/ 25920 h 25560"/>
              </a:gdLst>
              <a:ahLst/>
              <a:cxnLst/>
              <a:rect l="textAreaLeft" t="textAreaTop" r="textAreaRight" b="textAreaBottom"/>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w="0">
              <a:noFill/>
            </a:ln>
          </p:spPr>
          <p:style>
            <a:lnRef idx="0"/>
            <a:fillRef idx="0"/>
            <a:effectRef idx="0"/>
            <a:fontRef idx="minor"/>
          </p:style>
          <p:txBody>
            <a:bodyPr tIns="12960" bIns="129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19" name="Google Shape;10036;p61"/>
          <p:cNvGrpSpPr/>
          <p:nvPr/>
        </p:nvGrpSpPr>
        <p:grpSpPr>
          <a:xfrm>
            <a:off x="5730840" y="2203920"/>
            <a:ext cx="371520" cy="421560"/>
            <a:chOff x="5730840" y="2203920"/>
            <a:chExt cx="371520" cy="421560"/>
          </a:xfrm>
        </p:grpSpPr>
        <p:sp>
          <p:nvSpPr>
            <p:cNvPr id="9820" name="Google Shape;10037;p61"/>
            <p:cNvSpPr/>
            <p:nvPr/>
          </p:nvSpPr>
          <p:spPr>
            <a:xfrm>
              <a:off x="5730840" y="2203920"/>
              <a:ext cx="371520" cy="122400"/>
            </a:xfrm>
            <a:custGeom>
              <a:avLst/>
              <a:gdLst>
                <a:gd name="textAreaLeft" fmla="*/ 0 w 371520"/>
                <a:gd name="textAreaRight" fmla="*/ 371880 w 371520"/>
                <a:gd name="textAreaTop" fmla="*/ 0 h 122400"/>
                <a:gd name="textAreaBottom" fmla="*/ 122760 h 122400"/>
              </a:gdLst>
              <a:ahLst/>
              <a:cxnLst/>
              <a:rect l="textAreaLeft" t="textAreaTop" r="textAreaRight" b="textAreaBottom"/>
              <a:pathLst>
                <a:path w="10334" h="3407">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w="0">
              <a:noFill/>
            </a:ln>
          </p:spPr>
          <p:style>
            <a:lnRef idx="0"/>
            <a:fillRef idx="0"/>
            <a:effectRef idx="0"/>
            <a:fontRef idx="minor"/>
          </p:style>
          <p:txBody>
            <a:bodyPr tIns="61200" bIns="612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21" name="Google Shape;10038;p61"/>
            <p:cNvSpPr/>
            <p:nvPr/>
          </p:nvSpPr>
          <p:spPr>
            <a:xfrm>
              <a:off x="5760360" y="2354760"/>
              <a:ext cx="313920" cy="270720"/>
            </a:xfrm>
            <a:custGeom>
              <a:avLst/>
              <a:gdLst>
                <a:gd name="textAreaLeft" fmla="*/ 0 w 313920"/>
                <a:gd name="textAreaRight" fmla="*/ 314280 w 313920"/>
                <a:gd name="textAreaTop" fmla="*/ 0 h 270720"/>
                <a:gd name="textAreaBottom" fmla="*/ 271080 h 270720"/>
              </a:gdLst>
              <a:ahLst/>
              <a:cxnLst/>
              <a:rect l="textAreaLeft" t="textAreaTop" r="textAreaRight" b="textAreaBottom"/>
              <a:pathLst>
                <a:path w="8728" h="7531">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22" name="Google Shape;10039;p61"/>
          <p:cNvGrpSpPr/>
          <p:nvPr/>
        </p:nvGrpSpPr>
        <p:grpSpPr>
          <a:xfrm>
            <a:off x="5793120" y="2756880"/>
            <a:ext cx="270720" cy="419400"/>
            <a:chOff x="5793120" y="2756880"/>
            <a:chExt cx="270720" cy="419400"/>
          </a:xfrm>
        </p:grpSpPr>
        <p:sp>
          <p:nvSpPr>
            <p:cNvPr id="9823" name="Google Shape;10040;p61"/>
            <p:cNvSpPr/>
            <p:nvPr/>
          </p:nvSpPr>
          <p:spPr>
            <a:xfrm>
              <a:off x="5939280" y="2844000"/>
              <a:ext cx="42840" cy="60840"/>
            </a:xfrm>
            <a:custGeom>
              <a:avLst/>
              <a:gdLst>
                <a:gd name="textAreaLeft" fmla="*/ 0 w 42840"/>
                <a:gd name="textAreaRight" fmla="*/ 43200 w 42840"/>
                <a:gd name="textAreaTop" fmla="*/ 0 h 60840"/>
                <a:gd name="textAreaBottom" fmla="*/ 61200 h 60840"/>
              </a:gdLst>
              <a:ahLst/>
              <a:cxnLst/>
              <a:rect l="textAreaLeft" t="textAreaTop" r="textAreaRight" b="textAreaBottom"/>
              <a:pathLst>
                <a:path w="1198" h="1702">
                  <a:moveTo>
                    <a:pt x="347" y="0"/>
                  </a:moveTo>
                  <a:lnTo>
                    <a:pt x="0" y="536"/>
                  </a:lnTo>
                  <a:lnTo>
                    <a:pt x="599" y="1702"/>
                  </a:lnTo>
                  <a:lnTo>
                    <a:pt x="1197" y="1702"/>
                  </a:lnTo>
                  <a:lnTo>
                    <a:pt x="347" y="0"/>
                  </a:lnTo>
                  <a:close/>
                </a:path>
              </a:pathLst>
            </a:custGeom>
            <a:solidFill>
              <a:schemeClr val="dk2"/>
            </a:solidFill>
            <a:ln w="0">
              <a:noFill/>
            </a:ln>
          </p:spPr>
          <p:style>
            <a:lnRef idx="0"/>
            <a:fillRef idx="0"/>
            <a:effectRef idx="0"/>
            <a:fontRef idx="minor"/>
          </p:style>
          <p:txBody>
            <a:bodyPr tIns="30600" bIns="30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24" name="Google Shape;10041;p61"/>
            <p:cNvSpPr/>
            <p:nvPr/>
          </p:nvSpPr>
          <p:spPr>
            <a:xfrm>
              <a:off x="5874840" y="2847600"/>
              <a:ext cx="58680" cy="57600"/>
            </a:xfrm>
            <a:custGeom>
              <a:avLst/>
              <a:gdLst>
                <a:gd name="textAreaLeft" fmla="*/ 0 w 58680"/>
                <a:gd name="textAreaRight" fmla="*/ 59040 w 58680"/>
                <a:gd name="textAreaTop" fmla="*/ 0 h 57600"/>
                <a:gd name="textAreaBottom" fmla="*/ 57960 h 57600"/>
              </a:gdLst>
              <a:ahLst/>
              <a:cxnLst/>
              <a:rect l="textAreaLeft" t="textAreaTop" r="textAreaRight" b="textAreaBottom"/>
              <a:pathLst>
                <a:path w="1639" h="1608">
                  <a:moveTo>
                    <a:pt x="819" y="1"/>
                  </a:moveTo>
                  <a:lnTo>
                    <a:pt x="0" y="1608"/>
                  </a:lnTo>
                  <a:lnTo>
                    <a:pt x="1639" y="1608"/>
                  </a:lnTo>
                  <a:lnTo>
                    <a:pt x="819" y="1"/>
                  </a:lnTo>
                  <a:close/>
                </a:path>
              </a:pathLst>
            </a:custGeom>
            <a:solidFill>
              <a:schemeClr val="dk2"/>
            </a:solidFill>
            <a:ln w="0">
              <a:noFill/>
            </a:ln>
          </p:spPr>
          <p:style>
            <a:lnRef idx="0"/>
            <a:fillRef idx="0"/>
            <a:effectRef idx="0"/>
            <a:fontRef idx="minor"/>
          </p:style>
          <p:txBody>
            <a:bodyPr tIns="28800" bIns="28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25" name="Google Shape;10042;p61"/>
            <p:cNvSpPr/>
            <p:nvPr/>
          </p:nvSpPr>
          <p:spPr>
            <a:xfrm>
              <a:off x="5793120" y="2756880"/>
              <a:ext cx="270720" cy="419400"/>
            </a:xfrm>
            <a:custGeom>
              <a:avLst/>
              <a:gdLst>
                <a:gd name="textAreaLeft" fmla="*/ 0 w 270720"/>
                <a:gd name="textAreaRight" fmla="*/ 271080 w 270720"/>
                <a:gd name="textAreaTop" fmla="*/ 0 h 419400"/>
                <a:gd name="textAreaBottom" fmla="*/ 419760 h 419400"/>
              </a:gdLst>
              <a:ahLst/>
              <a:cxnLst/>
              <a:rect l="textAreaLeft" t="textAreaTop" r="textAreaRight" b="textAreaBottom"/>
              <a:pathLst>
                <a:path w="7531" h="11658">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26" name="Google Shape;10043;p61"/>
          <p:cNvGrpSpPr/>
          <p:nvPr/>
        </p:nvGrpSpPr>
        <p:grpSpPr>
          <a:xfrm>
            <a:off x="842760" y="3306960"/>
            <a:ext cx="371520" cy="421560"/>
            <a:chOff x="842760" y="3306960"/>
            <a:chExt cx="371520" cy="421560"/>
          </a:xfrm>
        </p:grpSpPr>
        <p:sp>
          <p:nvSpPr>
            <p:cNvPr id="9827" name="Google Shape;10044;p61"/>
            <p:cNvSpPr/>
            <p:nvPr/>
          </p:nvSpPr>
          <p:spPr>
            <a:xfrm>
              <a:off x="967680" y="3405600"/>
              <a:ext cx="123120" cy="47160"/>
            </a:xfrm>
            <a:custGeom>
              <a:avLst/>
              <a:gdLst>
                <a:gd name="textAreaLeft" fmla="*/ 0 w 123120"/>
                <a:gd name="textAreaRight" fmla="*/ 123480 w 123120"/>
                <a:gd name="textAreaTop" fmla="*/ 0 h 47160"/>
                <a:gd name="textAreaBottom" fmla="*/ 47520 h 47160"/>
              </a:gdLst>
              <a:ahLst/>
              <a:cxnLst/>
              <a:rect l="textAreaLeft" t="textAreaTop" r="textAreaRight" b="textAreaBottom"/>
              <a:pathLst>
                <a:path w="3435" h="1324">
                  <a:moveTo>
                    <a:pt x="1" y="0"/>
                  </a:moveTo>
                  <a:lnTo>
                    <a:pt x="1702" y="1324"/>
                  </a:lnTo>
                  <a:lnTo>
                    <a:pt x="3435" y="0"/>
                  </a:lnTo>
                  <a:close/>
                </a:path>
              </a:pathLst>
            </a:custGeom>
            <a:solidFill>
              <a:schemeClr val="dk2"/>
            </a:solidFill>
            <a:ln w="0">
              <a:noFill/>
            </a:ln>
          </p:spPr>
          <p:style>
            <a:lnRef idx="0"/>
            <a:fillRef idx="0"/>
            <a:effectRef idx="0"/>
            <a:fontRef idx="minor"/>
          </p:style>
          <p:txBody>
            <a:bodyPr tIns="23760" bIns="237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28" name="Google Shape;10045;p61"/>
            <p:cNvSpPr/>
            <p:nvPr/>
          </p:nvSpPr>
          <p:spPr>
            <a:xfrm>
              <a:off x="942840" y="3419280"/>
              <a:ext cx="66600" cy="97200"/>
            </a:xfrm>
            <a:custGeom>
              <a:avLst/>
              <a:gdLst>
                <a:gd name="textAreaLeft" fmla="*/ 0 w 66600"/>
                <a:gd name="textAreaRight" fmla="*/ 66960 w 66600"/>
                <a:gd name="textAreaTop" fmla="*/ 0 h 97200"/>
                <a:gd name="textAreaBottom" fmla="*/ 97560 h 97200"/>
              </a:gdLst>
              <a:ahLst/>
              <a:cxnLst/>
              <a:rect l="textAreaLeft" t="textAreaTop" r="textAreaRight" b="textAreaBottom"/>
              <a:pathLst>
                <a:path w="1860" h="2710">
                  <a:moveTo>
                    <a:pt x="1" y="1"/>
                  </a:moveTo>
                  <a:lnTo>
                    <a:pt x="1" y="2710"/>
                  </a:lnTo>
                  <a:lnTo>
                    <a:pt x="1859" y="1324"/>
                  </a:lnTo>
                  <a:lnTo>
                    <a:pt x="1" y="1"/>
                  </a:ln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29" name="Google Shape;10046;p61"/>
            <p:cNvSpPr/>
            <p:nvPr/>
          </p:nvSpPr>
          <p:spPr>
            <a:xfrm>
              <a:off x="842760" y="3306960"/>
              <a:ext cx="371520" cy="421560"/>
            </a:xfrm>
            <a:custGeom>
              <a:avLst/>
              <a:gdLst>
                <a:gd name="textAreaLeft" fmla="*/ 0 w 371520"/>
                <a:gd name="textAreaRight" fmla="*/ 371880 w 371520"/>
                <a:gd name="textAreaTop" fmla="*/ 0 h 421560"/>
                <a:gd name="textAreaBottom" fmla="*/ 421920 h 421560"/>
              </a:gdLst>
              <a:ahLst/>
              <a:cxnLst/>
              <a:rect l="textAreaLeft" t="textAreaTop" r="textAreaRight" b="textAreaBottom"/>
              <a:pathLst>
                <a:path w="10334" h="11721">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0" name="Google Shape;10047;p61"/>
            <p:cNvSpPr/>
            <p:nvPr/>
          </p:nvSpPr>
          <p:spPr>
            <a:xfrm>
              <a:off x="967680" y="3483000"/>
              <a:ext cx="123120" cy="46080"/>
            </a:xfrm>
            <a:custGeom>
              <a:avLst/>
              <a:gdLst>
                <a:gd name="textAreaLeft" fmla="*/ 0 w 123120"/>
                <a:gd name="textAreaRight" fmla="*/ 123480 w 123120"/>
                <a:gd name="textAreaTop" fmla="*/ 0 h 46080"/>
                <a:gd name="textAreaBottom" fmla="*/ 46440 h 46080"/>
              </a:gdLst>
              <a:ahLst/>
              <a:cxnLst/>
              <a:rect l="textAreaLeft" t="textAreaTop" r="textAreaRight" b="textAreaBottom"/>
              <a:pathLst>
                <a:path w="3435" h="1293">
                  <a:moveTo>
                    <a:pt x="1702" y="1"/>
                  </a:moveTo>
                  <a:lnTo>
                    <a:pt x="1" y="1293"/>
                  </a:lnTo>
                  <a:lnTo>
                    <a:pt x="3435" y="1293"/>
                  </a:lnTo>
                  <a:lnTo>
                    <a:pt x="1702" y="1"/>
                  </a:lnTo>
                  <a:close/>
                </a:path>
              </a:pathLst>
            </a:custGeom>
            <a:solidFill>
              <a:schemeClr val="dk2"/>
            </a:solidFill>
            <a:ln w="0">
              <a:noFill/>
            </a:ln>
          </p:spPr>
          <p:style>
            <a:lnRef idx="0"/>
            <a:fillRef idx="0"/>
            <a:effectRef idx="0"/>
            <a:fontRef idx="minor"/>
          </p:style>
          <p:txBody>
            <a:bodyPr tIns="23040" bIns="23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1" name="Google Shape;10048;p61"/>
            <p:cNvSpPr/>
            <p:nvPr/>
          </p:nvSpPr>
          <p:spPr>
            <a:xfrm>
              <a:off x="1050480" y="3419280"/>
              <a:ext cx="64440" cy="97200"/>
            </a:xfrm>
            <a:custGeom>
              <a:avLst/>
              <a:gdLst>
                <a:gd name="textAreaLeft" fmla="*/ 0 w 64440"/>
                <a:gd name="textAreaRight" fmla="*/ 64800 w 64440"/>
                <a:gd name="textAreaTop" fmla="*/ 0 h 97200"/>
                <a:gd name="textAreaBottom" fmla="*/ 97560 h 97200"/>
              </a:gdLst>
              <a:ahLst/>
              <a:cxnLst/>
              <a:rect l="textAreaLeft" t="textAreaTop" r="textAreaRight" b="textAreaBottom"/>
              <a:pathLst>
                <a:path w="1797" h="2710">
                  <a:moveTo>
                    <a:pt x="1796" y="1"/>
                  </a:moveTo>
                  <a:lnTo>
                    <a:pt x="0" y="1324"/>
                  </a:lnTo>
                  <a:lnTo>
                    <a:pt x="1796" y="2710"/>
                  </a:lnTo>
                  <a:lnTo>
                    <a:pt x="1796" y="1"/>
                  </a:lnTo>
                  <a:close/>
                </a:path>
              </a:pathLst>
            </a:custGeom>
            <a:solidFill>
              <a:schemeClr val="dk2"/>
            </a:solidFill>
            <a:ln w="0">
              <a:noFill/>
            </a:ln>
          </p:spPr>
          <p:style>
            <a:lnRef idx="0"/>
            <a:fillRef idx="0"/>
            <a:effectRef idx="0"/>
            <a:fontRef idx="minor"/>
          </p:style>
          <p:txBody>
            <a:bodyPr tIns="48600" bIns="48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32" name="Google Shape;10049;p61"/>
          <p:cNvGrpSpPr/>
          <p:nvPr/>
        </p:nvGrpSpPr>
        <p:grpSpPr>
          <a:xfrm>
            <a:off x="2487960" y="3309120"/>
            <a:ext cx="422640" cy="423720"/>
            <a:chOff x="2487960" y="3309120"/>
            <a:chExt cx="422640" cy="423720"/>
          </a:xfrm>
        </p:grpSpPr>
        <p:sp>
          <p:nvSpPr>
            <p:cNvPr id="9833" name="Google Shape;10050;p61"/>
            <p:cNvSpPr/>
            <p:nvPr/>
          </p:nvSpPr>
          <p:spPr>
            <a:xfrm>
              <a:off x="2605680" y="3309120"/>
              <a:ext cx="304920" cy="298080"/>
            </a:xfrm>
            <a:custGeom>
              <a:avLst/>
              <a:gdLst>
                <a:gd name="textAreaLeft" fmla="*/ 0 w 304920"/>
                <a:gd name="textAreaRight" fmla="*/ 305280 w 304920"/>
                <a:gd name="textAreaTop" fmla="*/ 0 h 298080"/>
                <a:gd name="textAreaBottom" fmla="*/ 298440 h 298080"/>
              </a:gdLst>
              <a:ahLst/>
              <a:cxnLst/>
              <a:rect l="textAreaLeft" t="textAreaTop" r="textAreaRight" b="textAreaBottom"/>
              <a:pathLst>
                <a:path w="8476" h="828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4" name="Google Shape;10051;p61"/>
            <p:cNvSpPr/>
            <p:nvPr/>
          </p:nvSpPr>
          <p:spPr>
            <a:xfrm>
              <a:off x="2560320" y="3484080"/>
              <a:ext cx="173160" cy="169920"/>
            </a:xfrm>
            <a:custGeom>
              <a:avLst/>
              <a:gdLst>
                <a:gd name="textAreaLeft" fmla="*/ 0 w 173160"/>
                <a:gd name="textAreaRight" fmla="*/ 173520 w 173160"/>
                <a:gd name="textAreaTop" fmla="*/ 0 h 169920"/>
                <a:gd name="textAreaBottom" fmla="*/ 170280 h 169920"/>
              </a:gdLst>
              <a:ahLst/>
              <a:cxnLst/>
              <a:rect l="textAreaLeft" t="textAreaTop" r="textAreaRight" b="textAreaBottom"/>
              <a:pathLst>
                <a:path w="4821" h="473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w="0">
              <a:noFill/>
            </a:ln>
          </p:spPr>
          <p:style>
            <a:lnRef idx="0"/>
            <a:fillRef idx="0"/>
            <a:effectRef idx="0"/>
            <a:fontRef idx="minor"/>
          </p:style>
          <p:txBody>
            <a:bodyPr tIns="84960" bIns="849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5" name="Google Shape;10052;p61"/>
            <p:cNvSpPr/>
            <p:nvPr/>
          </p:nvSpPr>
          <p:spPr>
            <a:xfrm>
              <a:off x="2487960" y="3411720"/>
              <a:ext cx="320760" cy="321120"/>
            </a:xfrm>
            <a:custGeom>
              <a:avLst/>
              <a:gdLst>
                <a:gd name="textAreaLeft" fmla="*/ 0 w 320760"/>
                <a:gd name="textAreaRight" fmla="*/ 321120 w 320760"/>
                <a:gd name="textAreaTop" fmla="*/ 0 h 321120"/>
                <a:gd name="textAreaBottom" fmla="*/ 321480 h 321120"/>
              </a:gdLst>
              <a:ahLst/>
              <a:cxnLst/>
              <a:rect l="textAreaLeft" t="textAreaTop" r="textAreaRight" b="textAreaBottom"/>
              <a:pathLst>
                <a:path w="8917" h="8929">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36" name="Google Shape;10053;p61"/>
          <p:cNvGrpSpPr/>
          <p:nvPr/>
        </p:nvGrpSpPr>
        <p:grpSpPr>
          <a:xfrm>
            <a:off x="4137120" y="3318840"/>
            <a:ext cx="421920" cy="398520"/>
            <a:chOff x="4137120" y="3318840"/>
            <a:chExt cx="421920" cy="398520"/>
          </a:xfrm>
        </p:grpSpPr>
        <p:sp>
          <p:nvSpPr>
            <p:cNvPr id="9837" name="Google Shape;10054;p61"/>
            <p:cNvSpPr/>
            <p:nvPr/>
          </p:nvSpPr>
          <p:spPr>
            <a:xfrm>
              <a:off x="4138560" y="3318840"/>
              <a:ext cx="420480" cy="98280"/>
            </a:xfrm>
            <a:custGeom>
              <a:avLst/>
              <a:gdLst>
                <a:gd name="textAreaLeft" fmla="*/ 0 w 420480"/>
                <a:gd name="textAreaRight" fmla="*/ 420840 w 420480"/>
                <a:gd name="textAreaTop" fmla="*/ 0 h 98280"/>
                <a:gd name="textAreaBottom" fmla="*/ 98640 h 98280"/>
              </a:gdLst>
              <a:ahLst/>
              <a:cxnLst/>
              <a:rect l="textAreaLeft" t="textAreaTop" r="textAreaRight" b="textAreaBottom"/>
              <a:pathLst>
                <a:path w="11690" h="2742">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w="0">
              <a:noFill/>
            </a:ln>
          </p:spPr>
          <p:style>
            <a:lnRef idx="0"/>
            <a:fillRef idx="0"/>
            <a:effectRef idx="0"/>
            <a:fontRef idx="minor"/>
          </p:style>
          <p:txBody>
            <a:bodyPr tIns="49320" bIns="493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8" name="Google Shape;10055;p61"/>
            <p:cNvSpPr/>
            <p:nvPr/>
          </p:nvSpPr>
          <p:spPr>
            <a:xfrm>
              <a:off x="4137120" y="3442320"/>
              <a:ext cx="419400" cy="246960"/>
            </a:xfrm>
            <a:custGeom>
              <a:avLst/>
              <a:gdLst>
                <a:gd name="textAreaLeft" fmla="*/ 0 w 419400"/>
                <a:gd name="textAreaRight" fmla="*/ 419760 w 419400"/>
                <a:gd name="textAreaTop" fmla="*/ 0 h 246960"/>
                <a:gd name="textAreaBottom" fmla="*/ 247320 h 246960"/>
              </a:gdLst>
              <a:ahLst/>
              <a:cxnLst/>
              <a:rect l="textAreaLeft" t="textAreaTop" r="textAreaRight" b="textAreaBottom"/>
              <a:pathLst>
                <a:path w="11658" h="6869">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39" name="Google Shape;10056;p61"/>
            <p:cNvSpPr/>
            <p:nvPr/>
          </p:nvSpPr>
          <p:spPr>
            <a:xfrm>
              <a:off x="4310640" y="3565800"/>
              <a:ext cx="73440" cy="73440"/>
            </a:xfrm>
            <a:custGeom>
              <a:avLst/>
              <a:gdLst>
                <a:gd name="textAreaLeft" fmla="*/ 0 w 73440"/>
                <a:gd name="textAreaRight" fmla="*/ 73800 w 73440"/>
                <a:gd name="textAreaTop" fmla="*/ 0 h 73440"/>
                <a:gd name="textAreaBottom" fmla="*/ 73800 h 73440"/>
              </a:gdLst>
              <a:ahLst/>
              <a:cxnLst/>
              <a:rect l="textAreaLeft" t="textAreaTop" r="textAreaRight" b="textAreaBottom"/>
              <a:pathLst>
                <a:path w="2049" h="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w="0">
              <a:noFill/>
            </a:ln>
          </p:spPr>
          <p:style>
            <a:lnRef idx="0"/>
            <a:fillRef idx="0"/>
            <a:effectRef idx="0"/>
            <a:fontRef idx="minor"/>
          </p:style>
          <p:txBody>
            <a:bodyPr tIns="36720" bIns="36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0" name="Google Shape;10057;p61"/>
            <p:cNvSpPr/>
            <p:nvPr/>
          </p:nvSpPr>
          <p:spPr>
            <a:xfrm>
              <a:off x="4232520" y="3492000"/>
              <a:ext cx="225360" cy="225360"/>
            </a:xfrm>
            <a:custGeom>
              <a:avLst/>
              <a:gdLst>
                <a:gd name="textAreaLeft" fmla="*/ 0 w 225360"/>
                <a:gd name="textAreaRight" fmla="*/ 225720 w 225360"/>
                <a:gd name="textAreaTop" fmla="*/ 0 h 225360"/>
                <a:gd name="textAreaBottom" fmla="*/ 225720 h 225360"/>
              </a:gdLst>
              <a:ahLst/>
              <a:cxnLst/>
              <a:rect l="textAreaLeft" t="textAreaTop" r="textAreaRight" b="textAreaBottom"/>
              <a:pathLst>
                <a:path w="6271" h="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41" name="Google Shape;10058;p61"/>
          <p:cNvGrpSpPr/>
          <p:nvPr/>
        </p:nvGrpSpPr>
        <p:grpSpPr>
          <a:xfrm>
            <a:off x="3624120" y="3310920"/>
            <a:ext cx="369360" cy="420120"/>
            <a:chOff x="3624120" y="3310920"/>
            <a:chExt cx="369360" cy="420120"/>
          </a:xfrm>
        </p:grpSpPr>
        <p:sp>
          <p:nvSpPr>
            <p:cNvPr id="9842" name="Google Shape;10059;p61"/>
            <p:cNvSpPr/>
            <p:nvPr/>
          </p:nvSpPr>
          <p:spPr>
            <a:xfrm>
              <a:off x="3747600" y="3435480"/>
              <a:ext cx="24480" cy="24480"/>
            </a:xfrm>
            <a:custGeom>
              <a:avLst/>
              <a:gdLst>
                <a:gd name="textAreaLeft" fmla="*/ 0 w 24480"/>
                <a:gd name="textAreaRight" fmla="*/ 24840 w 24480"/>
                <a:gd name="textAreaTop" fmla="*/ 0 h 24480"/>
                <a:gd name="textAreaBottom" fmla="*/ 24840 h 24480"/>
              </a:gdLst>
              <a:ahLst/>
              <a:cxnLst/>
              <a:rect l="textAreaLeft" t="textAreaTop" r="textAreaRight" b="textAreaBottom"/>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3" name="Google Shape;10060;p61"/>
            <p:cNvSpPr/>
            <p:nvPr/>
          </p:nvSpPr>
          <p:spPr>
            <a:xfrm>
              <a:off x="3625200" y="3310920"/>
              <a:ext cx="294480" cy="49680"/>
            </a:xfrm>
            <a:custGeom>
              <a:avLst/>
              <a:gdLst>
                <a:gd name="textAreaLeft" fmla="*/ 0 w 294480"/>
                <a:gd name="textAreaRight" fmla="*/ 294840 w 294480"/>
                <a:gd name="textAreaTop" fmla="*/ 0 h 49680"/>
                <a:gd name="textAreaBottom" fmla="*/ 50040 h 49680"/>
              </a:gdLst>
              <a:ahLst/>
              <a:cxnLst/>
              <a:rect l="textAreaLeft" t="textAreaTop" r="textAreaRight" b="textAreaBottom"/>
              <a:pathLst>
                <a:path w="8192" h="1387">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w="0">
              <a:noFill/>
            </a:ln>
          </p:spPr>
          <p:style>
            <a:lnRef idx="0"/>
            <a:fillRef idx="0"/>
            <a:effectRef idx="0"/>
            <a:fontRef idx="minor"/>
          </p:style>
          <p:txBody>
            <a:bodyPr tIns="24840" bIns="248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4" name="Google Shape;10061;p61"/>
            <p:cNvSpPr/>
            <p:nvPr/>
          </p:nvSpPr>
          <p:spPr>
            <a:xfrm>
              <a:off x="3697920" y="3435480"/>
              <a:ext cx="24480" cy="24480"/>
            </a:xfrm>
            <a:custGeom>
              <a:avLst/>
              <a:gdLst>
                <a:gd name="textAreaLeft" fmla="*/ 0 w 24480"/>
                <a:gd name="textAreaRight" fmla="*/ 24840 w 24480"/>
                <a:gd name="textAreaTop" fmla="*/ 0 h 24480"/>
                <a:gd name="textAreaBottom" fmla="*/ 24840 h 24480"/>
              </a:gdLst>
              <a:ahLst/>
              <a:cxnLst/>
              <a:rect l="textAreaLeft" t="textAreaTop" r="textAreaRight" b="textAreaBottom"/>
              <a:pathLst>
                <a:path w="695" h="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5" name="Google Shape;10062;p61"/>
            <p:cNvSpPr/>
            <p:nvPr/>
          </p:nvSpPr>
          <p:spPr>
            <a:xfrm>
              <a:off x="3624120" y="3385440"/>
              <a:ext cx="295560" cy="147240"/>
            </a:xfrm>
            <a:custGeom>
              <a:avLst/>
              <a:gdLst>
                <a:gd name="textAreaLeft" fmla="*/ 0 w 295560"/>
                <a:gd name="textAreaRight" fmla="*/ 295920 w 295560"/>
                <a:gd name="textAreaTop" fmla="*/ 0 h 147240"/>
                <a:gd name="textAreaBottom" fmla="*/ 147600 h 147240"/>
              </a:gdLst>
              <a:ahLst/>
              <a:cxnLst/>
              <a:rect l="textAreaLeft" t="textAreaTop" r="textAreaRight" b="textAreaBottom"/>
              <a:pathLst>
                <a:path w="8223" h="4097">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6" name="Google Shape;10063;p61"/>
            <p:cNvSpPr/>
            <p:nvPr/>
          </p:nvSpPr>
          <p:spPr>
            <a:xfrm>
              <a:off x="3795480" y="3631680"/>
              <a:ext cx="198000" cy="99360"/>
            </a:xfrm>
            <a:custGeom>
              <a:avLst/>
              <a:gdLst>
                <a:gd name="textAreaLeft" fmla="*/ 0 w 198000"/>
                <a:gd name="textAreaRight" fmla="*/ 198360 w 198000"/>
                <a:gd name="textAreaTop" fmla="*/ 0 h 99360"/>
                <a:gd name="textAreaBottom" fmla="*/ 99720 h 99360"/>
              </a:gdLst>
              <a:ahLst/>
              <a:cxnLst/>
              <a:rect l="textAreaLeft" t="textAreaTop" r="textAreaRight" b="textAreaBottom"/>
              <a:pathLst>
                <a:path w="5514" h="2773">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w="0">
              <a:noFill/>
            </a:ln>
          </p:spPr>
          <p:style>
            <a:lnRef idx="0"/>
            <a:fillRef idx="0"/>
            <a:effectRef idx="0"/>
            <a:fontRef idx="minor"/>
          </p:style>
          <p:txBody>
            <a:bodyPr tIns="49680" bIns="496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47" name="Google Shape;10064;p61"/>
            <p:cNvSpPr/>
            <p:nvPr/>
          </p:nvSpPr>
          <p:spPr>
            <a:xfrm>
              <a:off x="3797640" y="3393360"/>
              <a:ext cx="195840" cy="213840"/>
            </a:xfrm>
            <a:custGeom>
              <a:avLst/>
              <a:gdLst>
                <a:gd name="textAreaLeft" fmla="*/ 0 w 195840"/>
                <a:gd name="textAreaRight" fmla="*/ 196200 w 195840"/>
                <a:gd name="textAreaTop" fmla="*/ 0 h 213840"/>
                <a:gd name="textAreaBottom" fmla="*/ 214200 h 213840"/>
              </a:gdLst>
              <a:ahLst/>
              <a:cxnLst/>
              <a:rect l="textAreaLeft" t="textAreaTop" r="textAreaRight" b="textAreaBottom"/>
              <a:pathLst>
                <a:path w="5451" h="5955">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48" name="Google Shape;10065;p61"/>
          <p:cNvGrpSpPr/>
          <p:nvPr/>
        </p:nvGrpSpPr>
        <p:grpSpPr>
          <a:xfrm>
            <a:off x="6095520" y="3828240"/>
            <a:ext cx="340200" cy="387360"/>
            <a:chOff x="6095520" y="3828240"/>
            <a:chExt cx="340200" cy="387360"/>
          </a:xfrm>
        </p:grpSpPr>
        <p:sp>
          <p:nvSpPr>
            <p:cNvPr id="9849" name="Google Shape;10066;p61"/>
            <p:cNvSpPr/>
            <p:nvPr/>
          </p:nvSpPr>
          <p:spPr>
            <a:xfrm>
              <a:off x="6254640" y="394272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1119" h="1118">
                  <a:moveTo>
                    <a:pt x="0" y="1"/>
                  </a:moveTo>
                  <a:lnTo>
                    <a:pt x="0" y="1117"/>
                  </a:lnTo>
                  <a:lnTo>
                    <a:pt x="1118" y="1117"/>
                  </a:lnTo>
                  <a:lnTo>
                    <a:pt x="1118" y="1"/>
                  </a:ln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0" name="Google Shape;10067;p61"/>
            <p:cNvSpPr/>
            <p:nvPr/>
          </p:nvSpPr>
          <p:spPr>
            <a:xfrm>
              <a:off x="6095520" y="3828240"/>
              <a:ext cx="340200" cy="387360"/>
            </a:xfrm>
            <a:custGeom>
              <a:avLst/>
              <a:gdLst>
                <a:gd name="textAreaLeft" fmla="*/ 0 w 340200"/>
                <a:gd name="textAreaRight" fmla="*/ 340560 w 340200"/>
                <a:gd name="textAreaTop" fmla="*/ 0 h 387360"/>
                <a:gd name="textAreaBottom" fmla="*/ 387720 h 387360"/>
              </a:gdLst>
              <a:ahLst/>
              <a:cxnLst/>
              <a:rect l="textAreaLeft" t="textAreaTop" r="textAreaRight" b="textAreaBottom"/>
              <a:pathLst>
                <a:path w="16757" h="19064">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51" name="Google Shape;10068;p61"/>
          <p:cNvGrpSpPr/>
          <p:nvPr/>
        </p:nvGrpSpPr>
        <p:grpSpPr>
          <a:xfrm>
            <a:off x="4018680" y="3828240"/>
            <a:ext cx="387360" cy="387360"/>
            <a:chOff x="4018680" y="3828240"/>
            <a:chExt cx="387360" cy="387360"/>
          </a:xfrm>
        </p:grpSpPr>
        <p:sp>
          <p:nvSpPr>
            <p:cNvPr id="9852" name="Google Shape;10069;p61"/>
            <p:cNvSpPr/>
            <p:nvPr/>
          </p:nvSpPr>
          <p:spPr>
            <a:xfrm>
              <a:off x="4118400" y="4073040"/>
              <a:ext cx="37080" cy="38160"/>
            </a:xfrm>
            <a:custGeom>
              <a:avLst/>
              <a:gdLst>
                <a:gd name="textAreaLeft" fmla="*/ 0 w 37080"/>
                <a:gd name="textAreaRight" fmla="*/ 37440 w 37080"/>
                <a:gd name="textAreaTop" fmla="*/ 0 h 38160"/>
                <a:gd name="textAreaBottom" fmla="*/ 38520 h 38160"/>
              </a:gdLst>
              <a:ahLst/>
              <a:cxnLst/>
              <a:rect l="textAreaLeft" t="textAreaTop" r="textAreaRight" b="textAreaBottom"/>
              <a:pathLst>
                <a:path w="1842" h="190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3" name="Google Shape;10070;p61"/>
            <p:cNvSpPr/>
            <p:nvPr/>
          </p:nvSpPr>
          <p:spPr>
            <a:xfrm>
              <a:off x="4231800" y="4050360"/>
              <a:ext cx="37080" cy="38160"/>
            </a:xfrm>
            <a:custGeom>
              <a:avLst/>
              <a:gdLst>
                <a:gd name="textAreaLeft" fmla="*/ 0 w 37080"/>
                <a:gd name="textAreaRight" fmla="*/ 37440 w 37080"/>
                <a:gd name="textAreaTop" fmla="*/ 0 h 38160"/>
                <a:gd name="textAreaBottom" fmla="*/ 38520 h 38160"/>
              </a:gdLst>
              <a:ahLst/>
              <a:cxnLst/>
              <a:rect l="textAreaLeft" t="textAreaTop" r="textAreaRight" b="textAreaBottom"/>
              <a:pathLst>
                <a:path w="1845" h="190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4" name="Google Shape;10071;p61"/>
            <p:cNvSpPr/>
            <p:nvPr/>
          </p:nvSpPr>
          <p:spPr>
            <a:xfrm>
              <a:off x="4018680" y="382824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4">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5" name="Google Shape;10072;p61"/>
            <p:cNvSpPr/>
            <p:nvPr/>
          </p:nvSpPr>
          <p:spPr>
            <a:xfrm>
              <a:off x="4178520" y="3933720"/>
              <a:ext cx="90360" cy="39960"/>
            </a:xfrm>
            <a:custGeom>
              <a:avLst/>
              <a:gdLst>
                <a:gd name="textAreaLeft" fmla="*/ 0 w 90360"/>
                <a:gd name="textAreaRight" fmla="*/ 90720 w 90360"/>
                <a:gd name="textAreaTop" fmla="*/ 0 h 39960"/>
                <a:gd name="textAreaBottom" fmla="*/ 40320 h 39960"/>
              </a:gdLst>
              <a:ahLst/>
              <a:cxnLst/>
              <a:rect l="textAreaLeft" t="textAreaTop" r="textAreaRight" b="textAreaBottom"/>
              <a:pathLst>
                <a:path w="4468" h="1990">
                  <a:moveTo>
                    <a:pt x="4467" y="1"/>
                  </a:moveTo>
                  <a:lnTo>
                    <a:pt x="1" y="894"/>
                  </a:lnTo>
                  <a:lnTo>
                    <a:pt x="1" y="1989"/>
                  </a:lnTo>
                  <a:lnTo>
                    <a:pt x="4467" y="1096"/>
                  </a:lnTo>
                  <a:lnTo>
                    <a:pt x="4467" y="1"/>
                  </a:lnTo>
                  <a:close/>
                </a:path>
              </a:pathLst>
            </a:custGeom>
            <a:solidFill>
              <a:schemeClr val="dk2"/>
            </a:solidFill>
            <a:ln w="0">
              <a:noFill/>
            </a:ln>
          </p:spPr>
          <p:style>
            <a:lnRef idx="0"/>
            <a:fillRef idx="0"/>
            <a:effectRef idx="0"/>
            <a:fontRef idx="minor"/>
          </p:style>
          <p:txBody>
            <a:bodyPr tIns="20160" bIns="201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56" name="Google Shape;10073;p61"/>
          <p:cNvGrpSpPr/>
          <p:nvPr/>
        </p:nvGrpSpPr>
        <p:grpSpPr>
          <a:xfrm>
            <a:off x="4537800" y="3925440"/>
            <a:ext cx="387360" cy="192960"/>
            <a:chOff x="4537800" y="3925440"/>
            <a:chExt cx="387360" cy="192960"/>
          </a:xfrm>
        </p:grpSpPr>
        <p:sp>
          <p:nvSpPr>
            <p:cNvPr id="9857" name="Google Shape;10074;p61"/>
            <p:cNvSpPr/>
            <p:nvPr/>
          </p:nvSpPr>
          <p:spPr>
            <a:xfrm>
              <a:off x="4674960" y="3971160"/>
              <a:ext cx="56520" cy="147240"/>
            </a:xfrm>
            <a:custGeom>
              <a:avLst/>
              <a:gdLst>
                <a:gd name="textAreaLeft" fmla="*/ 0 w 56520"/>
                <a:gd name="textAreaRight" fmla="*/ 56880 w 56520"/>
                <a:gd name="textAreaTop" fmla="*/ 0 h 147240"/>
                <a:gd name="textAreaBottom" fmla="*/ 147600 h 147240"/>
              </a:gdLst>
              <a:ahLst/>
              <a:cxnLst/>
              <a:rect l="textAreaLeft" t="textAreaTop" r="textAreaRight" b="textAreaBottom"/>
              <a:pathLst>
                <a:path w="2793" h="726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w="0">
              <a:noFill/>
            </a:ln>
          </p:spPr>
          <p:style>
            <a:lnRef idx="0"/>
            <a:fillRef idx="0"/>
            <a:effectRef idx="0"/>
            <a:fontRef idx="minor"/>
          </p:style>
          <p:txBody>
            <a:bodyPr tIns="73800" bIns="738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8" name="Google Shape;10075;p61"/>
            <p:cNvSpPr/>
            <p:nvPr/>
          </p:nvSpPr>
          <p:spPr>
            <a:xfrm>
              <a:off x="4868640" y="4005000"/>
              <a:ext cx="56520" cy="56520"/>
            </a:xfrm>
            <a:custGeom>
              <a:avLst/>
              <a:gdLst>
                <a:gd name="textAreaLeft" fmla="*/ 0 w 56520"/>
                <a:gd name="textAreaRight" fmla="*/ 56880 w 56520"/>
                <a:gd name="textAreaTop" fmla="*/ 0 h 56520"/>
                <a:gd name="textAreaBottom" fmla="*/ 56880 h 56520"/>
              </a:gdLst>
              <a:ahLst/>
              <a:cxnLst/>
              <a:rect l="textAreaLeft" t="textAreaTop" r="textAreaRight" b="textAreaBottom"/>
              <a:pathLst>
                <a:path w="2792" h="2795">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w="0">
              <a:noFill/>
            </a:ln>
          </p:spPr>
          <p:style>
            <a:lnRef idx="0"/>
            <a:fillRef idx="0"/>
            <a:effectRef idx="0"/>
            <a:fontRef idx="minor"/>
          </p:style>
          <p:txBody>
            <a:bodyPr tIns="28440" bIns="28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59" name="Google Shape;10076;p61"/>
            <p:cNvSpPr/>
            <p:nvPr/>
          </p:nvSpPr>
          <p:spPr>
            <a:xfrm>
              <a:off x="4743720" y="3925440"/>
              <a:ext cx="125640" cy="192600"/>
            </a:xfrm>
            <a:custGeom>
              <a:avLst/>
              <a:gdLst>
                <a:gd name="textAreaLeft" fmla="*/ 0 w 125640"/>
                <a:gd name="textAreaRight" fmla="*/ 126000 w 125640"/>
                <a:gd name="textAreaTop" fmla="*/ 0 h 192600"/>
                <a:gd name="textAreaBottom" fmla="*/ 192960 h 192600"/>
              </a:gdLst>
              <a:ahLst/>
              <a:cxnLst/>
              <a:rect l="textAreaLeft" t="textAreaTop" r="textAreaRight" b="textAreaBottom"/>
              <a:pathLst>
                <a:path w="6191" h="9497">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0" name="Google Shape;10077;p61"/>
            <p:cNvSpPr/>
            <p:nvPr/>
          </p:nvSpPr>
          <p:spPr>
            <a:xfrm>
              <a:off x="4537800" y="3925440"/>
              <a:ext cx="125640" cy="192600"/>
            </a:xfrm>
            <a:custGeom>
              <a:avLst/>
              <a:gdLst>
                <a:gd name="textAreaLeft" fmla="*/ 0 w 125640"/>
                <a:gd name="textAreaRight" fmla="*/ 126000 w 125640"/>
                <a:gd name="textAreaTop" fmla="*/ 0 h 192600"/>
                <a:gd name="textAreaBottom" fmla="*/ 192960 h 192600"/>
              </a:gdLst>
              <a:ahLst/>
              <a:cxnLst/>
              <a:rect l="textAreaLeft" t="textAreaTop" r="textAreaRight" b="textAreaBottom"/>
              <a:pathLst>
                <a:path w="6190" h="9497">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61" name="Google Shape;10078;p61"/>
          <p:cNvGrpSpPr/>
          <p:nvPr/>
        </p:nvGrpSpPr>
        <p:grpSpPr>
          <a:xfrm>
            <a:off x="5057280" y="3828240"/>
            <a:ext cx="387360" cy="387360"/>
            <a:chOff x="5057280" y="3828240"/>
            <a:chExt cx="387360" cy="387360"/>
          </a:xfrm>
        </p:grpSpPr>
        <p:sp>
          <p:nvSpPr>
            <p:cNvPr id="9862" name="Google Shape;10079;p61"/>
            <p:cNvSpPr/>
            <p:nvPr/>
          </p:nvSpPr>
          <p:spPr>
            <a:xfrm>
              <a:off x="5330520" y="392004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1117" h="1119">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3" name="Google Shape;10080;p61"/>
            <p:cNvSpPr/>
            <p:nvPr/>
          </p:nvSpPr>
          <p:spPr>
            <a:xfrm>
              <a:off x="5126040" y="3988080"/>
              <a:ext cx="35640" cy="38160"/>
            </a:xfrm>
            <a:custGeom>
              <a:avLst/>
              <a:gdLst>
                <a:gd name="textAreaLeft" fmla="*/ 0 w 35640"/>
                <a:gd name="textAreaRight" fmla="*/ 36000 w 35640"/>
                <a:gd name="textAreaTop" fmla="*/ 0 h 38160"/>
                <a:gd name="textAreaBottom" fmla="*/ 38520 h 38160"/>
              </a:gdLst>
              <a:ahLst/>
              <a:cxnLst/>
              <a:rect l="textAreaLeft" t="textAreaTop" r="textAreaRight" b="textAreaBottom"/>
              <a:pathLst>
                <a:path w="1769" h="189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4" name="Google Shape;10081;p61"/>
            <p:cNvSpPr/>
            <p:nvPr/>
          </p:nvSpPr>
          <p:spPr>
            <a:xfrm>
              <a:off x="5148720" y="3988080"/>
              <a:ext cx="204120" cy="136080"/>
            </a:xfrm>
            <a:custGeom>
              <a:avLst/>
              <a:gdLst>
                <a:gd name="textAreaLeft" fmla="*/ 0 w 204120"/>
                <a:gd name="textAreaRight" fmla="*/ 204480 w 204120"/>
                <a:gd name="textAreaTop" fmla="*/ 0 h 136080"/>
                <a:gd name="textAreaBottom" fmla="*/ 136440 h 136080"/>
              </a:gdLst>
              <a:ahLst/>
              <a:cxnLst/>
              <a:rect l="textAreaLeft" t="textAreaTop" r="textAreaRight" b="textAreaBottom"/>
              <a:pathLst>
                <a:path w="10054" h="6703">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w="0">
              <a:noFill/>
            </a:ln>
          </p:spPr>
          <p:style>
            <a:lnRef idx="0"/>
            <a:fillRef idx="0"/>
            <a:effectRef idx="0"/>
            <a:fontRef idx="minor"/>
          </p:style>
          <p:txBody>
            <a:bodyPr tIns="68040" bIns="680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5" name="Google Shape;10082;p61"/>
            <p:cNvSpPr/>
            <p:nvPr/>
          </p:nvSpPr>
          <p:spPr>
            <a:xfrm>
              <a:off x="5057280" y="382824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4">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6" name="Google Shape;10083;p61"/>
            <p:cNvSpPr/>
            <p:nvPr/>
          </p:nvSpPr>
          <p:spPr>
            <a:xfrm>
              <a:off x="5339880" y="3988080"/>
              <a:ext cx="35640" cy="38160"/>
            </a:xfrm>
            <a:custGeom>
              <a:avLst/>
              <a:gdLst>
                <a:gd name="textAreaLeft" fmla="*/ 0 w 35640"/>
                <a:gd name="textAreaRight" fmla="*/ 36000 w 35640"/>
                <a:gd name="textAreaTop" fmla="*/ 0 h 38160"/>
                <a:gd name="textAreaBottom" fmla="*/ 38520 h 38160"/>
              </a:gdLst>
              <a:ahLst/>
              <a:cxnLst/>
              <a:rect l="textAreaLeft" t="textAreaTop" r="textAreaRight" b="textAreaBottom"/>
              <a:pathLst>
                <a:path w="1770" h="1899">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w="0">
              <a:noFill/>
            </a:ln>
          </p:spPr>
          <p:style>
            <a:lnRef idx="0"/>
            <a:fillRef idx="0"/>
            <a:effectRef idx="0"/>
            <a:fontRef idx="minor"/>
          </p:style>
          <p:txBody>
            <a:bodyPr tIns="19080" bIns="190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67" name="Google Shape;10084;p61"/>
          <p:cNvGrpSpPr/>
          <p:nvPr/>
        </p:nvGrpSpPr>
        <p:grpSpPr>
          <a:xfrm>
            <a:off x="1942200" y="3885840"/>
            <a:ext cx="387360" cy="272160"/>
            <a:chOff x="1942200" y="3885840"/>
            <a:chExt cx="387360" cy="272160"/>
          </a:xfrm>
        </p:grpSpPr>
        <p:sp>
          <p:nvSpPr>
            <p:cNvPr id="9868" name="Google Shape;10085;p61"/>
            <p:cNvSpPr/>
            <p:nvPr/>
          </p:nvSpPr>
          <p:spPr>
            <a:xfrm>
              <a:off x="2113560" y="3985920"/>
              <a:ext cx="57600" cy="72360"/>
            </a:xfrm>
            <a:custGeom>
              <a:avLst/>
              <a:gdLst>
                <a:gd name="textAreaLeft" fmla="*/ 0 w 57600"/>
                <a:gd name="textAreaRight" fmla="*/ 57960 w 57600"/>
                <a:gd name="textAreaTop" fmla="*/ 0 h 72360"/>
                <a:gd name="textAreaBottom" fmla="*/ 72720 h 72360"/>
              </a:gdLst>
              <a:ahLst/>
              <a:cxnLst/>
              <a:rect l="textAreaLeft" t="textAreaTop" r="textAreaRight" b="textAreaBottom"/>
              <a:pathLst>
                <a:path w="2858" h="3570">
                  <a:moveTo>
                    <a:pt x="1" y="0"/>
                  </a:moveTo>
                  <a:lnTo>
                    <a:pt x="1" y="3570"/>
                  </a:lnTo>
                  <a:lnTo>
                    <a:pt x="2858" y="1785"/>
                  </a:lnTo>
                  <a:lnTo>
                    <a:pt x="1" y="0"/>
                  </a:lnTo>
                  <a:close/>
                </a:path>
              </a:pathLst>
            </a:custGeom>
            <a:solidFill>
              <a:schemeClr val="dk2"/>
            </a:solidFill>
            <a:ln w="0">
              <a:noFill/>
            </a:ln>
          </p:spPr>
          <p:style>
            <a:lnRef idx="0"/>
            <a:fillRef idx="0"/>
            <a:effectRef idx="0"/>
            <a:fontRef idx="minor"/>
          </p:style>
          <p:txBody>
            <a:bodyPr tIns="36360" bIns="36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69" name="Google Shape;10086;p61"/>
            <p:cNvSpPr/>
            <p:nvPr/>
          </p:nvSpPr>
          <p:spPr>
            <a:xfrm>
              <a:off x="1942200" y="3885840"/>
              <a:ext cx="387360" cy="272160"/>
            </a:xfrm>
            <a:custGeom>
              <a:avLst/>
              <a:gdLst>
                <a:gd name="textAreaLeft" fmla="*/ 0 w 387360"/>
                <a:gd name="textAreaRight" fmla="*/ 387720 w 387360"/>
                <a:gd name="textAreaTop" fmla="*/ 0 h 272160"/>
                <a:gd name="textAreaBottom" fmla="*/ 272520 h 272160"/>
              </a:gdLst>
              <a:ahLst/>
              <a:cxnLst/>
              <a:rect l="textAreaLeft" t="textAreaTop" r="textAreaRight" b="textAreaBottom"/>
              <a:pathLst>
                <a:path w="19066" h="13405">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70" name="Google Shape;10087;p61"/>
          <p:cNvGrpSpPr/>
          <p:nvPr/>
        </p:nvGrpSpPr>
        <p:grpSpPr>
          <a:xfrm>
            <a:off x="2980080" y="3828240"/>
            <a:ext cx="387360" cy="387360"/>
            <a:chOff x="2980080" y="3828240"/>
            <a:chExt cx="387360" cy="387360"/>
          </a:xfrm>
        </p:grpSpPr>
        <p:sp>
          <p:nvSpPr>
            <p:cNvPr id="9871" name="Google Shape;10088;p61"/>
            <p:cNvSpPr/>
            <p:nvPr/>
          </p:nvSpPr>
          <p:spPr>
            <a:xfrm>
              <a:off x="2980080" y="382824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72" name="Google Shape;10089;p61"/>
            <p:cNvSpPr/>
            <p:nvPr/>
          </p:nvSpPr>
          <p:spPr>
            <a:xfrm>
              <a:off x="3053160" y="3907800"/>
              <a:ext cx="241560" cy="228240"/>
            </a:xfrm>
            <a:custGeom>
              <a:avLst/>
              <a:gdLst>
                <a:gd name="textAreaLeft" fmla="*/ 0 w 241560"/>
                <a:gd name="textAreaRight" fmla="*/ 241920 w 241560"/>
                <a:gd name="textAreaTop" fmla="*/ 0 h 228240"/>
                <a:gd name="textAreaBottom" fmla="*/ 228600 h 228240"/>
              </a:gdLst>
              <a:ahLst/>
              <a:cxnLst/>
              <a:rect l="textAreaLeft" t="textAreaTop" r="textAreaRight" b="textAreaBottom"/>
              <a:pathLst>
                <a:path w="11896" h="1124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73" name="Google Shape;10090;p61"/>
          <p:cNvGrpSpPr/>
          <p:nvPr/>
        </p:nvGrpSpPr>
        <p:grpSpPr>
          <a:xfrm>
            <a:off x="7926480" y="3308400"/>
            <a:ext cx="387360" cy="387360"/>
            <a:chOff x="7926480" y="3308400"/>
            <a:chExt cx="387360" cy="387360"/>
          </a:xfrm>
        </p:grpSpPr>
        <p:sp>
          <p:nvSpPr>
            <p:cNvPr id="9874" name="Google Shape;10091;p61"/>
            <p:cNvSpPr/>
            <p:nvPr/>
          </p:nvSpPr>
          <p:spPr>
            <a:xfrm>
              <a:off x="8047800" y="3451320"/>
              <a:ext cx="144360" cy="79200"/>
            </a:xfrm>
            <a:custGeom>
              <a:avLst/>
              <a:gdLst>
                <a:gd name="textAreaLeft" fmla="*/ 0 w 144360"/>
                <a:gd name="textAreaRight" fmla="*/ 144720 w 144360"/>
                <a:gd name="textAreaTop" fmla="*/ 0 h 79200"/>
                <a:gd name="textAreaBottom" fmla="*/ 79560 h 79200"/>
              </a:gdLst>
              <a:ahLst/>
              <a:cxnLst/>
              <a:rect l="textAreaLeft" t="textAreaTop" r="textAreaRight" b="textAreaBottom"/>
              <a:pathLst>
                <a:path w="7123" h="3914">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w="0">
              <a:noFill/>
            </a:ln>
          </p:spPr>
          <p:style>
            <a:lnRef idx="0"/>
            <a:fillRef idx="0"/>
            <a:effectRef idx="0"/>
            <a:fontRef idx="minor"/>
          </p:style>
          <p:txBody>
            <a:bodyPr tIns="39600" bIns="39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75" name="Google Shape;10092;p61"/>
            <p:cNvSpPr/>
            <p:nvPr/>
          </p:nvSpPr>
          <p:spPr>
            <a:xfrm>
              <a:off x="7926480" y="330840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5" h="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76" name="Google Shape;10093;p61"/>
          <p:cNvGrpSpPr/>
          <p:nvPr/>
        </p:nvGrpSpPr>
        <p:grpSpPr>
          <a:xfrm>
            <a:off x="2461680" y="3828600"/>
            <a:ext cx="386280" cy="386640"/>
            <a:chOff x="2461680" y="3828600"/>
            <a:chExt cx="386280" cy="386640"/>
          </a:xfrm>
        </p:grpSpPr>
        <p:sp>
          <p:nvSpPr>
            <p:cNvPr id="9877" name="Google Shape;10094;p61"/>
            <p:cNvSpPr/>
            <p:nvPr/>
          </p:nvSpPr>
          <p:spPr>
            <a:xfrm>
              <a:off x="2579040" y="3924360"/>
              <a:ext cx="151920" cy="194760"/>
            </a:xfrm>
            <a:custGeom>
              <a:avLst/>
              <a:gdLst>
                <a:gd name="textAreaLeft" fmla="*/ 0 w 151920"/>
                <a:gd name="textAreaRight" fmla="*/ 152280 w 151920"/>
                <a:gd name="textAreaTop" fmla="*/ 0 h 194760"/>
                <a:gd name="textAreaBottom" fmla="*/ 195120 h 194760"/>
              </a:gdLst>
              <a:ahLst/>
              <a:cxnLst/>
              <a:rect l="textAreaLeft" t="textAreaTop" r="textAreaRight" b="textAreaBottom"/>
              <a:pathLst>
                <a:path w="7488" h="9596">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78" name="Google Shape;10095;p61"/>
            <p:cNvSpPr/>
            <p:nvPr/>
          </p:nvSpPr>
          <p:spPr>
            <a:xfrm>
              <a:off x="2461680" y="3828600"/>
              <a:ext cx="386280" cy="386640"/>
            </a:xfrm>
            <a:custGeom>
              <a:avLst/>
              <a:gdLst>
                <a:gd name="textAreaLeft" fmla="*/ 0 w 386280"/>
                <a:gd name="textAreaRight" fmla="*/ 386640 w 386280"/>
                <a:gd name="textAreaTop" fmla="*/ 0 h 386640"/>
                <a:gd name="textAreaBottom" fmla="*/ 387000 h 386640"/>
              </a:gdLst>
              <a:ahLst/>
              <a:cxnLst/>
              <a:rect l="textAreaLeft" t="textAreaTop" r="textAreaRight" b="textAreaBottom"/>
              <a:pathLst>
                <a:path w="19023" h="19029">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79" name="Google Shape;10096;p61"/>
          <p:cNvGrpSpPr/>
          <p:nvPr/>
        </p:nvGrpSpPr>
        <p:grpSpPr>
          <a:xfrm>
            <a:off x="3499200" y="3828240"/>
            <a:ext cx="387360" cy="387360"/>
            <a:chOff x="3499200" y="3828240"/>
            <a:chExt cx="387360" cy="387360"/>
          </a:xfrm>
        </p:grpSpPr>
        <p:sp>
          <p:nvSpPr>
            <p:cNvPr id="9880" name="Google Shape;10097;p61"/>
            <p:cNvSpPr/>
            <p:nvPr/>
          </p:nvSpPr>
          <p:spPr>
            <a:xfrm>
              <a:off x="3634200" y="3905640"/>
              <a:ext cx="122400" cy="234720"/>
            </a:xfrm>
            <a:custGeom>
              <a:avLst/>
              <a:gdLst>
                <a:gd name="textAreaLeft" fmla="*/ 0 w 122400"/>
                <a:gd name="textAreaRight" fmla="*/ 122760 w 122400"/>
                <a:gd name="textAreaTop" fmla="*/ 0 h 234720"/>
                <a:gd name="textAreaBottom" fmla="*/ 235080 h 234720"/>
              </a:gdLst>
              <a:ahLst/>
              <a:cxnLst/>
              <a:rect l="textAreaLeft" t="textAreaTop" r="textAreaRight" b="textAreaBottom"/>
              <a:pathLst>
                <a:path w="6031" h="11558">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81" name="Google Shape;10098;p61"/>
            <p:cNvSpPr/>
            <p:nvPr/>
          </p:nvSpPr>
          <p:spPr>
            <a:xfrm>
              <a:off x="3499200" y="382824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82" name="Google Shape;10099;p61"/>
          <p:cNvGrpSpPr/>
          <p:nvPr/>
        </p:nvGrpSpPr>
        <p:grpSpPr>
          <a:xfrm>
            <a:off x="5273640" y="3308760"/>
            <a:ext cx="387360" cy="387360"/>
            <a:chOff x="5273640" y="3308760"/>
            <a:chExt cx="387360" cy="387360"/>
          </a:xfrm>
        </p:grpSpPr>
        <p:sp>
          <p:nvSpPr>
            <p:cNvPr id="9883" name="Google Shape;10100;p61"/>
            <p:cNvSpPr/>
            <p:nvPr/>
          </p:nvSpPr>
          <p:spPr>
            <a:xfrm>
              <a:off x="5456880" y="3376800"/>
              <a:ext cx="132480" cy="319320"/>
            </a:xfrm>
            <a:custGeom>
              <a:avLst/>
              <a:gdLst>
                <a:gd name="textAreaLeft" fmla="*/ 0 w 132480"/>
                <a:gd name="textAreaRight" fmla="*/ 132840 w 132480"/>
                <a:gd name="textAreaTop" fmla="*/ 0 h 319320"/>
                <a:gd name="textAreaBottom" fmla="*/ 319680 h 319320"/>
              </a:gdLst>
              <a:ahLst/>
              <a:cxnLst/>
              <a:rect l="textAreaLeft" t="textAreaTop" r="textAreaRight" b="textAreaBottom"/>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84" name="Google Shape;10101;p61"/>
            <p:cNvSpPr/>
            <p:nvPr/>
          </p:nvSpPr>
          <p:spPr>
            <a:xfrm>
              <a:off x="5273640" y="330876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85" name="Google Shape;10102;p61"/>
          <p:cNvGrpSpPr/>
          <p:nvPr/>
        </p:nvGrpSpPr>
        <p:grpSpPr>
          <a:xfrm>
            <a:off x="7395480" y="3308760"/>
            <a:ext cx="387000" cy="386640"/>
            <a:chOff x="7395480" y="3308760"/>
            <a:chExt cx="387000" cy="386640"/>
          </a:xfrm>
        </p:grpSpPr>
        <p:sp>
          <p:nvSpPr>
            <p:cNvPr id="9886" name="Google Shape;10103;p61"/>
            <p:cNvSpPr/>
            <p:nvPr/>
          </p:nvSpPr>
          <p:spPr>
            <a:xfrm>
              <a:off x="7476480" y="3411000"/>
              <a:ext cx="207720" cy="180360"/>
            </a:xfrm>
            <a:custGeom>
              <a:avLst/>
              <a:gdLst>
                <a:gd name="textAreaLeft" fmla="*/ 0 w 207720"/>
                <a:gd name="textAreaRight" fmla="*/ 208080 w 207720"/>
                <a:gd name="textAreaTop" fmla="*/ 0 h 180360"/>
                <a:gd name="textAreaBottom" fmla="*/ 180720 h 180360"/>
              </a:gdLst>
              <a:ahLst/>
              <a:cxnLst/>
              <a:rect l="textAreaLeft" t="textAreaTop" r="textAreaRight" b="textAreaBottom"/>
              <a:pathLst>
                <a:path w="10238" h="888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w="0">
              <a:noFill/>
            </a:ln>
          </p:spPr>
          <p:style>
            <a:lnRef idx="0"/>
            <a:fillRef idx="0"/>
            <a:effectRef idx="0"/>
            <a:fontRef idx="minor"/>
          </p:style>
          <p:txBody>
            <a:bodyPr tIns="90360" bIns="90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87" name="Google Shape;10104;p61"/>
            <p:cNvSpPr/>
            <p:nvPr/>
          </p:nvSpPr>
          <p:spPr>
            <a:xfrm>
              <a:off x="7395480" y="3308760"/>
              <a:ext cx="387000" cy="386640"/>
            </a:xfrm>
            <a:custGeom>
              <a:avLst/>
              <a:gdLst>
                <a:gd name="textAreaLeft" fmla="*/ 0 w 387000"/>
                <a:gd name="textAreaRight" fmla="*/ 387360 w 387000"/>
                <a:gd name="textAreaTop" fmla="*/ 0 h 386640"/>
                <a:gd name="textAreaBottom" fmla="*/ 387000 h 386640"/>
              </a:gdLst>
              <a:ahLst/>
              <a:cxnLst/>
              <a:rect l="textAreaLeft" t="textAreaTop" r="textAreaRight" b="textAreaBottom"/>
              <a:pathLst>
                <a:path w="19059" h="19027">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88" name="Google Shape;10105;p61"/>
          <p:cNvGrpSpPr/>
          <p:nvPr/>
        </p:nvGrpSpPr>
        <p:grpSpPr>
          <a:xfrm>
            <a:off x="5576400" y="3828240"/>
            <a:ext cx="387360" cy="387360"/>
            <a:chOff x="5576400" y="3828240"/>
            <a:chExt cx="387360" cy="387360"/>
          </a:xfrm>
        </p:grpSpPr>
        <p:sp>
          <p:nvSpPr>
            <p:cNvPr id="9889" name="Google Shape;10106;p61"/>
            <p:cNvSpPr/>
            <p:nvPr/>
          </p:nvSpPr>
          <p:spPr>
            <a:xfrm>
              <a:off x="5690880" y="3920040"/>
              <a:ext cx="158760" cy="204120"/>
            </a:xfrm>
            <a:custGeom>
              <a:avLst/>
              <a:gdLst>
                <a:gd name="textAreaLeft" fmla="*/ 0 w 158760"/>
                <a:gd name="textAreaRight" fmla="*/ 159120 w 158760"/>
                <a:gd name="textAreaTop" fmla="*/ 0 h 204120"/>
                <a:gd name="textAreaBottom" fmla="*/ 204480 h 204120"/>
              </a:gdLst>
              <a:ahLst/>
              <a:cxnLst/>
              <a:rect l="textAreaLeft" t="textAreaTop" r="textAreaRight" b="textAreaBottom"/>
              <a:pathLst>
                <a:path w="7820" h="10056">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0" name="Google Shape;10107;p61"/>
            <p:cNvSpPr/>
            <p:nvPr/>
          </p:nvSpPr>
          <p:spPr>
            <a:xfrm>
              <a:off x="5576400" y="382824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4" h="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1" name="Google Shape;10108;p61"/>
            <p:cNvSpPr/>
            <p:nvPr/>
          </p:nvSpPr>
          <p:spPr>
            <a:xfrm>
              <a:off x="5736240" y="3965400"/>
              <a:ext cx="67680" cy="67680"/>
            </a:xfrm>
            <a:custGeom>
              <a:avLst/>
              <a:gdLst>
                <a:gd name="textAreaLeft" fmla="*/ 0 w 67680"/>
                <a:gd name="textAreaRight" fmla="*/ 68040 w 67680"/>
                <a:gd name="textAreaTop" fmla="*/ 0 h 67680"/>
                <a:gd name="textAreaBottom" fmla="*/ 68040 h 67680"/>
              </a:gdLst>
              <a:ahLst/>
              <a:cxnLst/>
              <a:rect l="textAreaLeft" t="textAreaTop" r="textAreaRight" b="textAreaBottom"/>
              <a:pathLst>
                <a:path w="3351" h="3353">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w="0">
              <a:noFill/>
            </a:ln>
          </p:spPr>
          <p:style>
            <a:lnRef idx="0"/>
            <a:fillRef idx="0"/>
            <a:effectRef idx="0"/>
            <a:fontRef idx="minor"/>
          </p:style>
          <p:txBody>
            <a:bodyPr tIns="33840" bIns="338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92" name="Google Shape;10109;p61"/>
          <p:cNvGrpSpPr/>
          <p:nvPr/>
        </p:nvGrpSpPr>
        <p:grpSpPr>
          <a:xfrm>
            <a:off x="6332400" y="3308400"/>
            <a:ext cx="387360" cy="387360"/>
            <a:chOff x="6332400" y="3308400"/>
            <a:chExt cx="387360" cy="387360"/>
          </a:xfrm>
        </p:grpSpPr>
        <p:sp>
          <p:nvSpPr>
            <p:cNvPr id="9893" name="Google Shape;10110;p61"/>
            <p:cNvSpPr/>
            <p:nvPr/>
          </p:nvSpPr>
          <p:spPr>
            <a:xfrm>
              <a:off x="6412680" y="3377520"/>
              <a:ext cx="22320" cy="22320"/>
            </a:xfrm>
            <a:custGeom>
              <a:avLst/>
              <a:gdLst>
                <a:gd name="textAreaLeft" fmla="*/ 0 w 22320"/>
                <a:gd name="textAreaRight" fmla="*/ 22680 w 22320"/>
                <a:gd name="textAreaTop" fmla="*/ 0 h 22320"/>
                <a:gd name="textAreaBottom" fmla="*/ 22680 h 22320"/>
              </a:gdLst>
              <a:ahLst/>
              <a:cxnLst/>
              <a:rect l="textAreaLeft" t="textAreaTop" r="textAreaRight" b="textAreaBottom"/>
              <a:pathLst>
                <a:path w="1119" h="1117">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w="0">
              <a:noFill/>
            </a:ln>
          </p:spPr>
          <p:style>
            <a:lnRef idx="0"/>
            <a:fillRef idx="0"/>
            <a:effectRef idx="0"/>
            <a:fontRef idx="minor"/>
          </p:style>
          <p:txBody>
            <a:bodyPr tIns="11160" bIns="111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4" name="Google Shape;10111;p61"/>
            <p:cNvSpPr/>
            <p:nvPr/>
          </p:nvSpPr>
          <p:spPr>
            <a:xfrm>
              <a:off x="6332400" y="330840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5" h="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5" name="Google Shape;10112;p61"/>
            <p:cNvSpPr/>
            <p:nvPr/>
          </p:nvSpPr>
          <p:spPr>
            <a:xfrm>
              <a:off x="6503400" y="3467880"/>
              <a:ext cx="136080" cy="159120"/>
            </a:xfrm>
            <a:custGeom>
              <a:avLst/>
              <a:gdLst>
                <a:gd name="textAreaLeft" fmla="*/ 0 w 136080"/>
                <a:gd name="textAreaRight" fmla="*/ 136440 w 136080"/>
                <a:gd name="textAreaTop" fmla="*/ 0 h 159120"/>
                <a:gd name="textAreaBottom" fmla="*/ 159480 h 159120"/>
              </a:gdLst>
              <a:ahLst/>
              <a:cxnLst/>
              <a:rect l="textAreaLeft" t="textAreaTop" r="textAreaRight" b="textAreaBottom"/>
              <a:pathLst>
                <a:path w="6704" h="7837">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6" name="Google Shape;10113;p61"/>
            <p:cNvSpPr/>
            <p:nvPr/>
          </p:nvSpPr>
          <p:spPr>
            <a:xfrm>
              <a:off x="6412680" y="3468240"/>
              <a:ext cx="22320" cy="158760"/>
            </a:xfrm>
            <a:custGeom>
              <a:avLst/>
              <a:gdLst>
                <a:gd name="textAreaLeft" fmla="*/ 0 w 22320"/>
                <a:gd name="textAreaRight" fmla="*/ 22680 w 22320"/>
                <a:gd name="textAreaTop" fmla="*/ 0 h 158760"/>
                <a:gd name="textAreaBottom" fmla="*/ 159120 h 158760"/>
              </a:gdLst>
              <a:ahLst/>
              <a:cxnLst/>
              <a:rect l="textAreaLeft" t="textAreaTop" r="textAreaRight" b="textAreaBottom"/>
              <a:pathLst>
                <a:path w="1119" h="7820">
                  <a:moveTo>
                    <a:pt x="0" y="0"/>
                  </a:moveTo>
                  <a:lnTo>
                    <a:pt x="0" y="7819"/>
                  </a:lnTo>
                  <a:lnTo>
                    <a:pt x="1118" y="7819"/>
                  </a:lnTo>
                  <a:lnTo>
                    <a:pt x="1118" y="0"/>
                  </a:lnTo>
                  <a:close/>
                </a:path>
              </a:pathLst>
            </a:custGeom>
            <a:solidFill>
              <a:schemeClr val="dk2"/>
            </a:solidFill>
            <a:ln w="0">
              <a:noFill/>
            </a:ln>
          </p:spPr>
          <p:style>
            <a:lnRef idx="0"/>
            <a:fillRef idx="0"/>
            <a:effectRef idx="0"/>
            <a:fontRef idx="minor"/>
          </p:style>
          <p:txBody>
            <a:bodyPr tIns="79560" bIns="7956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9897" name="Google Shape;10114;p61"/>
          <p:cNvGrpSpPr/>
          <p:nvPr/>
        </p:nvGrpSpPr>
        <p:grpSpPr>
          <a:xfrm>
            <a:off x="5801400" y="3308400"/>
            <a:ext cx="387360" cy="387360"/>
            <a:chOff x="5801400" y="3308400"/>
            <a:chExt cx="387360" cy="387360"/>
          </a:xfrm>
        </p:grpSpPr>
        <p:sp>
          <p:nvSpPr>
            <p:cNvPr id="9898" name="Google Shape;10115;p61"/>
            <p:cNvSpPr/>
            <p:nvPr/>
          </p:nvSpPr>
          <p:spPr>
            <a:xfrm>
              <a:off x="5870160" y="3377520"/>
              <a:ext cx="249480" cy="249480"/>
            </a:xfrm>
            <a:custGeom>
              <a:avLst/>
              <a:gdLst>
                <a:gd name="textAreaLeft" fmla="*/ 0 w 249480"/>
                <a:gd name="textAreaRight" fmla="*/ 249840 w 249480"/>
                <a:gd name="textAreaTop" fmla="*/ 0 h 249480"/>
                <a:gd name="textAreaBottom" fmla="*/ 249840 h 249480"/>
              </a:gdLst>
              <a:ahLst/>
              <a:cxnLst/>
              <a:rect l="textAreaLeft" t="textAreaTop" r="textAreaRight" b="textAreaBottom"/>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899" name="Google Shape;10116;p61"/>
            <p:cNvSpPr/>
            <p:nvPr/>
          </p:nvSpPr>
          <p:spPr>
            <a:xfrm>
              <a:off x="5938200" y="3445560"/>
              <a:ext cx="113400" cy="113040"/>
            </a:xfrm>
            <a:custGeom>
              <a:avLst/>
              <a:gdLst>
                <a:gd name="textAreaLeft" fmla="*/ 0 w 113400"/>
                <a:gd name="textAreaRight" fmla="*/ 113760 w 113400"/>
                <a:gd name="textAreaTop" fmla="*/ 0 h 113040"/>
                <a:gd name="textAreaBottom" fmla="*/ 113400 h 113040"/>
              </a:gdLst>
              <a:ahLst/>
              <a:cxnLst/>
              <a:rect l="textAreaLeft" t="textAreaTop" r="textAreaRight" b="textAreaBottom"/>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w="0">
              <a:noFill/>
            </a:ln>
          </p:spPr>
          <p:style>
            <a:lnRef idx="0"/>
            <a:fillRef idx="0"/>
            <a:effectRef idx="0"/>
            <a:fontRef idx="minor"/>
          </p:style>
          <p:txBody>
            <a:bodyPr tIns="56520" bIns="565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00" name="Google Shape;10117;p61"/>
            <p:cNvSpPr/>
            <p:nvPr/>
          </p:nvSpPr>
          <p:spPr>
            <a:xfrm>
              <a:off x="5801400" y="3308400"/>
              <a:ext cx="387360" cy="387360"/>
            </a:xfrm>
            <a:custGeom>
              <a:avLst/>
              <a:gdLst>
                <a:gd name="textAreaLeft" fmla="*/ 0 w 387360"/>
                <a:gd name="textAreaRight" fmla="*/ 387720 w 387360"/>
                <a:gd name="textAreaTop" fmla="*/ 0 h 387360"/>
                <a:gd name="textAreaBottom" fmla="*/ 387720 h 387360"/>
              </a:gdLst>
              <a:ahLst/>
              <a:cxnLst/>
              <a:rect l="textAreaLeft" t="textAreaTop" r="textAreaRight" b="textAreaBottom"/>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901" name="Google Shape;10118;p61"/>
          <p:cNvSpPr/>
          <p:nvPr/>
        </p:nvSpPr>
        <p:spPr>
          <a:xfrm>
            <a:off x="6863400" y="3343680"/>
            <a:ext cx="388440" cy="316800"/>
          </a:xfrm>
          <a:custGeom>
            <a:avLst/>
            <a:gdLst>
              <a:gd name="textAreaLeft" fmla="*/ 0 w 388440"/>
              <a:gd name="textAreaRight" fmla="*/ 388800 w 388440"/>
              <a:gd name="textAreaTop" fmla="*/ 0 h 316800"/>
              <a:gd name="textAreaBottom" fmla="*/ 317160 h 316800"/>
            </a:gdLst>
            <a:ahLst/>
            <a:cxnLst/>
            <a:rect l="textAreaLeft" t="textAreaTop" r="textAreaRight" b="textAreaBottom"/>
            <a:pathLst>
              <a:path w="19122" h="15596">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9902" name="Google Shape;10119;p61"/>
          <p:cNvGrpSpPr/>
          <p:nvPr/>
        </p:nvGrpSpPr>
        <p:grpSpPr>
          <a:xfrm>
            <a:off x="6568200" y="3827160"/>
            <a:ext cx="388440" cy="388440"/>
            <a:chOff x="6568200" y="3827160"/>
            <a:chExt cx="388440" cy="388440"/>
          </a:xfrm>
        </p:grpSpPr>
        <p:sp>
          <p:nvSpPr>
            <p:cNvPr id="9903" name="Google Shape;10120;p61"/>
            <p:cNvSpPr/>
            <p:nvPr/>
          </p:nvSpPr>
          <p:spPr>
            <a:xfrm>
              <a:off x="6651720" y="3896280"/>
              <a:ext cx="218880" cy="250200"/>
            </a:xfrm>
            <a:custGeom>
              <a:avLst/>
              <a:gdLst>
                <a:gd name="textAreaLeft" fmla="*/ 0 w 218880"/>
                <a:gd name="textAreaRight" fmla="*/ 219240 w 218880"/>
                <a:gd name="textAreaTop" fmla="*/ 0 h 250200"/>
                <a:gd name="textAreaBottom" fmla="*/ 250560 h 250200"/>
              </a:gdLst>
              <a:ahLst/>
              <a:cxnLst/>
              <a:rect l="textAreaLeft" t="textAreaTop" r="textAreaRight" b="textAreaBottom"/>
              <a:pathLst>
                <a:path w="118084" h="134948">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9904" name="Google Shape;10121;p61"/>
            <p:cNvSpPr/>
            <p:nvPr/>
          </p:nvSpPr>
          <p:spPr>
            <a:xfrm>
              <a:off x="6568200" y="3827160"/>
              <a:ext cx="388440" cy="388440"/>
            </a:xfrm>
            <a:custGeom>
              <a:avLst/>
              <a:gdLst>
                <a:gd name="textAreaLeft" fmla="*/ 0 w 388440"/>
                <a:gd name="textAreaRight" fmla="*/ 388800 w 388440"/>
                <a:gd name="textAreaTop" fmla="*/ 0 h 388440"/>
                <a:gd name="textAreaBottom" fmla="*/ 388800 h 388440"/>
              </a:gdLst>
              <a:ahLst/>
              <a:cxnLst/>
              <a:rect l="textAreaLeft" t="textAreaTop" r="textAreaRight" b="textAreaBottom"/>
              <a:pathLst>
                <a:path w="209403" h="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w="0">
              <a:noFill/>
            </a:ln>
          </p:spPr>
          <p:style>
            <a:lnRef idx="0"/>
            <a:fillRef idx="0"/>
            <a:effectRef idx="0"/>
            <a:fontRef idx="minor"/>
          </p:style>
          <p:txBody>
            <a:bodyPr tIns="91440" bIns="91440"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9905" name="PlaceHolder 1"/>
          <p:cNvSpPr>
            <a:spLocks noGrp="1"/>
          </p:cNvSpPr>
          <p:nvPr>
            <p:ph type="title"/>
          </p:nvPr>
        </p:nvSpPr>
        <p:spPr>
          <a:xfrm>
            <a:off x="723600" y="511200"/>
            <a:ext cx="7696800" cy="482040"/>
          </a:xfrm>
          <a:prstGeom prst="rect">
            <a:avLst/>
          </a:prstGeom>
          <a:noFill/>
          <a:ln w="0">
            <a:noFill/>
          </a:ln>
        </p:spPr>
        <p:txBody>
          <a:bodyPr lIns="91440" rIns="91440" tIns="91440" bIns="91440" anchor="t">
            <a:noAutofit/>
          </a:bodyPr>
          <a:p>
            <a:pPr indent="0" algn="ctr">
              <a:lnSpc>
                <a:spcPct val="100000"/>
              </a:lnSpc>
              <a:buNone/>
              <a:tabLst>
                <a:tab algn="l" pos="0"/>
              </a:tabLst>
            </a:pPr>
            <a:r>
              <a:rPr b="0" lang="en" sz="2400" strike="noStrike" u="none">
                <a:solidFill>
                  <a:schemeClr val="lt1"/>
                </a:solidFill>
                <a:effectLst/>
                <a:uFillTx/>
                <a:latin typeface="Arial"/>
                <a:ea typeface="Arial"/>
              </a:rPr>
              <a:t>SEO &amp; Marketing Icons</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4" name="PlaceHolder 1"/>
          <p:cNvSpPr>
            <a:spLocks noGrp="1"/>
          </p:cNvSpPr>
          <p:nvPr>
            <p:ph type="title"/>
          </p:nvPr>
        </p:nvSpPr>
        <p:spPr>
          <a:xfrm>
            <a:off x="4495680" y="787680"/>
            <a:ext cx="2647800" cy="1081800"/>
          </a:xfrm>
          <a:prstGeom prst="rect">
            <a:avLst/>
          </a:prstGeom>
          <a:noFill/>
          <a:ln w="0">
            <a:noFill/>
          </a:ln>
        </p:spPr>
        <p:txBody>
          <a:bodyPr lIns="91440" rIns="91440" tIns="91440" bIns="91440" anchor="b">
            <a:noAutofit/>
          </a:bodyPr>
          <a:p>
            <a:pPr indent="0">
              <a:lnSpc>
                <a:spcPct val="100000"/>
              </a:lnSpc>
              <a:buNone/>
              <a:tabLst>
                <a:tab algn="l" pos="0"/>
              </a:tabLst>
            </a:pPr>
            <a:r>
              <a:rPr b="1" lang="en" sz="3000" strike="noStrike" u="none">
                <a:solidFill>
                  <a:schemeClr val="dk1"/>
                </a:solidFill>
                <a:effectLst/>
                <a:uFillTx/>
                <a:latin typeface="Krub"/>
                <a:ea typeface="Krub"/>
              </a:rPr>
              <a:t>What </a:t>
            </a:r>
            <a:r>
              <a:rPr b="1" lang="en" sz="3000" strike="noStrike" u="none">
                <a:solidFill>
                  <a:schemeClr val="dk1"/>
                </a:solidFill>
                <a:effectLst/>
                <a:uFillTx/>
                <a:latin typeface="Krub"/>
                <a:ea typeface="Krub"/>
              </a:rPr>
              <a:t>is a </a:t>
            </a:r>
            <a:r>
              <a:rPr b="1" lang="en" sz="3000" strike="noStrike" u="none">
                <a:solidFill>
                  <a:schemeClr val="dk1"/>
                </a:solidFill>
                <a:effectLst/>
                <a:uFillTx/>
                <a:latin typeface="Krub"/>
                <a:ea typeface="Krub"/>
              </a:rPr>
              <a:t>pitch </a:t>
            </a:r>
            <a:r>
              <a:rPr b="1" lang="en" sz="3000" strike="noStrike" u="none">
                <a:solidFill>
                  <a:schemeClr val="dk1"/>
                </a:solidFill>
                <a:effectLst/>
                <a:uFillTx/>
                <a:latin typeface="Krub"/>
                <a:ea typeface="Krub"/>
              </a:rPr>
              <a:t>deck</a:t>
            </a:r>
            <a:r>
              <a:rPr b="1" lang="en" sz="3000" strike="noStrike" u="none">
                <a:solidFill>
                  <a:schemeClr val="dk1"/>
                </a:solidFill>
                <a:effectLst/>
                <a:uFillTx/>
                <a:latin typeface="Krub"/>
                <a:ea typeface="Krub"/>
              </a:rPr>
              <a:t>?</a:t>
            </a:r>
            <a:endParaRPr b="0" lang="en-US" sz="3000" strike="noStrike" u="none">
              <a:solidFill>
                <a:srgbClr val="000000"/>
              </a:solidFill>
              <a:effectLst/>
              <a:uFillTx/>
              <a:latin typeface="Arial"/>
            </a:endParaRPr>
          </a:p>
        </p:txBody>
      </p:sp>
      <p:sp>
        <p:nvSpPr>
          <p:cNvPr id="1845" name="PlaceHolder 2"/>
          <p:cNvSpPr>
            <a:spLocks noGrp="1"/>
          </p:cNvSpPr>
          <p:nvPr>
            <p:ph type="subTitle"/>
          </p:nvPr>
        </p:nvSpPr>
        <p:spPr>
          <a:xfrm>
            <a:off x="4495680" y="1944000"/>
            <a:ext cx="3600360" cy="2411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 pitch deck is a </a:t>
            </a:r>
            <a:r>
              <a:rPr b="0" lang="en" sz="1200" strike="noStrike" u="none">
                <a:solidFill>
                  <a:schemeClr val="dk2"/>
                </a:solidFill>
                <a:effectLst/>
                <a:uFillTx/>
                <a:latin typeface="DM Sans Medium"/>
                <a:ea typeface="DM Sans Medium"/>
              </a:rPr>
              <a:t>short </a:t>
            </a:r>
            <a:r>
              <a:rPr b="0" lang="en" sz="1200" strike="noStrike" u="none">
                <a:solidFill>
                  <a:schemeClr val="dk2"/>
                </a:solidFill>
                <a:effectLst/>
                <a:uFillTx/>
                <a:latin typeface="DM Sans Medium"/>
                <a:ea typeface="DM Sans Medium"/>
              </a:rPr>
              <a:t>presentation that </a:t>
            </a:r>
            <a:r>
              <a:rPr b="0" lang="en" sz="1200" strike="noStrike" u="none">
                <a:solidFill>
                  <a:schemeClr val="dk2"/>
                </a:solidFill>
                <a:effectLst/>
                <a:uFillTx/>
                <a:latin typeface="DM Sans Medium"/>
                <a:ea typeface="DM Sans Medium"/>
              </a:rPr>
              <a:t>entrepreneurs </a:t>
            </a:r>
            <a:r>
              <a:rPr b="0" lang="en" sz="1200" strike="noStrike" u="none">
                <a:solidFill>
                  <a:schemeClr val="dk2"/>
                </a:solidFill>
                <a:effectLst/>
                <a:uFillTx/>
                <a:latin typeface="DM Sans Medium"/>
                <a:ea typeface="DM Sans Medium"/>
              </a:rPr>
              <a:t>use to describe </a:t>
            </a:r>
            <a:r>
              <a:rPr b="0" lang="en" sz="1200" strike="noStrike" u="none">
                <a:solidFill>
                  <a:schemeClr val="dk2"/>
                </a:solidFill>
                <a:effectLst/>
                <a:uFillTx/>
                <a:latin typeface="DM Sans Medium"/>
                <a:ea typeface="DM Sans Medium"/>
              </a:rPr>
              <a:t>their business </a:t>
            </a:r>
            <a:r>
              <a:rPr b="0" lang="en" sz="1200" strike="noStrike" u="none">
                <a:solidFill>
                  <a:schemeClr val="dk2"/>
                </a:solidFill>
                <a:effectLst/>
                <a:uFillTx/>
                <a:latin typeface="DM Sans Medium"/>
                <a:ea typeface="DM Sans Medium"/>
              </a:rPr>
              <a:t>and present it to </a:t>
            </a:r>
            <a:r>
              <a:rPr b="0" lang="en" sz="1200" strike="noStrike" u="none">
                <a:solidFill>
                  <a:schemeClr val="dk2"/>
                </a:solidFill>
                <a:effectLst/>
                <a:uFillTx/>
                <a:latin typeface="DM Sans Medium"/>
                <a:ea typeface="DM Sans Medium"/>
              </a:rPr>
              <a:t>potential </a:t>
            </a:r>
            <a:r>
              <a:rPr b="0" lang="en" sz="1200" strike="noStrike" u="none">
                <a:solidFill>
                  <a:schemeClr val="dk2"/>
                </a:solidFill>
                <a:effectLst/>
                <a:uFillTx/>
                <a:latin typeface="DM Sans Medium"/>
                <a:ea typeface="DM Sans Medium"/>
              </a:rPr>
              <a:t>investors. It </a:t>
            </a:r>
            <a:r>
              <a:rPr b="0" lang="en" sz="1200" strike="noStrike" u="none">
                <a:solidFill>
                  <a:schemeClr val="dk2"/>
                </a:solidFill>
                <a:effectLst/>
                <a:uFillTx/>
                <a:latin typeface="DM Sans Medium"/>
                <a:ea typeface="DM Sans Medium"/>
              </a:rPr>
              <a:t>usually consists </a:t>
            </a:r>
            <a:r>
              <a:rPr b="0" lang="en" sz="1200" strike="noStrike" u="none">
                <a:solidFill>
                  <a:schemeClr val="dk2"/>
                </a:solidFill>
                <a:effectLst/>
                <a:uFillTx/>
                <a:latin typeface="DM Sans Medium"/>
                <a:ea typeface="DM Sans Medium"/>
              </a:rPr>
              <a:t>of about 10 </a:t>
            </a:r>
            <a:r>
              <a:rPr b="0" lang="en" sz="1200" strike="noStrike" u="none">
                <a:solidFill>
                  <a:schemeClr val="dk2"/>
                </a:solidFill>
                <a:effectLst/>
                <a:uFillTx/>
                <a:latin typeface="DM Sans Medium"/>
                <a:ea typeface="DM Sans Medium"/>
              </a:rPr>
              <a:t>slides with:</a:t>
            </a:r>
            <a:endParaRPr b="0" lang="en-US" sz="1200" strike="noStrike" u="none">
              <a:solidFill>
                <a:srgbClr val="000000"/>
              </a:solidFill>
              <a:effectLst/>
              <a:uFillTx/>
              <a:latin typeface="Arial"/>
            </a:endParaRPr>
          </a:p>
          <a:p>
            <a:pPr marL="457200" indent="-304920">
              <a:lnSpc>
                <a:spcPct val="100000"/>
              </a:lnSpc>
              <a:spcBef>
                <a:spcPts val="1001"/>
              </a:spcBef>
              <a:buClr>
                <a:srgbClr val="4c067a"/>
              </a:buClr>
              <a:buFont typeface="Nunito Light"/>
              <a:buChar char="●"/>
              <a:tabLst>
                <a:tab algn="l" pos="0"/>
              </a:tabLst>
            </a:pPr>
            <a:r>
              <a:rPr b="0" lang="en" sz="1200" strike="noStrike" u="none">
                <a:solidFill>
                  <a:schemeClr val="dk2"/>
                </a:solidFill>
                <a:effectLst/>
                <a:uFillTx/>
                <a:latin typeface="DM Sans Medium"/>
                <a:ea typeface="DM Sans Medium"/>
              </a:rPr>
              <a:t>An </a:t>
            </a:r>
            <a:r>
              <a:rPr b="0" lang="en" sz="1200" strike="noStrike" u="none">
                <a:solidFill>
                  <a:schemeClr val="dk2"/>
                </a:solidFill>
                <a:effectLst/>
                <a:uFillTx/>
                <a:latin typeface="DM Sans Medium"/>
                <a:ea typeface="DM Sans Medium"/>
              </a:rPr>
              <a:t>overview </a:t>
            </a:r>
            <a:r>
              <a:rPr b="0" lang="en" sz="1200" strike="noStrike" u="none">
                <a:solidFill>
                  <a:schemeClr val="dk2"/>
                </a:solidFill>
                <a:effectLst/>
                <a:uFillTx/>
                <a:latin typeface="DM Sans Medium"/>
                <a:ea typeface="DM Sans Medium"/>
              </a:rPr>
              <a:t>of the </a:t>
            </a:r>
            <a:r>
              <a:rPr b="0" lang="en" sz="1200" strike="noStrike" u="none">
                <a:solidFill>
                  <a:schemeClr val="dk2"/>
                </a:solidFill>
                <a:effectLst/>
                <a:uFillTx/>
                <a:latin typeface="DM Sans Medium"/>
                <a:ea typeface="DM Sans Medium"/>
              </a:rPr>
              <a:t>company'</a:t>
            </a:r>
            <a:r>
              <a:rPr b="0" lang="en" sz="1200" strike="noStrike" u="none">
                <a:solidFill>
                  <a:schemeClr val="dk2"/>
                </a:solidFill>
                <a:effectLst/>
                <a:uFillTx/>
                <a:latin typeface="DM Sans Medium"/>
                <a:ea typeface="DM Sans Medium"/>
              </a:rPr>
              <a:t>s mission </a:t>
            </a:r>
            <a:r>
              <a:rPr b="0" lang="en" sz="1200" strike="noStrike" u="none">
                <a:solidFill>
                  <a:schemeClr val="dk2"/>
                </a:solidFill>
                <a:effectLst/>
                <a:uFillTx/>
                <a:latin typeface="DM Sans Medium"/>
                <a:ea typeface="DM Sans Medium"/>
              </a:rPr>
              <a:t>and the </a:t>
            </a:r>
            <a:r>
              <a:rPr b="0" lang="en" sz="1200" strike="noStrike" u="none">
                <a:solidFill>
                  <a:schemeClr val="dk2"/>
                </a:solidFill>
                <a:effectLst/>
                <a:uFillTx/>
                <a:latin typeface="DM Sans Medium"/>
                <a:ea typeface="DM Sans Medium"/>
              </a:rPr>
              <a:t>product or </a:t>
            </a:r>
            <a:r>
              <a:rPr b="0" lang="en" sz="1200" strike="noStrike" u="none">
                <a:solidFill>
                  <a:schemeClr val="dk2"/>
                </a:solidFill>
                <a:effectLst/>
                <a:uFillTx/>
                <a:latin typeface="DM Sans Medium"/>
                <a:ea typeface="DM Sans Medium"/>
              </a:rPr>
              <a:t>service </a:t>
            </a:r>
            <a:r>
              <a:rPr b="0" lang="en" sz="1200" strike="noStrike" u="none">
                <a:solidFill>
                  <a:schemeClr val="dk2"/>
                </a:solidFill>
                <a:effectLst/>
                <a:uFillTx/>
                <a:latin typeface="DM Sans Medium"/>
                <a:ea typeface="DM Sans Medium"/>
              </a:rPr>
              <a:t>offered</a:t>
            </a:r>
            <a:endParaRPr b="0" lang="en-US" sz="1200" strike="noStrike" u="none">
              <a:solidFill>
                <a:srgbClr val="000000"/>
              </a:solidFill>
              <a:effectLst/>
              <a:uFillTx/>
              <a:latin typeface="Arial"/>
            </a:endParaRPr>
          </a:p>
          <a:p>
            <a:pPr marL="457200" indent="-304920">
              <a:lnSpc>
                <a:spcPct val="100000"/>
              </a:lnSpc>
              <a:buClr>
                <a:srgbClr val="4c067a"/>
              </a:buClr>
              <a:buFont typeface="Nunito Light"/>
              <a:buChar char="●"/>
              <a:tabLst>
                <a:tab algn="l" pos="0"/>
              </a:tabLst>
            </a:pPr>
            <a:r>
              <a:rPr b="0" lang="en" sz="1200" strike="noStrike" u="none">
                <a:solidFill>
                  <a:schemeClr val="dk2"/>
                </a:solidFill>
                <a:effectLst/>
                <a:uFillTx/>
                <a:latin typeface="DM Sans Medium"/>
                <a:ea typeface="DM Sans Medium"/>
              </a:rPr>
              <a:t>Market </a:t>
            </a:r>
            <a:r>
              <a:rPr b="0" lang="en" sz="1200" strike="noStrike" u="none">
                <a:solidFill>
                  <a:schemeClr val="dk2"/>
                </a:solidFill>
                <a:effectLst/>
                <a:uFillTx/>
                <a:latin typeface="DM Sans Medium"/>
                <a:ea typeface="DM Sans Medium"/>
              </a:rPr>
              <a:t>opportunit</a:t>
            </a:r>
            <a:r>
              <a:rPr b="0" lang="en" sz="1200" strike="noStrike" u="none">
                <a:solidFill>
                  <a:schemeClr val="dk2"/>
                </a:solidFill>
                <a:effectLst/>
                <a:uFillTx/>
                <a:latin typeface="DM Sans Medium"/>
                <a:ea typeface="DM Sans Medium"/>
              </a:rPr>
              <a:t>y</a:t>
            </a:r>
            <a:endParaRPr b="0" lang="en-US" sz="1200" strike="noStrike" u="none">
              <a:solidFill>
                <a:srgbClr val="000000"/>
              </a:solidFill>
              <a:effectLst/>
              <a:uFillTx/>
              <a:latin typeface="Arial"/>
            </a:endParaRPr>
          </a:p>
          <a:p>
            <a:pPr marL="457200" indent="-304920">
              <a:lnSpc>
                <a:spcPct val="100000"/>
              </a:lnSpc>
              <a:buClr>
                <a:srgbClr val="4c067a"/>
              </a:buClr>
              <a:buFont typeface="Nunito Light"/>
              <a:buChar char="●"/>
              <a:tabLst>
                <a:tab algn="l" pos="0"/>
              </a:tabLst>
            </a:pPr>
            <a:r>
              <a:rPr b="0" lang="en" sz="1200" strike="noStrike" u="none">
                <a:solidFill>
                  <a:schemeClr val="dk2"/>
                </a:solidFill>
                <a:effectLst/>
                <a:uFillTx/>
                <a:latin typeface="DM Sans Medium"/>
                <a:ea typeface="DM Sans Medium"/>
              </a:rPr>
              <a:t>Team, </a:t>
            </a:r>
            <a:r>
              <a:rPr b="0" lang="en" sz="1200" strike="noStrike" u="none">
                <a:solidFill>
                  <a:schemeClr val="dk2"/>
                </a:solidFill>
                <a:effectLst/>
                <a:uFillTx/>
                <a:latin typeface="DM Sans Medium"/>
                <a:ea typeface="DM Sans Medium"/>
              </a:rPr>
              <a:t>financials, </a:t>
            </a:r>
            <a:r>
              <a:rPr b="0" lang="en" sz="1200" strike="noStrike" u="none">
                <a:solidFill>
                  <a:schemeClr val="dk2"/>
                </a:solidFill>
                <a:effectLst/>
                <a:uFillTx/>
                <a:latin typeface="DM Sans Medium"/>
                <a:ea typeface="DM Sans Medium"/>
              </a:rPr>
              <a:t>etc.</a:t>
            </a:r>
            <a:endParaRPr b="0" lang="en-US" sz="1200" strike="noStrike" u="none">
              <a:solidFill>
                <a:srgbClr val="000000"/>
              </a:solidFill>
              <a:effectLst/>
              <a:uFillTx/>
              <a:latin typeface="Arial"/>
            </a:endParaRPr>
          </a:p>
          <a:p>
            <a:pPr indent="0">
              <a:lnSpc>
                <a:spcPct val="100000"/>
              </a:lnSpc>
              <a:spcBef>
                <a:spcPts val="1001"/>
              </a:spcBef>
              <a:buNone/>
              <a:tabLst>
                <a:tab algn="l" pos="0"/>
              </a:tabLst>
            </a:pPr>
            <a:r>
              <a:rPr b="0" lang="en" sz="1200" strike="noStrike" u="none">
                <a:solidFill>
                  <a:schemeClr val="dk2"/>
                </a:solidFill>
                <a:effectLst/>
                <a:uFillTx/>
                <a:latin typeface="DM Sans Medium"/>
                <a:ea typeface="DM Sans Medium"/>
              </a:rPr>
              <a:t>The goal is to </a:t>
            </a:r>
            <a:r>
              <a:rPr b="0" lang="en" sz="1200" strike="noStrike" u="none">
                <a:solidFill>
                  <a:schemeClr val="dk2"/>
                </a:solidFill>
                <a:effectLst/>
                <a:uFillTx/>
                <a:latin typeface="DM Sans Medium"/>
                <a:ea typeface="DM Sans Medium"/>
              </a:rPr>
              <a:t>garner enough </a:t>
            </a:r>
            <a:r>
              <a:rPr b="0" lang="en" sz="1200" strike="noStrike" u="none">
                <a:solidFill>
                  <a:schemeClr val="dk2"/>
                </a:solidFill>
                <a:effectLst/>
                <a:uFillTx/>
                <a:latin typeface="DM Sans Medium"/>
                <a:ea typeface="DM Sans Medium"/>
              </a:rPr>
              <a:t>interest from </a:t>
            </a:r>
            <a:r>
              <a:rPr b="0" lang="en" sz="1200" strike="noStrike" u="none">
                <a:solidFill>
                  <a:schemeClr val="dk2"/>
                </a:solidFill>
                <a:effectLst/>
                <a:uFillTx/>
                <a:latin typeface="DM Sans Medium"/>
                <a:ea typeface="DM Sans Medium"/>
              </a:rPr>
              <a:t>investors so that </a:t>
            </a:r>
            <a:r>
              <a:rPr b="0" lang="en" sz="1200" strike="noStrike" u="none">
                <a:solidFill>
                  <a:schemeClr val="dk2"/>
                </a:solidFill>
                <a:effectLst/>
                <a:uFillTx/>
                <a:latin typeface="DM Sans Medium"/>
                <a:ea typeface="DM Sans Medium"/>
              </a:rPr>
              <a:t>they are </a:t>
            </a:r>
            <a:r>
              <a:rPr b="0" lang="en" sz="1200" strike="noStrike" u="none">
                <a:solidFill>
                  <a:schemeClr val="dk2"/>
                </a:solidFill>
                <a:effectLst/>
                <a:uFillTx/>
                <a:latin typeface="DM Sans Medium"/>
                <a:ea typeface="DM Sans Medium"/>
              </a:rPr>
              <a:t>motivated to </a:t>
            </a:r>
            <a:r>
              <a:rPr b="0" lang="en" sz="1200" strike="noStrike" u="none">
                <a:solidFill>
                  <a:schemeClr val="dk2"/>
                </a:solidFill>
                <a:effectLst/>
                <a:uFillTx/>
                <a:latin typeface="DM Sans Medium"/>
                <a:ea typeface="DM Sans Medium"/>
              </a:rPr>
              <a:t>invest in the </a:t>
            </a:r>
            <a:r>
              <a:rPr b="0" lang="en" sz="1200" strike="noStrike" u="none">
                <a:solidFill>
                  <a:schemeClr val="dk2"/>
                </a:solidFill>
                <a:effectLst/>
                <a:uFillTx/>
                <a:latin typeface="DM Sans Medium"/>
                <a:ea typeface="DM Sans Medium"/>
              </a:rPr>
              <a:t>business</a:t>
            </a:r>
            <a:endParaRPr b="0" lang="en-US" sz="1200" strike="noStrike" u="none">
              <a:solidFill>
                <a:srgbClr val="000000"/>
              </a:solidFill>
              <a:effectLst/>
              <a:uFillTx/>
              <a:latin typeface="Arial"/>
            </a:endParaRPr>
          </a:p>
        </p:txBody>
      </p:sp>
      <p:sp>
        <p:nvSpPr>
          <p:cNvPr id="1846" name="Google Shape;1923;p26"/>
          <p:cNvSpPr/>
          <p:nvPr/>
        </p:nvSpPr>
        <p:spPr>
          <a:xfrm flipH="1">
            <a:off x="981720" y="754200"/>
            <a:ext cx="3216960" cy="3634920"/>
          </a:xfrm>
          <a:prstGeom prst="round1Rect">
            <a:avLst>
              <a:gd name="adj" fmla="val 16667"/>
            </a:avLst>
          </a:prstGeom>
          <a:blipFill rotWithShape="0">
            <a:blip r:embed="rId1"/>
            <a:srcRect/>
            <a:stretch/>
          </a:blipFill>
          <a:ln w="19050">
            <a:solidFill>
              <a:srgbClr val="aeb4ee"/>
            </a:solidFill>
            <a:round/>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Arial"/>
            </a:endParaRPr>
          </a:p>
        </p:txBody>
      </p:sp>
      <p:grpSp>
        <p:nvGrpSpPr>
          <p:cNvPr id="1847" name="Google Shape;1924;p26"/>
          <p:cNvGrpSpPr/>
          <p:nvPr/>
        </p:nvGrpSpPr>
        <p:grpSpPr>
          <a:xfrm>
            <a:off x="860040" y="3463560"/>
            <a:ext cx="743040" cy="1081800"/>
            <a:chOff x="860040" y="3463560"/>
            <a:chExt cx="743040" cy="1081800"/>
          </a:xfrm>
        </p:grpSpPr>
        <p:sp>
          <p:nvSpPr>
            <p:cNvPr id="1848" name="Google Shape;1925;p26"/>
            <p:cNvSpPr/>
            <p:nvPr/>
          </p:nvSpPr>
          <p:spPr>
            <a:xfrm>
              <a:off x="860040" y="3463560"/>
              <a:ext cx="743040" cy="1081800"/>
            </a:xfrm>
            <a:custGeom>
              <a:avLst/>
              <a:gdLst>
                <a:gd name="textAreaLeft" fmla="*/ 0 w 743040"/>
                <a:gd name="textAreaRight" fmla="*/ 743400 w 743040"/>
                <a:gd name="textAreaTop" fmla="*/ 0 h 1081800"/>
                <a:gd name="textAreaBottom" fmla="*/ 1082160 h 1081800"/>
              </a:gdLst>
              <a:ahLst/>
              <a:cxnLst/>
              <a:rect l="textAreaLeft" t="textAreaTop" r="textAreaRight" b="textAreaBottom"/>
              <a:pathLst>
                <a:path w="907951" h="1321457">
                  <a:moveTo>
                    <a:pt x="822017" y="1321457"/>
                  </a:moveTo>
                  <a:cubicBezTo>
                    <a:pt x="592707" y="1312239"/>
                    <a:pt x="344576" y="1313845"/>
                    <a:pt x="85934" y="1321457"/>
                  </a:cubicBezTo>
                  <a:cubicBezTo>
                    <a:pt x="38480" y="1321457"/>
                    <a:pt x="0" y="1282977"/>
                    <a:pt x="0" y="1235523"/>
                  </a:cubicBezTo>
                  <a:cubicBezTo>
                    <a:pt x="14736" y="872614"/>
                    <a:pt x="14386" y="488929"/>
                    <a:pt x="0" y="85934"/>
                  </a:cubicBezTo>
                  <a:cubicBezTo>
                    <a:pt x="0" y="38480"/>
                    <a:pt x="38480" y="0"/>
                    <a:pt x="85934" y="0"/>
                  </a:cubicBezTo>
                  <a:cubicBezTo>
                    <a:pt x="327536" y="4609"/>
                    <a:pt x="573013" y="4470"/>
                    <a:pt x="822017" y="0"/>
                  </a:cubicBezTo>
                  <a:cubicBezTo>
                    <a:pt x="869472" y="0"/>
                    <a:pt x="907952" y="38480"/>
                    <a:pt x="907952" y="85934"/>
                  </a:cubicBezTo>
                  <a:cubicBezTo>
                    <a:pt x="893251" y="456316"/>
                    <a:pt x="893530" y="839756"/>
                    <a:pt x="907952" y="1235523"/>
                  </a:cubicBezTo>
                  <a:cubicBezTo>
                    <a:pt x="907952" y="1283012"/>
                    <a:pt x="869472" y="1321457"/>
                    <a:pt x="822017" y="1321457"/>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849" name="Google Shape;1926;p26"/>
            <p:cNvGrpSpPr/>
            <p:nvPr/>
          </p:nvGrpSpPr>
          <p:grpSpPr>
            <a:xfrm>
              <a:off x="962280" y="3535920"/>
              <a:ext cx="538200" cy="538200"/>
              <a:chOff x="962280" y="3535920"/>
              <a:chExt cx="538200" cy="538200"/>
            </a:xfrm>
          </p:grpSpPr>
          <p:sp>
            <p:nvSpPr>
              <p:cNvPr id="1850" name="Google Shape;1927;p26"/>
              <p:cNvSpPr/>
              <p:nvPr/>
            </p:nvSpPr>
            <p:spPr>
              <a:xfrm>
                <a:off x="1231560" y="3535920"/>
                <a:ext cx="189720" cy="268920"/>
              </a:xfrm>
              <a:custGeom>
                <a:avLst/>
                <a:gdLst>
                  <a:gd name="textAreaLeft" fmla="*/ 0 w 189720"/>
                  <a:gd name="textAreaRight" fmla="*/ 190080 w 189720"/>
                  <a:gd name="textAreaTop" fmla="*/ 0 h 268920"/>
                  <a:gd name="textAreaBottom" fmla="*/ 269280 h 268920"/>
                </a:gdLst>
                <a:ahLst/>
                <a:cxnLst/>
                <a:rect l="textAreaLeft" t="textAreaTop" r="textAreaRight" b="textAreaBottom"/>
                <a:pathLst>
                  <a:path w="232068" h="328786">
                    <a:moveTo>
                      <a:pt x="232068" y="90747"/>
                    </a:moveTo>
                    <a:cubicBezTo>
                      <a:pt x="173615" y="32084"/>
                      <a:pt x="92674" y="-3499"/>
                      <a:pt x="209" y="273"/>
                    </a:cubicBezTo>
                    <a:cubicBezTo>
                      <a:pt x="139" y="273"/>
                      <a:pt x="69" y="273"/>
                      <a:pt x="0" y="273"/>
                    </a:cubicBezTo>
                    <a:lnTo>
                      <a:pt x="0" y="328786"/>
                    </a:lnTo>
                    <a:lnTo>
                      <a:pt x="232068" y="9074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51" name="Google Shape;1928;p26"/>
              <p:cNvSpPr/>
              <p:nvPr/>
            </p:nvSpPr>
            <p:spPr>
              <a:xfrm>
                <a:off x="1231560" y="3610440"/>
                <a:ext cx="257400" cy="194400"/>
              </a:xfrm>
              <a:custGeom>
                <a:avLst/>
                <a:gdLst>
                  <a:gd name="textAreaLeft" fmla="*/ 0 w 257400"/>
                  <a:gd name="textAreaRight" fmla="*/ 257760 w 257400"/>
                  <a:gd name="textAreaTop" fmla="*/ 0 h 194400"/>
                  <a:gd name="textAreaBottom" fmla="*/ 194760 h 194400"/>
                </a:gdLst>
                <a:ahLst/>
                <a:cxnLst/>
                <a:rect l="textAreaLeft" t="textAreaTop" r="textAreaRight" b="textAreaBottom"/>
                <a:pathLst>
                  <a:path w="314930" h="238039">
                    <a:moveTo>
                      <a:pt x="314930" y="140862"/>
                    </a:moveTo>
                    <a:cubicBezTo>
                      <a:pt x="299112" y="86982"/>
                      <a:pt x="270444" y="38515"/>
                      <a:pt x="232068" y="0"/>
                    </a:cubicBezTo>
                    <a:lnTo>
                      <a:pt x="0" y="238040"/>
                    </a:lnTo>
                    <a:lnTo>
                      <a:pt x="314930" y="140862"/>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52" name="Google Shape;1929;p26"/>
              <p:cNvSpPr/>
              <p:nvPr/>
            </p:nvSpPr>
            <p:spPr>
              <a:xfrm>
                <a:off x="962280" y="3536280"/>
                <a:ext cx="443880" cy="537840"/>
              </a:xfrm>
              <a:custGeom>
                <a:avLst/>
                <a:gdLst>
                  <a:gd name="textAreaLeft" fmla="*/ 0 w 443880"/>
                  <a:gd name="textAreaRight" fmla="*/ 444240 w 443880"/>
                  <a:gd name="textAreaTop" fmla="*/ 0 h 537840"/>
                  <a:gd name="textAreaBottom" fmla="*/ 538200 h 537840"/>
                </a:gdLst>
                <a:ahLst/>
                <a:cxnLst/>
                <a:rect l="textAreaLeft" t="textAreaTop" r="textAreaRight" b="textAreaBottom"/>
                <a:pathLst>
                  <a:path w="542526" h="657306">
                    <a:moveTo>
                      <a:pt x="328860" y="0"/>
                    </a:moveTo>
                    <a:cubicBezTo>
                      <a:pt x="147598" y="7507"/>
                      <a:pt x="10019" y="146553"/>
                      <a:pt x="416" y="328653"/>
                    </a:cubicBezTo>
                    <a:cubicBezTo>
                      <a:pt x="-9151" y="509915"/>
                      <a:pt x="147563" y="657306"/>
                      <a:pt x="329070" y="657306"/>
                    </a:cubicBezTo>
                    <a:cubicBezTo>
                      <a:pt x="410569" y="657306"/>
                      <a:pt x="485086" y="627556"/>
                      <a:pt x="542527" y="578460"/>
                    </a:cubicBezTo>
                    <a:lnTo>
                      <a:pt x="328860" y="328513"/>
                    </a:lnTo>
                    <a:lnTo>
                      <a:pt x="32886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53" name="Google Shape;1930;p26"/>
              <p:cNvSpPr/>
              <p:nvPr/>
            </p:nvSpPr>
            <p:spPr>
              <a:xfrm>
                <a:off x="1231560" y="3725640"/>
                <a:ext cx="268920" cy="284040"/>
              </a:xfrm>
              <a:custGeom>
                <a:avLst/>
                <a:gdLst>
                  <a:gd name="textAreaLeft" fmla="*/ 0 w 268920"/>
                  <a:gd name="textAreaRight" fmla="*/ 269280 w 268920"/>
                  <a:gd name="textAreaTop" fmla="*/ 0 h 284040"/>
                  <a:gd name="textAreaBottom" fmla="*/ 284400 h 284040"/>
                </a:gdLst>
                <a:ahLst/>
                <a:cxnLst/>
                <a:rect l="textAreaLeft" t="textAreaTop" r="textAreaRight" b="textAreaBottom"/>
                <a:pathLst>
                  <a:path w="328862" h="347159">
                    <a:moveTo>
                      <a:pt x="328863" y="97353"/>
                    </a:moveTo>
                    <a:cubicBezTo>
                      <a:pt x="328863" y="63691"/>
                      <a:pt x="324009" y="30973"/>
                      <a:pt x="314930" y="0"/>
                    </a:cubicBezTo>
                    <a:lnTo>
                      <a:pt x="0" y="97213"/>
                    </a:lnTo>
                    <a:lnTo>
                      <a:pt x="213666" y="347160"/>
                    </a:lnTo>
                    <a:cubicBezTo>
                      <a:pt x="284132" y="286890"/>
                      <a:pt x="328863" y="197360"/>
                      <a:pt x="328863" y="9735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1854" name="Google Shape;1931;p26"/>
            <p:cNvGrpSpPr/>
            <p:nvPr/>
          </p:nvGrpSpPr>
          <p:grpSpPr>
            <a:xfrm>
              <a:off x="995400" y="4177440"/>
              <a:ext cx="471960" cy="105840"/>
              <a:chOff x="995400" y="4177440"/>
              <a:chExt cx="471960" cy="105840"/>
            </a:xfrm>
          </p:grpSpPr>
          <p:sp>
            <p:nvSpPr>
              <p:cNvPr id="1855" name="Google Shape;1932;p26"/>
              <p:cNvSpPr/>
              <p:nvPr/>
            </p:nvSpPr>
            <p:spPr>
              <a:xfrm>
                <a:off x="995400" y="417744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856" name="Google Shape;1933;p26"/>
              <p:cNvGrpSpPr/>
              <p:nvPr/>
            </p:nvGrpSpPr>
            <p:grpSpPr>
              <a:xfrm>
                <a:off x="1106640" y="4177440"/>
                <a:ext cx="360720" cy="105840"/>
                <a:chOff x="1106640" y="4177440"/>
                <a:chExt cx="360720" cy="105840"/>
              </a:xfrm>
            </p:grpSpPr>
            <p:sp>
              <p:nvSpPr>
                <p:cNvPr id="1857" name="Google Shape;1934;p26"/>
                <p:cNvSpPr/>
                <p:nvPr/>
              </p:nvSpPr>
              <p:spPr>
                <a:xfrm>
                  <a:off x="1188360" y="4177440"/>
                  <a:ext cx="279000" cy="19440"/>
                </a:xfrm>
                <a:custGeom>
                  <a:avLst/>
                  <a:gdLst>
                    <a:gd name="textAreaLeft" fmla="*/ 0 w 279000"/>
                    <a:gd name="textAreaRight" fmla="*/ 279360 w 279000"/>
                    <a:gd name="textAreaTop" fmla="*/ 0 h 19440"/>
                    <a:gd name="textAreaBottom" fmla="*/ 19800 h 1944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58" name="Google Shape;1935;p26"/>
                <p:cNvSpPr/>
                <p:nvPr/>
              </p:nvSpPr>
              <p:spPr>
                <a:xfrm>
                  <a:off x="1106640" y="4220640"/>
                  <a:ext cx="360720" cy="19440"/>
                </a:xfrm>
                <a:custGeom>
                  <a:avLst/>
                  <a:gdLst>
                    <a:gd name="textAreaLeft" fmla="*/ 0 w 360720"/>
                    <a:gd name="textAreaRight" fmla="*/ 361080 w 360720"/>
                    <a:gd name="textAreaTop" fmla="*/ 0 h 19440"/>
                    <a:gd name="textAreaBottom" fmla="*/ 19800 h 194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59" name="Google Shape;1936;p26"/>
                <p:cNvSpPr/>
                <p:nvPr/>
              </p:nvSpPr>
              <p:spPr>
                <a:xfrm>
                  <a:off x="1106640" y="4263840"/>
                  <a:ext cx="360720" cy="19440"/>
                </a:xfrm>
                <a:custGeom>
                  <a:avLst/>
                  <a:gdLst>
                    <a:gd name="textAreaLeft" fmla="*/ 0 w 360720"/>
                    <a:gd name="textAreaRight" fmla="*/ 361080 w 360720"/>
                    <a:gd name="textAreaTop" fmla="*/ 0 h 19440"/>
                    <a:gd name="textAreaBottom" fmla="*/ 19800 h 194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860" name="Google Shape;1937;p26"/>
            <p:cNvGrpSpPr/>
            <p:nvPr/>
          </p:nvGrpSpPr>
          <p:grpSpPr>
            <a:xfrm>
              <a:off x="995400" y="4337280"/>
              <a:ext cx="471960" cy="105840"/>
              <a:chOff x="995400" y="4337280"/>
              <a:chExt cx="471960" cy="105840"/>
            </a:xfrm>
          </p:grpSpPr>
          <p:sp>
            <p:nvSpPr>
              <p:cNvPr id="1861" name="Google Shape;1938;p26"/>
              <p:cNvSpPr/>
              <p:nvPr/>
            </p:nvSpPr>
            <p:spPr>
              <a:xfrm>
                <a:off x="995400" y="433728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35280" bIns="352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862" name="Google Shape;1939;p26"/>
              <p:cNvGrpSpPr/>
              <p:nvPr/>
            </p:nvGrpSpPr>
            <p:grpSpPr>
              <a:xfrm>
                <a:off x="1106640" y="4337280"/>
                <a:ext cx="360720" cy="105840"/>
                <a:chOff x="1106640" y="4337280"/>
                <a:chExt cx="360720" cy="105840"/>
              </a:xfrm>
            </p:grpSpPr>
            <p:sp>
              <p:nvSpPr>
                <p:cNvPr id="1863" name="Google Shape;1940;p26"/>
                <p:cNvSpPr/>
                <p:nvPr/>
              </p:nvSpPr>
              <p:spPr>
                <a:xfrm>
                  <a:off x="1188360" y="4337280"/>
                  <a:ext cx="279000" cy="19440"/>
                </a:xfrm>
                <a:custGeom>
                  <a:avLst/>
                  <a:gdLst>
                    <a:gd name="textAreaLeft" fmla="*/ 0 w 279000"/>
                    <a:gd name="textAreaRight" fmla="*/ 279360 w 279000"/>
                    <a:gd name="textAreaTop" fmla="*/ 0 h 19440"/>
                    <a:gd name="textAreaBottom" fmla="*/ 19800 h 1944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64" name="Google Shape;1941;p26"/>
                <p:cNvSpPr/>
                <p:nvPr/>
              </p:nvSpPr>
              <p:spPr>
                <a:xfrm>
                  <a:off x="1106640" y="4380480"/>
                  <a:ext cx="360720" cy="19440"/>
                </a:xfrm>
                <a:custGeom>
                  <a:avLst/>
                  <a:gdLst>
                    <a:gd name="textAreaLeft" fmla="*/ 0 w 360720"/>
                    <a:gd name="textAreaRight" fmla="*/ 361080 w 360720"/>
                    <a:gd name="textAreaTop" fmla="*/ 0 h 19440"/>
                    <a:gd name="textAreaBottom" fmla="*/ 19800 h 194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65" name="Google Shape;1942;p26"/>
                <p:cNvSpPr/>
                <p:nvPr/>
              </p:nvSpPr>
              <p:spPr>
                <a:xfrm>
                  <a:off x="1106640" y="4423680"/>
                  <a:ext cx="360720" cy="19440"/>
                </a:xfrm>
                <a:custGeom>
                  <a:avLst/>
                  <a:gdLst>
                    <a:gd name="textAreaLeft" fmla="*/ 0 w 360720"/>
                    <a:gd name="textAreaRight" fmla="*/ 361080 w 360720"/>
                    <a:gd name="textAreaTop" fmla="*/ 0 h 19440"/>
                    <a:gd name="textAreaBottom" fmla="*/ 19800 h 194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9720" bIns="97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1866" name="Google Shape;1943;p26"/>
          <p:cNvGrpSpPr/>
          <p:nvPr/>
        </p:nvGrpSpPr>
        <p:grpSpPr>
          <a:xfrm>
            <a:off x="8172360" y="670680"/>
            <a:ext cx="58680" cy="547560"/>
            <a:chOff x="8172360" y="670680"/>
            <a:chExt cx="58680" cy="547560"/>
          </a:xfrm>
        </p:grpSpPr>
        <p:sp>
          <p:nvSpPr>
            <p:cNvPr id="1867" name="Google Shape;1944;p26"/>
            <p:cNvSpPr/>
            <p:nvPr/>
          </p:nvSpPr>
          <p:spPr>
            <a:xfrm>
              <a:off x="8172360" y="6706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68" name="Google Shape;1945;p26"/>
            <p:cNvSpPr/>
            <p:nvPr/>
          </p:nvSpPr>
          <p:spPr>
            <a:xfrm>
              <a:off x="8172360" y="8337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69" name="Google Shape;1946;p26"/>
            <p:cNvSpPr/>
            <p:nvPr/>
          </p:nvSpPr>
          <p:spPr>
            <a:xfrm>
              <a:off x="8172360" y="996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70" name="Google Shape;1947;p26"/>
            <p:cNvSpPr/>
            <p:nvPr/>
          </p:nvSpPr>
          <p:spPr>
            <a:xfrm>
              <a:off x="8172360" y="11595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pic>
        <p:nvPicPr>
          <p:cNvPr id="9906" name="Google Shape;10127;p62" descr="">
            <a:hlinkClick r:id="rId1"/>
          </p:cNvPr>
          <p:cNvPicPr/>
          <p:nvPr/>
        </p:nvPicPr>
        <p:blipFill>
          <a:blip r:embed="rId2"/>
          <a:stretch/>
        </p:blipFill>
        <p:spPr>
          <a:xfrm>
            <a:off x="3450960" y="2122920"/>
            <a:ext cx="2241360" cy="897120"/>
          </a:xfrm>
          <a:prstGeom prst="rect">
            <a:avLst/>
          </a:prstGeom>
          <a:noFill/>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1" name="PlaceHolder 1"/>
          <p:cNvSpPr>
            <a:spLocks noGrp="1"/>
          </p:cNvSpPr>
          <p:nvPr>
            <p:ph type="title"/>
          </p:nvPr>
        </p:nvSpPr>
        <p:spPr>
          <a:xfrm>
            <a:off x="2380320" y="3565440"/>
            <a:ext cx="4383360" cy="841320"/>
          </a:xfrm>
          <a:prstGeom prst="rect">
            <a:avLst/>
          </a:prstGeom>
          <a:noFill/>
          <a:ln w="0">
            <a:noFill/>
          </a:ln>
        </p:spPr>
        <p:txBody>
          <a:bodyPr lIns="91440" rIns="91440" tIns="91440" bIns="91440" anchor="t">
            <a:noAutofit/>
          </a:bodyPr>
          <a:p>
            <a:pPr indent="0">
              <a:lnSpc>
                <a:spcPct val="100000"/>
              </a:lnSpc>
              <a:buNone/>
              <a:tabLst>
                <a:tab algn="l" pos="0"/>
              </a:tabLst>
            </a:pPr>
            <a:r>
              <a:rPr b="1" lang="en" sz="4800" strike="noStrike" u="none">
                <a:solidFill>
                  <a:schemeClr val="dk1"/>
                </a:solidFill>
                <a:effectLst/>
                <a:uFillTx/>
                <a:latin typeface="Krub"/>
                <a:ea typeface="Krub"/>
              </a:rPr>
              <a:t>Int</a:t>
            </a:r>
            <a:r>
              <a:rPr b="1" lang="en" sz="4800" strike="noStrike" u="none">
                <a:solidFill>
                  <a:schemeClr val="dk1"/>
                </a:solidFill>
                <a:effectLst/>
                <a:uFillTx/>
                <a:latin typeface="Krub"/>
                <a:ea typeface="Krub"/>
              </a:rPr>
              <a:t>rod</a:t>
            </a:r>
            <a:r>
              <a:rPr b="1" lang="en" sz="4800" strike="noStrike" u="none">
                <a:solidFill>
                  <a:schemeClr val="dk1"/>
                </a:solidFill>
                <a:effectLst/>
                <a:uFillTx/>
                <a:latin typeface="Krub"/>
                <a:ea typeface="Krub"/>
              </a:rPr>
              <a:t>uct</a:t>
            </a:r>
            <a:r>
              <a:rPr b="1" lang="en" sz="4800" strike="noStrike" u="none">
                <a:solidFill>
                  <a:schemeClr val="dk1"/>
                </a:solidFill>
                <a:effectLst/>
                <a:uFillTx/>
                <a:latin typeface="Krub"/>
                <a:ea typeface="Krub"/>
              </a:rPr>
              <a:t>ion</a:t>
            </a:r>
            <a:endParaRPr b="0" lang="en-US" sz="4800" strike="noStrike" u="none">
              <a:solidFill>
                <a:srgbClr val="000000"/>
              </a:solidFill>
              <a:effectLst/>
              <a:uFillTx/>
              <a:latin typeface="Arial"/>
            </a:endParaRPr>
          </a:p>
        </p:txBody>
      </p:sp>
      <p:sp>
        <p:nvSpPr>
          <p:cNvPr id="1872" name="PlaceHolder 2"/>
          <p:cNvSpPr>
            <a:spLocks noGrp="1"/>
          </p:cNvSpPr>
          <p:nvPr>
            <p:ph type="title"/>
          </p:nvPr>
        </p:nvSpPr>
        <p:spPr>
          <a:xfrm>
            <a:off x="961200" y="3622320"/>
            <a:ext cx="1235520" cy="841320"/>
          </a:xfrm>
          <a:prstGeom prst="rect">
            <a:avLst/>
          </a:prstGeom>
          <a:noFill/>
          <a:ln w="0">
            <a:noFill/>
          </a:ln>
        </p:spPr>
        <p:txBody>
          <a:bodyPr lIns="91440" rIns="91440" tIns="91440" bIns="91440" anchor="b">
            <a:noAutofit/>
          </a:bodyPr>
          <a:p>
            <a:pPr indent="0">
              <a:lnSpc>
                <a:spcPct val="100000"/>
              </a:lnSpc>
              <a:buNone/>
              <a:tabLst>
                <a:tab algn="l" pos="0"/>
              </a:tabLst>
            </a:pPr>
            <a:r>
              <a:rPr b="1" lang="en" sz="4800" strike="noStrike" u="none">
                <a:solidFill>
                  <a:schemeClr val="dk2"/>
                </a:solidFill>
                <a:effectLst/>
                <a:uFillTx/>
                <a:latin typeface="Krub"/>
                <a:ea typeface="Krub"/>
              </a:rPr>
              <a:t>01.</a:t>
            </a:r>
            <a:endParaRPr b="0" lang="en-US" sz="4800" strike="noStrike" u="none">
              <a:solidFill>
                <a:srgbClr val="000000"/>
              </a:solidFill>
              <a:effectLst/>
              <a:uFillTx/>
              <a:latin typeface="Arial"/>
            </a:endParaRPr>
          </a:p>
        </p:txBody>
      </p:sp>
      <p:sp>
        <p:nvSpPr>
          <p:cNvPr id="1873" name="Google Shape;1954;p27"/>
          <p:cNvSpPr/>
          <p:nvPr/>
        </p:nvSpPr>
        <p:spPr>
          <a:xfrm>
            <a:off x="1040040" y="618120"/>
            <a:ext cx="7036560" cy="2637720"/>
          </a:xfrm>
          <a:prstGeom prst="round1Rect">
            <a:avLst>
              <a:gd name="adj" fmla="val 20370"/>
            </a:avLst>
          </a:prstGeom>
          <a:blipFill rotWithShape="0">
            <a:blip r:embed="rId1"/>
            <a:srcRect/>
            <a:stretch/>
          </a:blipFill>
          <a:ln w="19050">
            <a:solidFill>
              <a:srgbClr val="aeb4ee"/>
            </a:solidFill>
            <a:round/>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Arial"/>
            </a:endParaRPr>
          </a:p>
        </p:txBody>
      </p:sp>
      <p:grpSp>
        <p:nvGrpSpPr>
          <p:cNvPr id="1874" name="Google Shape;1955;p27"/>
          <p:cNvGrpSpPr/>
          <p:nvPr/>
        </p:nvGrpSpPr>
        <p:grpSpPr>
          <a:xfrm>
            <a:off x="853920" y="2089800"/>
            <a:ext cx="58680" cy="547200"/>
            <a:chOff x="853920" y="2089800"/>
            <a:chExt cx="58680" cy="547200"/>
          </a:xfrm>
        </p:grpSpPr>
        <p:sp>
          <p:nvSpPr>
            <p:cNvPr id="1875" name="Google Shape;1956;p27"/>
            <p:cNvSpPr/>
            <p:nvPr/>
          </p:nvSpPr>
          <p:spPr>
            <a:xfrm>
              <a:off x="853920" y="20898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76" name="Google Shape;1957;p27"/>
            <p:cNvSpPr/>
            <p:nvPr/>
          </p:nvSpPr>
          <p:spPr>
            <a:xfrm>
              <a:off x="853920" y="22528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77" name="Google Shape;1958;p27"/>
            <p:cNvSpPr/>
            <p:nvPr/>
          </p:nvSpPr>
          <p:spPr>
            <a:xfrm>
              <a:off x="853920" y="24156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878" name="Google Shape;1959;p27"/>
            <p:cNvSpPr/>
            <p:nvPr/>
          </p:nvSpPr>
          <p:spPr>
            <a:xfrm>
              <a:off x="853920" y="257832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1879" name="Google Shape;1960;p27"/>
          <p:cNvGrpSpPr/>
          <p:nvPr/>
        </p:nvGrpSpPr>
        <p:grpSpPr>
          <a:xfrm>
            <a:off x="6946920" y="3108960"/>
            <a:ext cx="973800" cy="1220400"/>
            <a:chOff x="6946920" y="3108960"/>
            <a:chExt cx="973800" cy="1220400"/>
          </a:xfrm>
        </p:grpSpPr>
        <p:grpSp>
          <p:nvGrpSpPr>
            <p:cNvPr id="1880" name="Google Shape;1961;p27"/>
            <p:cNvGrpSpPr/>
            <p:nvPr/>
          </p:nvGrpSpPr>
          <p:grpSpPr>
            <a:xfrm>
              <a:off x="6946920" y="3108960"/>
              <a:ext cx="973800" cy="1220400"/>
              <a:chOff x="6946920" y="3108960"/>
              <a:chExt cx="973800" cy="1220400"/>
            </a:xfrm>
          </p:grpSpPr>
          <p:sp>
            <p:nvSpPr>
              <p:cNvPr id="1881" name="Google Shape;1962;p27"/>
              <p:cNvSpPr/>
              <p:nvPr/>
            </p:nvSpPr>
            <p:spPr>
              <a:xfrm>
                <a:off x="6946920" y="3108960"/>
                <a:ext cx="973800" cy="1220400"/>
              </a:xfrm>
              <a:custGeom>
                <a:avLst/>
                <a:gdLst>
                  <a:gd name="textAreaLeft" fmla="*/ 0 w 973800"/>
                  <a:gd name="textAreaRight" fmla="*/ 974160 w 973800"/>
                  <a:gd name="textAreaTop" fmla="*/ 0 h 1220400"/>
                  <a:gd name="textAreaBottom" fmla="*/ 1220760 h 1220400"/>
                </a:gdLst>
                <a:ahLst/>
                <a:cxnLst/>
                <a:rect l="textAreaLeft" t="textAreaTop" r="textAreaRight" b="textAreaBottom"/>
                <a:pathLst>
                  <a:path w="1966018" h="2463467">
                    <a:moveTo>
                      <a:pt x="1773094" y="0"/>
                    </a:moveTo>
                    <a:cubicBezTo>
                      <a:pt x="1246382" y="15993"/>
                      <a:pt x="719636" y="15993"/>
                      <a:pt x="192925" y="0"/>
                    </a:cubicBezTo>
                    <a:cubicBezTo>
                      <a:pt x="86388" y="0"/>
                      <a:pt x="0" y="86388"/>
                      <a:pt x="0" y="192925"/>
                    </a:cubicBezTo>
                    <a:cubicBezTo>
                      <a:pt x="22453" y="981665"/>
                      <a:pt x="24723" y="1547939"/>
                      <a:pt x="0" y="2270543"/>
                    </a:cubicBezTo>
                    <a:cubicBezTo>
                      <a:pt x="0" y="2377079"/>
                      <a:pt x="86388" y="2463468"/>
                      <a:pt x="192925" y="2463468"/>
                    </a:cubicBezTo>
                    <a:lnTo>
                      <a:pt x="1773094" y="2463468"/>
                    </a:lnTo>
                    <a:cubicBezTo>
                      <a:pt x="1879630" y="2463468"/>
                      <a:pt x="1966018" y="2377079"/>
                      <a:pt x="1966018" y="2270543"/>
                    </a:cubicBezTo>
                    <a:cubicBezTo>
                      <a:pt x="1943985" y="1435955"/>
                      <a:pt x="1939061" y="855644"/>
                      <a:pt x="1966018" y="192925"/>
                    </a:cubicBezTo>
                    <a:cubicBezTo>
                      <a:pt x="1966053" y="86388"/>
                      <a:pt x="1879665" y="0"/>
                      <a:pt x="1773094"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82" name="Google Shape;1963;p27"/>
              <p:cNvSpPr/>
              <p:nvPr/>
            </p:nvSpPr>
            <p:spPr>
              <a:xfrm>
                <a:off x="7642440" y="3453840"/>
                <a:ext cx="177840" cy="60480"/>
              </a:xfrm>
              <a:custGeom>
                <a:avLst/>
                <a:gdLst>
                  <a:gd name="textAreaLeft" fmla="*/ 0 w 177840"/>
                  <a:gd name="textAreaRight" fmla="*/ 178200 w 177840"/>
                  <a:gd name="textAreaTop" fmla="*/ 0 h 60480"/>
                  <a:gd name="textAreaBottom" fmla="*/ 60840 h 60480"/>
                </a:gdLst>
                <a:ahLst/>
                <a:cxnLst/>
                <a:rect l="textAreaLeft" t="textAreaTop" r="textAreaRight" b="textAreaBottom"/>
                <a:pathLst>
                  <a:path w="359800" h="122494">
                    <a:moveTo>
                      <a:pt x="15050" y="122494"/>
                    </a:moveTo>
                    <a:lnTo>
                      <a:pt x="344751" y="122494"/>
                    </a:lnTo>
                    <a:cubicBezTo>
                      <a:pt x="353061" y="122494"/>
                      <a:pt x="359801" y="115755"/>
                      <a:pt x="359801" y="107444"/>
                    </a:cubicBezTo>
                    <a:lnTo>
                      <a:pt x="359801" y="15050"/>
                    </a:lnTo>
                    <a:cubicBezTo>
                      <a:pt x="359801" y="6739"/>
                      <a:pt x="353061" y="0"/>
                      <a:pt x="344751" y="0"/>
                    </a:cubicBezTo>
                    <a:lnTo>
                      <a:pt x="15050" y="0"/>
                    </a:lnTo>
                    <a:cubicBezTo>
                      <a:pt x="6739" y="0"/>
                      <a:pt x="0" y="6739"/>
                      <a:pt x="0" y="15050"/>
                    </a:cubicBezTo>
                    <a:lnTo>
                      <a:pt x="0" y="107444"/>
                    </a:lnTo>
                    <a:cubicBezTo>
                      <a:pt x="0" y="115755"/>
                      <a:pt x="6739" y="122494"/>
                      <a:pt x="15050" y="122494"/>
                    </a:cubicBezTo>
                    <a:close/>
                  </a:path>
                </a:pathLst>
              </a:custGeom>
              <a:solidFill>
                <a:srgbClr val="4e82f2"/>
              </a:solidFill>
              <a:ln w="0">
                <a:noFill/>
              </a:ln>
            </p:spPr>
            <p:style>
              <a:lnRef idx="0"/>
              <a:fillRef idx="0"/>
              <a:effectRef idx="0"/>
              <a:fontRef idx="minor"/>
            </p:style>
            <p:txBody>
              <a:bodyPr tIns="30240" bIns="30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83" name="Google Shape;1964;p27"/>
              <p:cNvSpPr/>
              <p:nvPr/>
            </p:nvSpPr>
            <p:spPr>
              <a:xfrm>
                <a:off x="7707240" y="3466440"/>
                <a:ext cx="7560" cy="34920"/>
              </a:xfrm>
              <a:custGeom>
                <a:avLst/>
                <a:gdLst>
                  <a:gd name="textAreaLeft" fmla="*/ 0 w 7560"/>
                  <a:gd name="textAreaRight" fmla="*/ 7920 w 7560"/>
                  <a:gd name="textAreaTop" fmla="*/ 0 h 34920"/>
                  <a:gd name="textAreaBottom" fmla="*/ 35280 h 3492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396" y="71129"/>
                      <a:pt x="7996" y="71129"/>
                    </a:cubicBezTo>
                    <a:close/>
                  </a:path>
                </a:pathLst>
              </a:custGeom>
              <a:solidFill>
                <a:srgbClr val="ffffff"/>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84" name="Google Shape;1965;p27"/>
              <p:cNvSpPr/>
              <p:nvPr/>
            </p:nvSpPr>
            <p:spPr>
              <a:xfrm>
                <a:off x="7734600" y="3466440"/>
                <a:ext cx="7560" cy="34920"/>
              </a:xfrm>
              <a:custGeom>
                <a:avLst/>
                <a:gdLst>
                  <a:gd name="textAreaLeft" fmla="*/ 0 w 7560"/>
                  <a:gd name="textAreaRight" fmla="*/ 7920 w 7560"/>
                  <a:gd name="textAreaTop" fmla="*/ 0 h 34920"/>
                  <a:gd name="textAreaBottom" fmla="*/ 35280 h 3492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431" y="71129"/>
                      <a:pt x="7996" y="71129"/>
                    </a:cubicBezTo>
                    <a:close/>
                  </a:path>
                </a:pathLst>
              </a:custGeom>
              <a:solidFill>
                <a:srgbClr val="ffffff"/>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85" name="Google Shape;1966;p27"/>
              <p:cNvSpPr/>
              <p:nvPr/>
            </p:nvSpPr>
            <p:spPr>
              <a:xfrm>
                <a:off x="7761960" y="3466440"/>
                <a:ext cx="7560" cy="34920"/>
              </a:xfrm>
              <a:custGeom>
                <a:avLst/>
                <a:gdLst>
                  <a:gd name="textAreaLeft" fmla="*/ 0 w 7560"/>
                  <a:gd name="textAreaRight" fmla="*/ 7920 w 7560"/>
                  <a:gd name="textAreaTop" fmla="*/ 0 h 34920"/>
                  <a:gd name="textAreaBottom" fmla="*/ 35280 h 3492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431" y="71129"/>
                      <a:pt x="7996" y="71129"/>
                    </a:cubicBezTo>
                    <a:close/>
                  </a:path>
                </a:pathLst>
              </a:custGeom>
              <a:solidFill>
                <a:srgbClr val="ffffff"/>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86" name="Google Shape;1967;p27"/>
              <p:cNvSpPr/>
              <p:nvPr/>
            </p:nvSpPr>
            <p:spPr>
              <a:xfrm>
                <a:off x="7789320" y="3466440"/>
                <a:ext cx="7560" cy="34920"/>
              </a:xfrm>
              <a:custGeom>
                <a:avLst/>
                <a:gdLst>
                  <a:gd name="textAreaLeft" fmla="*/ 0 w 7560"/>
                  <a:gd name="textAreaRight" fmla="*/ 7920 w 7560"/>
                  <a:gd name="textAreaTop" fmla="*/ 0 h 34920"/>
                  <a:gd name="textAreaBottom" fmla="*/ 35280 h 34920"/>
                </a:gdLst>
                <a:ahLst/>
                <a:cxnLst/>
                <a:rect l="textAreaLeft" t="textAreaTop" r="textAreaRight" b="textAreaBottom"/>
                <a:pathLst>
                  <a:path w="15992" h="71129">
                    <a:moveTo>
                      <a:pt x="7996" y="71129"/>
                    </a:moveTo>
                    <a:cubicBezTo>
                      <a:pt x="3597" y="71129"/>
                      <a:pt x="0" y="67532"/>
                      <a:pt x="0" y="63133"/>
                    </a:cubicBezTo>
                    <a:lnTo>
                      <a:pt x="0" y="7996"/>
                    </a:lnTo>
                    <a:cubicBezTo>
                      <a:pt x="0" y="3597"/>
                      <a:pt x="3597" y="0"/>
                      <a:pt x="7996" y="0"/>
                    </a:cubicBezTo>
                    <a:cubicBezTo>
                      <a:pt x="12396" y="0"/>
                      <a:pt x="15993" y="3597"/>
                      <a:pt x="15993" y="7996"/>
                    </a:cubicBezTo>
                    <a:lnTo>
                      <a:pt x="15993" y="63133"/>
                    </a:lnTo>
                    <a:cubicBezTo>
                      <a:pt x="15993" y="67532"/>
                      <a:pt x="12396" y="71129"/>
                      <a:pt x="7996" y="71129"/>
                    </a:cubicBezTo>
                    <a:close/>
                  </a:path>
                </a:pathLst>
              </a:custGeom>
              <a:solidFill>
                <a:srgbClr val="ffffff"/>
              </a:solidFill>
              <a:ln w="0">
                <a:noFill/>
              </a:ln>
            </p:spPr>
            <p:style>
              <a:lnRef idx="0"/>
              <a:fillRef idx="0"/>
              <a:effectRef idx="0"/>
              <a:fontRef idx="minor"/>
            </p:style>
            <p:txBody>
              <a:bodyPr tIns="17640" bIns="17640"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87" name="Google Shape;1968;p27"/>
              <p:cNvSpPr/>
              <p:nvPr/>
            </p:nvSpPr>
            <p:spPr>
              <a:xfrm>
                <a:off x="7047360" y="356148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88" name="Google Shape;1969;p27"/>
              <p:cNvSpPr/>
              <p:nvPr/>
            </p:nvSpPr>
            <p:spPr>
              <a:xfrm>
                <a:off x="7208280" y="356148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116"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89" name="Google Shape;1970;p27"/>
              <p:cNvSpPr/>
              <p:nvPr/>
            </p:nvSpPr>
            <p:spPr>
              <a:xfrm>
                <a:off x="7369200" y="356148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0" name="Google Shape;1971;p27"/>
              <p:cNvSpPr/>
              <p:nvPr/>
            </p:nvSpPr>
            <p:spPr>
              <a:xfrm>
                <a:off x="7530120" y="356148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115"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91" name="Google Shape;1972;p27"/>
              <p:cNvSpPr/>
              <p:nvPr/>
            </p:nvSpPr>
            <p:spPr>
              <a:xfrm>
                <a:off x="7691040" y="356148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483" y="18402"/>
                      <a:pt x="244081"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92" name="Google Shape;1973;p27"/>
              <p:cNvSpPr/>
              <p:nvPr/>
            </p:nvSpPr>
            <p:spPr>
              <a:xfrm>
                <a:off x="7047360" y="372636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3" name="Google Shape;1974;p27"/>
              <p:cNvSpPr/>
              <p:nvPr/>
            </p:nvSpPr>
            <p:spPr>
              <a:xfrm>
                <a:off x="7208280" y="372636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116"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4" name="Google Shape;1975;p27"/>
              <p:cNvSpPr/>
              <p:nvPr/>
            </p:nvSpPr>
            <p:spPr>
              <a:xfrm>
                <a:off x="7369200" y="372636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5" name="Google Shape;1976;p27"/>
              <p:cNvSpPr/>
              <p:nvPr/>
            </p:nvSpPr>
            <p:spPr>
              <a:xfrm>
                <a:off x="7530120" y="372636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115"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96" name="Google Shape;1977;p27"/>
              <p:cNvSpPr/>
              <p:nvPr/>
            </p:nvSpPr>
            <p:spPr>
              <a:xfrm>
                <a:off x="7691040" y="372636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483" y="18402"/>
                      <a:pt x="244081"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897" name="Google Shape;1978;p27"/>
              <p:cNvSpPr/>
              <p:nvPr/>
            </p:nvSpPr>
            <p:spPr>
              <a:xfrm>
                <a:off x="7047360" y="389124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8" name="Google Shape;1979;p27"/>
              <p:cNvSpPr/>
              <p:nvPr/>
            </p:nvSpPr>
            <p:spPr>
              <a:xfrm>
                <a:off x="7208280" y="389124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8" y="244115"/>
                      <a:pt x="262518" y="221383"/>
                    </a:cubicBezTo>
                    <a:lnTo>
                      <a:pt x="262518" y="41134"/>
                    </a:lnTo>
                    <a:cubicBezTo>
                      <a:pt x="262518" y="18402"/>
                      <a:pt x="244116"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899" name="Google Shape;1980;p27"/>
              <p:cNvSpPr/>
              <p:nvPr/>
            </p:nvSpPr>
            <p:spPr>
              <a:xfrm>
                <a:off x="7369200" y="389124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00" name="Google Shape;1981;p27"/>
              <p:cNvSpPr/>
              <p:nvPr/>
            </p:nvSpPr>
            <p:spPr>
              <a:xfrm>
                <a:off x="7530120" y="389124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3"/>
                    </a:lnTo>
                    <a:cubicBezTo>
                      <a:pt x="0" y="244081"/>
                      <a:pt x="18402" y="262518"/>
                      <a:pt x="41134" y="262518"/>
                    </a:cubicBezTo>
                    <a:lnTo>
                      <a:pt x="221384" y="262518"/>
                    </a:lnTo>
                    <a:cubicBezTo>
                      <a:pt x="244081" y="262518"/>
                      <a:pt x="262517" y="244115"/>
                      <a:pt x="262517" y="221383"/>
                    </a:cubicBezTo>
                    <a:lnTo>
                      <a:pt x="262517" y="41134"/>
                    </a:lnTo>
                    <a:cubicBezTo>
                      <a:pt x="262517" y="18402"/>
                      <a:pt x="244115"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01" name="Google Shape;1982;p27"/>
              <p:cNvSpPr/>
              <p:nvPr/>
            </p:nvSpPr>
            <p:spPr>
              <a:xfrm>
                <a:off x="7047360" y="405612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02" name="Google Shape;1983;p27"/>
              <p:cNvSpPr/>
              <p:nvPr/>
            </p:nvSpPr>
            <p:spPr>
              <a:xfrm>
                <a:off x="7208280" y="405612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8" y="244115"/>
                      <a:pt x="262518" y="221384"/>
                    </a:cubicBezTo>
                    <a:lnTo>
                      <a:pt x="262518" y="41134"/>
                    </a:lnTo>
                    <a:cubicBezTo>
                      <a:pt x="262518" y="18402"/>
                      <a:pt x="244116"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03" name="Google Shape;1984;p27"/>
              <p:cNvSpPr/>
              <p:nvPr/>
            </p:nvSpPr>
            <p:spPr>
              <a:xfrm>
                <a:off x="7369200" y="405612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081" y="0"/>
                      <a:pt x="221384"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04" name="Google Shape;1985;p27"/>
              <p:cNvSpPr/>
              <p:nvPr/>
            </p:nvSpPr>
            <p:spPr>
              <a:xfrm>
                <a:off x="7530120" y="4056120"/>
                <a:ext cx="129600" cy="129600"/>
              </a:xfrm>
              <a:custGeom>
                <a:avLst/>
                <a:gdLst>
                  <a:gd name="textAreaLeft" fmla="*/ 0 w 129600"/>
                  <a:gd name="textAreaRight" fmla="*/ 129960 w 129600"/>
                  <a:gd name="textAreaTop" fmla="*/ 0 h 129600"/>
                  <a:gd name="textAreaBottom" fmla="*/ 129960 h 129600"/>
                </a:gdLst>
                <a:ahLst/>
                <a:cxnLst/>
                <a:rect l="textAreaLeft" t="textAreaTop" r="textAreaRight" b="textAreaBottom"/>
                <a:pathLst>
                  <a:path w="262517" h="262517">
                    <a:moveTo>
                      <a:pt x="221384" y="0"/>
                    </a:moveTo>
                    <a:lnTo>
                      <a:pt x="41134" y="0"/>
                    </a:lnTo>
                    <a:cubicBezTo>
                      <a:pt x="18437" y="0"/>
                      <a:pt x="0" y="18402"/>
                      <a:pt x="0" y="41134"/>
                    </a:cubicBezTo>
                    <a:lnTo>
                      <a:pt x="0" y="221384"/>
                    </a:lnTo>
                    <a:cubicBezTo>
                      <a:pt x="0" y="244081"/>
                      <a:pt x="18402" y="262518"/>
                      <a:pt x="41134" y="262518"/>
                    </a:cubicBezTo>
                    <a:lnTo>
                      <a:pt x="221384" y="262518"/>
                    </a:lnTo>
                    <a:cubicBezTo>
                      <a:pt x="244081" y="262518"/>
                      <a:pt x="262517" y="244115"/>
                      <a:pt x="262517" y="221384"/>
                    </a:cubicBezTo>
                    <a:lnTo>
                      <a:pt x="262517" y="41134"/>
                    </a:lnTo>
                    <a:cubicBezTo>
                      <a:pt x="262517" y="18402"/>
                      <a:pt x="244115" y="0"/>
                      <a:pt x="221384" y="0"/>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05" name="Google Shape;1986;p27"/>
              <p:cNvSpPr/>
              <p:nvPr/>
            </p:nvSpPr>
            <p:spPr>
              <a:xfrm>
                <a:off x="7691040" y="3891240"/>
                <a:ext cx="129600" cy="294480"/>
              </a:xfrm>
              <a:custGeom>
                <a:avLst/>
                <a:gdLst>
                  <a:gd name="textAreaLeft" fmla="*/ 0 w 129600"/>
                  <a:gd name="textAreaRight" fmla="*/ 129960 w 129600"/>
                  <a:gd name="textAreaTop" fmla="*/ 0 h 294480"/>
                  <a:gd name="textAreaBottom" fmla="*/ 294840 h 294480"/>
                </a:gdLst>
                <a:ahLst/>
                <a:cxnLst/>
                <a:rect l="textAreaLeft" t="textAreaTop" r="textAreaRight" b="textAreaBottom"/>
                <a:pathLst>
                  <a:path w="262517" h="595256">
                    <a:moveTo>
                      <a:pt x="221384" y="0"/>
                    </a:moveTo>
                    <a:lnTo>
                      <a:pt x="41134" y="0"/>
                    </a:lnTo>
                    <a:cubicBezTo>
                      <a:pt x="18437" y="0"/>
                      <a:pt x="0" y="18402"/>
                      <a:pt x="0" y="41134"/>
                    </a:cubicBezTo>
                    <a:lnTo>
                      <a:pt x="0" y="221383"/>
                    </a:lnTo>
                    <a:lnTo>
                      <a:pt x="0" y="554122"/>
                    </a:lnTo>
                    <a:cubicBezTo>
                      <a:pt x="0" y="576819"/>
                      <a:pt x="18402" y="595256"/>
                      <a:pt x="41134" y="595256"/>
                    </a:cubicBezTo>
                    <a:lnTo>
                      <a:pt x="221384" y="595256"/>
                    </a:lnTo>
                    <a:cubicBezTo>
                      <a:pt x="244081" y="595256"/>
                      <a:pt x="262518" y="576854"/>
                      <a:pt x="262518" y="554122"/>
                    </a:cubicBezTo>
                    <a:lnTo>
                      <a:pt x="262518" y="221383"/>
                    </a:lnTo>
                    <a:lnTo>
                      <a:pt x="262518" y="41134"/>
                    </a:lnTo>
                    <a:cubicBezTo>
                      <a:pt x="262483" y="18402"/>
                      <a:pt x="244081" y="0"/>
                      <a:pt x="221384" y="0"/>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06" name="Google Shape;1987;p27"/>
              <p:cNvGrpSpPr/>
              <p:nvPr/>
            </p:nvGrpSpPr>
            <p:grpSpPr>
              <a:xfrm>
                <a:off x="7848000" y="3515760"/>
                <a:ext cx="7560" cy="234000"/>
                <a:chOff x="7848000" y="3515760"/>
                <a:chExt cx="7560" cy="234000"/>
              </a:xfrm>
            </p:grpSpPr>
            <p:sp>
              <p:nvSpPr>
                <p:cNvPr id="1907" name="Google Shape;1988;p27"/>
                <p:cNvSpPr/>
                <p:nvPr/>
              </p:nvSpPr>
              <p:spPr>
                <a:xfrm>
                  <a:off x="7848000" y="3515760"/>
                  <a:ext cx="7560" cy="182880"/>
                </a:xfrm>
                <a:custGeom>
                  <a:avLst/>
                  <a:gdLst>
                    <a:gd name="textAreaLeft" fmla="*/ 0 w 7560"/>
                    <a:gd name="textAreaRight" fmla="*/ 7920 w 7560"/>
                    <a:gd name="textAreaTop" fmla="*/ 0 h 182880"/>
                    <a:gd name="textAreaBottom" fmla="*/ 183240 h 182880"/>
                  </a:gdLst>
                  <a:ahLst/>
                  <a:cxnLst/>
                  <a:rect l="textAreaLeft" t="textAreaTop" r="textAreaRight" b="textAreaBottom"/>
                  <a:pathLst>
                    <a:path w="15992" h="370136">
                      <a:moveTo>
                        <a:pt x="7996" y="370136"/>
                      </a:moveTo>
                      <a:cubicBezTo>
                        <a:pt x="3597" y="370136"/>
                        <a:pt x="0" y="366540"/>
                        <a:pt x="0" y="362140"/>
                      </a:cubicBezTo>
                      <a:lnTo>
                        <a:pt x="0" y="7996"/>
                      </a:lnTo>
                      <a:cubicBezTo>
                        <a:pt x="0" y="3597"/>
                        <a:pt x="3597" y="0"/>
                        <a:pt x="7996" y="0"/>
                      </a:cubicBezTo>
                      <a:cubicBezTo>
                        <a:pt x="12396" y="0"/>
                        <a:pt x="15993" y="3597"/>
                        <a:pt x="15993" y="7996"/>
                      </a:cubicBezTo>
                      <a:lnTo>
                        <a:pt x="15993" y="362140"/>
                      </a:lnTo>
                      <a:cubicBezTo>
                        <a:pt x="15993" y="366540"/>
                        <a:pt x="12396" y="370136"/>
                        <a:pt x="7996" y="370136"/>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08" name="Google Shape;1989;p27"/>
                <p:cNvSpPr/>
                <p:nvPr/>
              </p:nvSpPr>
              <p:spPr>
                <a:xfrm>
                  <a:off x="7848000" y="3715200"/>
                  <a:ext cx="7560" cy="34560"/>
                </a:xfrm>
                <a:custGeom>
                  <a:avLst/>
                  <a:gdLst>
                    <a:gd name="textAreaLeft" fmla="*/ 0 w 7560"/>
                    <a:gd name="textAreaRight" fmla="*/ 7920 w 7560"/>
                    <a:gd name="textAreaTop" fmla="*/ 0 h 34560"/>
                    <a:gd name="textAreaBottom" fmla="*/ 34920 h 34560"/>
                  </a:gdLst>
                  <a:ahLst/>
                  <a:cxnLst/>
                  <a:rect l="textAreaLeft" t="textAreaTop" r="textAreaRight" b="textAreaBottom"/>
                  <a:pathLst>
                    <a:path w="15992" h="70430">
                      <a:moveTo>
                        <a:pt x="7996" y="70431"/>
                      </a:moveTo>
                      <a:cubicBezTo>
                        <a:pt x="3597" y="70431"/>
                        <a:pt x="0" y="66834"/>
                        <a:pt x="0" y="62434"/>
                      </a:cubicBezTo>
                      <a:lnTo>
                        <a:pt x="0" y="7996"/>
                      </a:lnTo>
                      <a:cubicBezTo>
                        <a:pt x="0" y="3597"/>
                        <a:pt x="3597" y="0"/>
                        <a:pt x="7996" y="0"/>
                      </a:cubicBezTo>
                      <a:cubicBezTo>
                        <a:pt x="12396" y="0"/>
                        <a:pt x="15993" y="3597"/>
                        <a:pt x="15993" y="7996"/>
                      </a:cubicBezTo>
                      <a:lnTo>
                        <a:pt x="15993" y="62434"/>
                      </a:lnTo>
                      <a:cubicBezTo>
                        <a:pt x="15993" y="66834"/>
                        <a:pt x="12396" y="70431"/>
                        <a:pt x="7996" y="70431"/>
                      </a:cubicBezTo>
                      <a:close/>
                    </a:path>
                  </a:pathLst>
                </a:custGeom>
                <a:solidFill>
                  <a:srgbClr val="ffffff"/>
                </a:solidFill>
                <a:ln w="0">
                  <a:noFill/>
                </a:ln>
              </p:spPr>
              <p:style>
                <a:lnRef idx="0"/>
                <a:fillRef idx="0"/>
                <a:effectRef idx="0"/>
                <a:fontRef idx="minor"/>
              </p:style>
              <p:txBody>
                <a:bodyPr tIns="17280" bIns="17280"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sp>
          <p:nvSpPr>
            <p:cNvPr id="1909" name="Google Shape;1990;p27"/>
            <p:cNvSpPr/>
            <p:nvPr/>
          </p:nvSpPr>
          <p:spPr>
            <a:xfrm>
              <a:off x="7047720" y="3212280"/>
              <a:ext cx="772560" cy="201960"/>
            </a:xfrm>
            <a:custGeom>
              <a:avLst/>
              <a:gdLst>
                <a:gd name="textAreaLeft" fmla="*/ 0 w 772560"/>
                <a:gd name="textAreaRight" fmla="*/ 772920 w 772560"/>
                <a:gd name="textAreaTop" fmla="*/ 0 h 201960"/>
                <a:gd name="textAreaBottom" fmla="*/ 202320 h 201960"/>
              </a:gdLst>
              <a:ahLst/>
              <a:cxnLst/>
              <a:rect l="textAreaLeft" t="textAreaTop" r="textAreaRight" b="textAreaBottom"/>
              <a:pathLst>
                <a:path w="1561801" h="408442">
                  <a:moveTo>
                    <a:pt x="1500554" y="408442"/>
                  </a:moveTo>
                  <a:lnTo>
                    <a:pt x="61247" y="408442"/>
                  </a:lnTo>
                  <a:cubicBezTo>
                    <a:pt x="27411" y="408442"/>
                    <a:pt x="0" y="381031"/>
                    <a:pt x="0" y="347195"/>
                  </a:cubicBezTo>
                  <a:lnTo>
                    <a:pt x="0" y="61247"/>
                  </a:lnTo>
                  <a:cubicBezTo>
                    <a:pt x="0" y="27411"/>
                    <a:pt x="27411" y="0"/>
                    <a:pt x="61247" y="0"/>
                  </a:cubicBezTo>
                  <a:lnTo>
                    <a:pt x="1500554" y="0"/>
                  </a:lnTo>
                  <a:cubicBezTo>
                    <a:pt x="1534390" y="0"/>
                    <a:pt x="1561801" y="27411"/>
                    <a:pt x="1561801" y="61247"/>
                  </a:cubicBezTo>
                  <a:lnTo>
                    <a:pt x="1561801" y="347195"/>
                  </a:lnTo>
                  <a:cubicBezTo>
                    <a:pt x="1561801" y="381031"/>
                    <a:pt x="1534390" y="408442"/>
                    <a:pt x="1500554" y="408442"/>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0" name="PlaceHolder 1"/>
          <p:cNvSpPr>
            <a:spLocks noGrp="1"/>
          </p:cNvSpPr>
          <p:nvPr>
            <p:ph type="subTitle"/>
          </p:nvPr>
        </p:nvSpPr>
        <p:spPr>
          <a:xfrm>
            <a:off x="4296600" y="2847600"/>
            <a:ext cx="3678480" cy="444960"/>
          </a:xfrm>
          <a:prstGeom prst="rect">
            <a:avLst/>
          </a:prstGeom>
          <a:noFill/>
          <a:ln w="0">
            <a:noFill/>
          </a:ln>
        </p:spPr>
        <p:txBody>
          <a:bodyPr lIns="91440" rIns="91440" tIns="91440" bIns="91440" anchor="b">
            <a:noAutofit/>
          </a:bodyPr>
          <a:p>
            <a:pPr>
              <a:lnSpc>
                <a:spcPct val="100000"/>
              </a:lnSpc>
              <a:tabLst>
                <a:tab algn="l" pos="0"/>
              </a:tabLst>
            </a:pPr>
            <a:r>
              <a:rPr b="0" lang="en" sz="1800" strike="noStrike" u="none">
                <a:solidFill>
                  <a:schemeClr val="dk1"/>
                </a:solidFill>
                <a:effectLst/>
                <a:uFillTx/>
                <a:latin typeface="Krub SemiBold"/>
                <a:ea typeface="Krub SemiBold"/>
              </a:rPr>
              <a:t>Our idea</a:t>
            </a:r>
            <a:endParaRPr b="0" lang="en-US" sz="1800" strike="noStrike" u="none">
              <a:solidFill>
                <a:srgbClr val="000000"/>
              </a:solidFill>
              <a:effectLst/>
              <a:uFillTx/>
              <a:latin typeface="Arial"/>
            </a:endParaRPr>
          </a:p>
        </p:txBody>
      </p:sp>
      <p:sp>
        <p:nvSpPr>
          <p:cNvPr id="1911" name="PlaceHolder 2"/>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Intro</a:t>
            </a:r>
            <a:r>
              <a:rPr b="1" lang="en" sz="3000" strike="noStrike" u="none">
                <a:solidFill>
                  <a:schemeClr val="dk1"/>
                </a:solidFill>
                <a:effectLst/>
                <a:uFillTx/>
                <a:latin typeface="Krub"/>
                <a:ea typeface="Krub"/>
              </a:rPr>
              <a:t>ducti</a:t>
            </a:r>
            <a:r>
              <a:rPr b="1" lang="en" sz="3000" strike="noStrike" u="none">
                <a:solidFill>
                  <a:schemeClr val="dk1"/>
                </a:solidFill>
                <a:effectLst/>
                <a:uFillTx/>
                <a:latin typeface="Krub"/>
                <a:ea typeface="Krub"/>
              </a:rPr>
              <a:t>on</a:t>
            </a:r>
            <a:endParaRPr b="0" lang="en-US" sz="3000" strike="noStrike" u="none">
              <a:solidFill>
                <a:srgbClr val="000000"/>
              </a:solidFill>
              <a:effectLst/>
              <a:uFillTx/>
              <a:latin typeface="Arial"/>
            </a:endParaRPr>
          </a:p>
        </p:txBody>
      </p:sp>
      <p:sp>
        <p:nvSpPr>
          <p:cNvPr id="1912" name="PlaceHolder 3"/>
          <p:cNvSpPr>
            <a:spLocks noGrp="1"/>
          </p:cNvSpPr>
          <p:nvPr>
            <p:ph type="subTitle"/>
          </p:nvPr>
        </p:nvSpPr>
        <p:spPr>
          <a:xfrm>
            <a:off x="4296600" y="3254040"/>
            <a:ext cx="3678480" cy="107856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The “our idea” </a:t>
            </a:r>
            <a:r>
              <a:rPr b="0" lang="en" sz="1200" strike="noStrike" u="none">
                <a:solidFill>
                  <a:schemeClr val="dk2"/>
                </a:solidFill>
                <a:effectLst/>
                <a:uFillTx/>
                <a:latin typeface="DM Sans Medium"/>
                <a:ea typeface="DM Sans Medium"/>
              </a:rPr>
              <a:t>part of a pitch </a:t>
            </a:r>
            <a:r>
              <a:rPr b="0" lang="en" sz="1200" strike="noStrike" u="none">
                <a:solidFill>
                  <a:schemeClr val="dk2"/>
                </a:solidFill>
                <a:effectLst/>
                <a:uFillTx/>
                <a:latin typeface="DM Sans Medium"/>
                <a:ea typeface="DM Sans Medium"/>
              </a:rPr>
              <a:t>deck should </a:t>
            </a:r>
            <a:r>
              <a:rPr b="0" lang="en" sz="1200" strike="noStrike" u="none">
                <a:solidFill>
                  <a:schemeClr val="dk2"/>
                </a:solidFill>
                <a:effectLst/>
                <a:uFillTx/>
                <a:latin typeface="DM Sans Medium"/>
                <a:ea typeface="DM Sans Medium"/>
              </a:rPr>
              <a:t>include an </a:t>
            </a:r>
            <a:r>
              <a:rPr b="0" lang="en" sz="1200" strike="noStrike" u="none">
                <a:solidFill>
                  <a:schemeClr val="dk2"/>
                </a:solidFill>
                <a:effectLst/>
                <a:uFillTx/>
                <a:latin typeface="DM Sans Medium"/>
                <a:ea typeface="DM Sans Medium"/>
              </a:rPr>
              <a:t>explanation of </a:t>
            </a:r>
            <a:r>
              <a:rPr b="0" lang="en" sz="1200" strike="noStrike" u="none">
                <a:solidFill>
                  <a:schemeClr val="dk2"/>
                </a:solidFill>
                <a:effectLst/>
                <a:uFillTx/>
                <a:latin typeface="DM Sans Medium"/>
                <a:ea typeface="DM Sans Medium"/>
              </a:rPr>
              <a:t>your </a:t>
            </a:r>
            <a:r>
              <a:rPr b="0" lang="en" sz="1200" strike="noStrike" u="none">
                <a:solidFill>
                  <a:schemeClr val="dk2"/>
                </a:solidFill>
                <a:effectLst/>
                <a:uFillTx/>
                <a:latin typeface="DM Sans Medium"/>
                <a:ea typeface="DM Sans Medium"/>
              </a:rPr>
              <a:t>product/service, </a:t>
            </a:r>
            <a:r>
              <a:rPr b="0" lang="en" sz="1200" strike="noStrike" u="none">
                <a:solidFill>
                  <a:schemeClr val="dk2"/>
                </a:solidFill>
                <a:effectLst/>
                <a:uFillTx/>
                <a:latin typeface="DM Sans Medium"/>
                <a:ea typeface="DM Sans Medium"/>
              </a:rPr>
              <a:t>how it works, and </a:t>
            </a:r>
            <a:r>
              <a:rPr b="0" lang="en" sz="1200" strike="noStrike" u="none">
                <a:solidFill>
                  <a:schemeClr val="dk2"/>
                </a:solidFill>
                <a:effectLst/>
                <a:uFillTx/>
                <a:latin typeface="DM Sans Medium"/>
                <a:ea typeface="DM Sans Medium"/>
              </a:rPr>
              <a:t>what the </a:t>
            </a:r>
            <a:r>
              <a:rPr b="0" lang="en" sz="1200" strike="noStrike" u="none">
                <a:solidFill>
                  <a:schemeClr val="dk2"/>
                </a:solidFill>
                <a:effectLst/>
                <a:uFillTx/>
                <a:latin typeface="DM Sans Medium"/>
                <a:ea typeface="DM Sans Medium"/>
              </a:rPr>
              <a:t>customer value </a:t>
            </a:r>
            <a:r>
              <a:rPr b="0" lang="en" sz="1200" strike="noStrike" u="none">
                <a:solidFill>
                  <a:schemeClr val="dk2"/>
                </a:solidFill>
                <a:effectLst/>
                <a:uFillTx/>
                <a:latin typeface="DM Sans Medium"/>
                <a:ea typeface="DM Sans Medium"/>
              </a:rPr>
              <a:t>is. You should </a:t>
            </a:r>
            <a:r>
              <a:rPr b="0" lang="en" sz="1200" strike="noStrike" u="none">
                <a:solidFill>
                  <a:schemeClr val="dk2"/>
                </a:solidFill>
                <a:effectLst/>
                <a:uFillTx/>
                <a:latin typeface="DM Sans Medium"/>
                <a:ea typeface="DM Sans Medium"/>
              </a:rPr>
              <a:t>also explain the </a:t>
            </a:r>
            <a:r>
              <a:rPr b="0" lang="en" sz="1200" strike="noStrike" u="none">
                <a:solidFill>
                  <a:schemeClr val="dk2"/>
                </a:solidFill>
                <a:effectLst/>
                <a:uFillTx/>
                <a:latin typeface="DM Sans Medium"/>
                <a:ea typeface="DM Sans Medium"/>
              </a:rPr>
              <a:t>market </a:t>
            </a:r>
            <a:r>
              <a:rPr b="0" lang="en" sz="1200" strike="noStrike" u="none">
                <a:solidFill>
                  <a:schemeClr val="dk2"/>
                </a:solidFill>
                <a:effectLst/>
                <a:uFillTx/>
                <a:latin typeface="DM Sans Medium"/>
                <a:ea typeface="DM Sans Medium"/>
              </a:rPr>
              <a:t>opportunity for </a:t>
            </a:r>
            <a:r>
              <a:rPr b="0" lang="en" sz="1200" strike="noStrike" u="none">
                <a:solidFill>
                  <a:schemeClr val="dk2"/>
                </a:solidFill>
                <a:effectLst/>
                <a:uFillTx/>
                <a:latin typeface="DM Sans Medium"/>
                <a:ea typeface="DM Sans Medium"/>
              </a:rPr>
              <a:t>your </a:t>
            </a:r>
            <a:r>
              <a:rPr b="0" lang="en" sz="1200" strike="noStrike" u="none">
                <a:solidFill>
                  <a:schemeClr val="dk2"/>
                </a:solidFill>
                <a:effectLst/>
                <a:uFillTx/>
                <a:latin typeface="DM Sans Medium"/>
                <a:ea typeface="DM Sans Medium"/>
              </a:rPr>
              <a:t>product/service</a:t>
            </a:r>
            <a:endParaRPr b="0" lang="en-US" sz="1200" strike="noStrike" u="none">
              <a:solidFill>
                <a:srgbClr val="000000"/>
              </a:solidFill>
              <a:effectLst/>
              <a:uFillTx/>
              <a:latin typeface="Arial"/>
            </a:endParaRPr>
          </a:p>
        </p:txBody>
      </p:sp>
      <p:sp>
        <p:nvSpPr>
          <p:cNvPr id="1913" name="PlaceHolder 4"/>
          <p:cNvSpPr>
            <a:spLocks noGrp="1"/>
          </p:cNvSpPr>
          <p:nvPr>
            <p:ph type="subTitle"/>
          </p:nvPr>
        </p:nvSpPr>
        <p:spPr>
          <a:xfrm>
            <a:off x="4296600" y="1524600"/>
            <a:ext cx="3678480" cy="107856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The introduction </a:t>
            </a:r>
            <a:r>
              <a:rPr b="0" lang="en" sz="1200" strike="noStrike" u="none">
                <a:solidFill>
                  <a:schemeClr val="dk2"/>
                </a:solidFill>
                <a:effectLst/>
                <a:uFillTx/>
                <a:latin typeface="DM Sans Medium"/>
                <a:ea typeface="DM Sans Medium"/>
              </a:rPr>
              <a:t>of your company </a:t>
            </a:r>
            <a:r>
              <a:rPr b="0" lang="en" sz="1200" strike="noStrike" u="none">
                <a:solidFill>
                  <a:schemeClr val="dk2"/>
                </a:solidFill>
                <a:effectLst/>
                <a:uFillTx/>
                <a:latin typeface="DM Sans Medium"/>
                <a:ea typeface="DM Sans Medium"/>
              </a:rPr>
              <a:t>in the pitch deck </a:t>
            </a:r>
            <a:r>
              <a:rPr b="0" lang="en" sz="1200" strike="noStrike" u="none">
                <a:solidFill>
                  <a:schemeClr val="dk2"/>
                </a:solidFill>
                <a:effectLst/>
                <a:uFillTx/>
                <a:latin typeface="DM Sans Medium"/>
                <a:ea typeface="DM Sans Medium"/>
              </a:rPr>
              <a:t>should include a </a:t>
            </a:r>
            <a:r>
              <a:rPr b="0" lang="en" sz="1200" strike="noStrike" u="none">
                <a:solidFill>
                  <a:schemeClr val="dk2"/>
                </a:solidFill>
                <a:effectLst/>
                <a:uFillTx/>
                <a:latin typeface="DM Sans Medium"/>
                <a:ea typeface="DM Sans Medium"/>
              </a:rPr>
              <a:t>brief overview of </a:t>
            </a:r>
            <a:r>
              <a:rPr b="0" lang="en" sz="1200" strike="noStrike" u="none">
                <a:solidFill>
                  <a:schemeClr val="dk2"/>
                </a:solidFill>
                <a:effectLst/>
                <a:uFillTx/>
                <a:latin typeface="DM Sans Medium"/>
                <a:ea typeface="DM Sans Medium"/>
              </a:rPr>
              <a:t>who you are and </a:t>
            </a:r>
            <a:r>
              <a:rPr b="0" lang="en" sz="1200" strike="noStrike" u="none">
                <a:solidFill>
                  <a:schemeClr val="dk2"/>
                </a:solidFill>
                <a:effectLst/>
                <a:uFillTx/>
                <a:latin typeface="DM Sans Medium"/>
                <a:ea typeface="DM Sans Medium"/>
              </a:rPr>
              <a:t>what you do. It </a:t>
            </a:r>
            <a:r>
              <a:rPr b="0" lang="en" sz="1200" strike="noStrike" u="none">
                <a:solidFill>
                  <a:schemeClr val="dk2"/>
                </a:solidFill>
                <a:effectLst/>
                <a:uFillTx/>
                <a:latin typeface="DM Sans Medium"/>
                <a:ea typeface="DM Sans Medium"/>
              </a:rPr>
              <a:t>should also </a:t>
            </a:r>
            <a:r>
              <a:rPr b="0" lang="en" sz="1200" strike="noStrike" u="none">
                <a:solidFill>
                  <a:schemeClr val="dk2"/>
                </a:solidFill>
                <a:effectLst/>
                <a:uFillTx/>
                <a:latin typeface="DM Sans Medium"/>
                <a:ea typeface="DM Sans Medium"/>
              </a:rPr>
              <a:t>include a brief </a:t>
            </a:r>
            <a:r>
              <a:rPr b="0" lang="en" sz="1200" strike="noStrike" u="none">
                <a:solidFill>
                  <a:schemeClr val="dk2"/>
                </a:solidFill>
                <a:effectLst/>
                <a:uFillTx/>
                <a:latin typeface="DM Sans Medium"/>
                <a:ea typeface="DM Sans Medium"/>
              </a:rPr>
              <a:t>description of </a:t>
            </a:r>
            <a:r>
              <a:rPr b="0" lang="en" sz="1200" strike="noStrike" u="none">
                <a:solidFill>
                  <a:schemeClr val="dk2"/>
                </a:solidFill>
                <a:effectLst/>
                <a:uFillTx/>
                <a:latin typeface="DM Sans Medium"/>
                <a:ea typeface="DM Sans Medium"/>
              </a:rPr>
              <a:t>why your product </a:t>
            </a:r>
            <a:r>
              <a:rPr b="0" lang="en" sz="1200" strike="noStrike" u="none">
                <a:solidFill>
                  <a:schemeClr val="dk2"/>
                </a:solidFill>
                <a:effectLst/>
                <a:uFillTx/>
                <a:latin typeface="DM Sans Medium"/>
                <a:ea typeface="DM Sans Medium"/>
              </a:rPr>
              <a:t>or service is </a:t>
            </a:r>
            <a:r>
              <a:rPr b="0" lang="en" sz="1200" strike="noStrike" u="none">
                <a:solidFill>
                  <a:schemeClr val="dk2"/>
                </a:solidFill>
                <a:effectLst/>
                <a:uFillTx/>
                <a:latin typeface="DM Sans Medium"/>
                <a:ea typeface="DM Sans Medium"/>
              </a:rPr>
              <a:t>unique and the </a:t>
            </a:r>
            <a:r>
              <a:rPr b="0" lang="en" sz="1200" strike="noStrike" u="none">
                <a:solidFill>
                  <a:schemeClr val="dk2"/>
                </a:solidFill>
                <a:effectLst/>
                <a:uFillTx/>
                <a:latin typeface="DM Sans Medium"/>
                <a:ea typeface="DM Sans Medium"/>
              </a:rPr>
              <a:t>value it provides </a:t>
            </a:r>
            <a:r>
              <a:rPr b="0" lang="en" sz="1200" strike="noStrike" u="none">
                <a:solidFill>
                  <a:schemeClr val="dk2"/>
                </a:solidFill>
                <a:effectLst/>
                <a:uFillTx/>
                <a:latin typeface="DM Sans Medium"/>
                <a:ea typeface="DM Sans Medium"/>
              </a:rPr>
              <a:t>to customers</a:t>
            </a:r>
            <a:endParaRPr b="0" lang="en-US" sz="1200" strike="noStrike" u="none">
              <a:solidFill>
                <a:srgbClr val="000000"/>
              </a:solidFill>
              <a:effectLst/>
              <a:uFillTx/>
              <a:latin typeface="Arial"/>
            </a:endParaRPr>
          </a:p>
        </p:txBody>
      </p:sp>
      <p:sp>
        <p:nvSpPr>
          <p:cNvPr id="1914" name="PlaceHolder 5"/>
          <p:cNvSpPr>
            <a:spLocks noGrp="1"/>
          </p:cNvSpPr>
          <p:nvPr>
            <p:ph type="subTitle"/>
          </p:nvPr>
        </p:nvSpPr>
        <p:spPr>
          <a:xfrm>
            <a:off x="4296600" y="1118160"/>
            <a:ext cx="367848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Our </a:t>
            </a:r>
            <a:r>
              <a:rPr b="0" lang="en" sz="1800" strike="noStrike" u="none">
                <a:solidFill>
                  <a:schemeClr val="dk1"/>
                </a:solidFill>
                <a:effectLst/>
                <a:uFillTx/>
                <a:latin typeface="Krub SemiBold"/>
                <a:ea typeface="Krub SemiBold"/>
              </a:rPr>
              <a:t>company</a:t>
            </a:r>
            <a:endParaRPr b="0" lang="en-US" sz="1800" strike="noStrike" u="none">
              <a:solidFill>
                <a:srgbClr val="000000"/>
              </a:solidFill>
              <a:effectLst/>
              <a:uFillTx/>
              <a:latin typeface="Arial"/>
            </a:endParaRPr>
          </a:p>
        </p:txBody>
      </p:sp>
      <p:grpSp>
        <p:nvGrpSpPr>
          <p:cNvPr id="1915" name="Google Shape;2000;p28"/>
          <p:cNvGrpSpPr/>
          <p:nvPr/>
        </p:nvGrpSpPr>
        <p:grpSpPr>
          <a:xfrm>
            <a:off x="862920" y="1563480"/>
            <a:ext cx="2635920" cy="4982400"/>
            <a:chOff x="862920" y="1563480"/>
            <a:chExt cx="2635920" cy="4982400"/>
          </a:xfrm>
        </p:grpSpPr>
        <p:sp>
          <p:nvSpPr>
            <p:cNvPr id="1916" name="Google Shape;2001;p28"/>
            <p:cNvSpPr/>
            <p:nvPr/>
          </p:nvSpPr>
          <p:spPr>
            <a:xfrm>
              <a:off x="862920" y="3005280"/>
              <a:ext cx="1652760" cy="3540600"/>
            </a:xfrm>
            <a:custGeom>
              <a:avLst/>
              <a:gdLst>
                <a:gd name="textAreaLeft" fmla="*/ 0 w 1652760"/>
                <a:gd name="textAreaRight" fmla="*/ 1653120 w 1652760"/>
                <a:gd name="textAreaTop" fmla="*/ 0 h 3540600"/>
                <a:gd name="textAreaBottom" fmla="*/ 3540960 h 3540600"/>
              </a:gdLst>
              <a:ahLst/>
              <a:cxnLst/>
              <a:rect l="textAreaLeft" t="textAreaTop" r="textAreaRight" b="textAreaBottom"/>
              <a:pathLst>
                <a:path w="900549" h="1928864">
                  <a:moveTo>
                    <a:pt x="483307" y="1928865"/>
                  </a:moveTo>
                  <a:cubicBezTo>
                    <a:pt x="483307" y="1928865"/>
                    <a:pt x="719147" y="827011"/>
                    <a:pt x="722150" y="811996"/>
                  </a:cubicBezTo>
                  <a:cubicBezTo>
                    <a:pt x="725188" y="796981"/>
                    <a:pt x="872614" y="587435"/>
                    <a:pt x="900549" y="336266"/>
                  </a:cubicBezTo>
                  <a:lnTo>
                    <a:pt x="522835" y="0"/>
                  </a:lnTo>
                  <a:cubicBezTo>
                    <a:pt x="522835" y="0"/>
                    <a:pt x="430092" y="114847"/>
                    <a:pt x="406417" y="196801"/>
                  </a:cubicBezTo>
                  <a:cubicBezTo>
                    <a:pt x="382777" y="278755"/>
                    <a:pt x="359032" y="630000"/>
                    <a:pt x="350722" y="688000"/>
                  </a:cubicBezTo>
                  <a:cubicBezTo>
                    <a:pt x="342411" y="746000"/>
                    <a:pt x="0" y="1779972"/>
                    <a:pt x="0" y="1779972"/>
                  </a:cubicBezTo>
                  <a:lnTo>
                    <a:pt x="483307" y="1928865"/>
                  </a:ln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17" name="Google Shape;2002;p28"/>
            <p:cNvSpPr/>
            <p:nvPr/>
          </p:nvSpPr>
          <p:spPr>
            <a:xfrm>
              <a:off x="1564560" y="1563480"/>
              <a:ext cx="1934280" cy="2342160"/>
            </a:xfrm>
            <a:custGeom>
              <a:avLst/>
              <a:gdLst>
                <a:gd name="textAreaLeft" fmla="*/ 0 w 1934280"/>
                <a:gd name="textAreaRight" fmla="*/ 1934640 w 1934280"/>
                <a:gd name="textAreaTop" fmla="*/ 0 h 2342160"/>
                <a:gd name="textAreaBottom" fmla="*/ 2342520 h 2342160"/>
              </a:gdLst>
              <a:ahLst/>
              <a:cxnLst/>
              <a:rect l="textAreaLeft" t="textAreaTop" r="textAreaRight" b="textAreaBottom"/>
              <a:pathLst>
                <a:path w="1053800" h="1276010">
                  <a:moveTo>
                    <a:pt x="1010839" y="1109420"/>
                  </a:moveTo>
                  <a:cubicBezTo>
                    <a:pt x="768225" y="1165918"/>
                    <a:pt x="531373" y="1221054"/>
                    <a:pt x="301643" y="1274549"/>
                  </a:cubicBezTo>
                  <a:cubicBezTo>
                    <a:pt x="271195" y="1281638"/>
                    <a:pt x="240885" y="1262223"/>
                    <a:pt x="234600" y="1231599"/>
                  </a:cubicBezTo>
                  <a:cubicBezTo>
                    <a:pt x="175483" y="942439"/>
                    <a:pt x="93808" y="600587"/>
                    <a:pt x="1693" y="234256"/>
                  </a:cubicBezTo>
                  <a:cubicBezTo>
                    <a:pt x="-5884" y="204122"/>
                    <a:pt x="12693" y="173603"/>
                    <a:pt x="42967" y="166584"/>
                  </a:cubicBezTo>
                  <a:cubicBezTo>
                    <a:pt x="282264" y="117524"/>
                    <a:pt x="518662" y="62562"/>
                    <a:pt x="752128" y="1454"/>
                  </a:cubicBezTo>
                  <a:cubicBezTo>
                    <a:pt x="781599" y="-5390"/>
                    <a:pt x="811140" y="12558"/>
                    <a:pt x="818578" y="41890"/>
                  </a:cubicBezTo>
                  <a:cubicBezTo>
                    <a:pt x="912054" y="409617"/>
                    <a:pt x="994322" y="752971"/>
                    <a:pt x="1052706" y="1044366"/>
                  </a:cubicBezTo>
                  <a:cubicBezTo>
                    <a:pt x="1058608" y="1073803"/>
                    <a:pt x="1040066" y="1102610"/>
                    <a:pt x="1010839" y="110942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1918" name="Google Shape;2003;p28"/>
            <p:cNvGrpSpPr/>
            <p:nvPr/>
          </p:nvGrpSpPr>
          <p:grpSpPr>
            <a:xfrm>
              <a:off x="1693080" y="1705680"/>
              <a:ext cx="1629000" cy="2056320"/>
              <a:chOff x="1693080" y="1705680"/>
              <a:chExt cx="1629000" cy="2056320"/>
            </a:xfrm>
          </p:grpSpPr>
          <p:sp>
            <p:nvSpPr>
              <p:cNvPr id="1919" name="Google Shape;2004;p28"/>
              <p:cNvSpPr/>
              <p:nvPr/>
            </p:nvSpPr>
            <p:spPr>
              <a:xfrm>
                <a:off x="1693080" y="1705680"/>
                <a:ext cx="1629000" cy="2056320"/>
              </a:xfrm>
              <a:custGeom>
                <a:avLst/>
                <a:gdLst>
                  <a:gd name="textAreaLeft" fmla="*/ 0 w 1629000"/>
                  <a:gd name="textAreaRight" fmla="*/ 1629360 w 1629000"/>
                  <a:gd name="textAreaTop" fmla="*/ 0 h 2056320"/>
                  <a:gd name="textAreaBottom" fmla="*/ 2056680 h 2056320"/>
                </a:gdLst>
                <a:ahLst/>
                <a:cxnLst/>
                <a:rect l="textAreaLeft" t="textAreaTop" r="textAreaRight" b="textAreaBottom"/>
                <a:pathLst>
                  <a:path w="887454" h="1120396">
                    <a:moveTo>
                      <a:pt x="0" y="159054"/>
                    </a:moveTo>
                    <a:cubicBezTo>
                      <a:pt x="113241" y="483622"/>
                      <a:pt x="211781" y="1120396"/>
                      <a:pt x="211781" y="1120396"/>
                    </a:cubicBezTo>
                    <a:cubicBezTo>
                      <a:pt x="211781" y="1120396"/>
                      <a:pt x="625600" y="1034601"/>
                      <a:pt x="771839" y="989975"/>
                    </a:cubicBezTo>
                    <a:cubicBezTo>
                      <a:pt x="854352" y="904495"/>
                      <a:pt x="887455" y="794362"/>
                      <a:pt x="887455" y="794362"/>
                    </a:cubicBezTo>
                    <a:cubicBezTo>
                      <a:pt x="825858" y="445700"/>
                      <a:pt x="682902" y="0"/>
                      <a:pt x="682902" y="0"/>
                    </a:cubicBezTo>
                    <a:cubicBezTo>
                      <a:pt x="256651" y="109854"/>
                      <a:pt x="0" y="159054"/>
                      <a:pt x="0" y="159054"/>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20" name="Google Shape;2005;p28"/>
              <p:cNvGrpSpPr/>
              <p:nvPr/>
            </p:nvGrpSpPr>
            <p:grpSpPr>
              <a:xfrm>
                <a:off x="1930320" y="2005200"/>
                <a:ext cx="1097280" cy="634680"/>
                <a:chOff x="1930320" y="2005200"/>
                <a:chExt cx="1097280" cy="634680"/>
              </a:xfrm>
            </p:grpSpPr>
            <p:grpSp>
              <p:nvGrpSpPr>
                <p:cNvPr id="1921" name="Google Shape;2006;p28"/>
                <p:cNvGrpSpPr/>
                <p:nvPr/>
              </p:nvGrpSpPr>
              <p:grpSpPr>
                <a:xfrm>
                  <a:off x="1930320" y="2134440"/>
                  <a:ext cx="469800" cy="505440"/>
                  <a:chOff x="1930320" y="2134440"/>
                  <a:chExt cx="469800" cy="505440"/>
                </a:xfrm>
              </p:grpSpPr>
              <p:sp>
                <p:nvSpPr>
                  <p:cNvPr id="1922" name="Google Shape;2007;p28"/>
                  <p:cNvSpPr/>
                  <p:nvPr/>
                </p:nvSpPr>
                <p:spPr>
                  <a:xfrm>
                    <a:off x="1930320" y="2178000"/>
                    <a:ext cx="468000" cy="461880"/>
                  </a:xfrm>
                  <a:custGeom>
                    <a:avLst/>
                    <a:gdLst>
                      <a:gd name="textAreaLeft" fmla="*/ 0 w 468000"/>
                      <a:gd name="textAreaRight" fmla="*/ 468360 w 468000"/>
                      <a:gd name="textAreaTop" fmla="*/ 0 h 461880"/>
                      <a:gd name="textAreaBottom" fmla="*/ 462240 h 461880"/>
                    </a:gdLst>
                    <a:ahLst/>
                    <a:cxnLst/>
                    <a:rect l="textAreaLeft" t="textAreaTop" r="textAreaRight" b="textAreaBottom"/>
                    <a:pathLst>
                      <a:path w="255161" h="251803">
                        <a:moveTo>
                          <a:pt x="170827" y="104197"/>
                        </a:moveTo>
                        <a:cubicBezTo>
                          <a:pt x="172154" y="107095"/>
                          <a:pt x="173237" y="110168"/>
                          <a:pt x="174005" y="113415"/>
                        </a:cubicBezTo>
                        <a:cubicBezTo>
                          <a:pt x="179976" y="139046"/>
                          <a:pt x="164018" y="164676"/>
                          <a:pt x="138388" y="170647"/>
                        </a:cubicBezTo>
                        <a:cubicBezTo>
                          <a:pt x="112758" y="176618"/>
                          <a:pt x="87127" y="160660"/>
                          <a:pt x="81156" y="135030"/>
                        </a:cubicBezTo>
                        <a:cubicBezTo>
                          <a:pt x="75185" y="109400"/>
                          <a:pt x="91143" y="83770"/>
                          <a:pt x="116773" y="77798"/>
                        </a:cubicBezTo>
                        <a:lnTo>
                          <a:pt x="98651" y="0"/>
                        </a:lnTo>
                        <a:cubicBezTo>
                          <a:pt x="30036" y="15958"/>
                          <a:pt x="-12635" y="84538"/>
                          <a:pt x="3358" y="153153"/>
                        </a:cubicBezTo>
                        <a:cubicBezTo>
                          <a:pt x="19316" y="221768"/>
                          <a:pt x="87896" y="264438"/>
                          <a:pt x="156511" y="248445"/>
                        </a:cubicBezTo>
                        <a:cubicBezTo>
                          <a:pt x="225125" y="232488"/>
                          <a:pt x="267796" y="163908"/>
                          <a:pt x="251803" y="95293"/>
                        </a:cubicBezTo>
                        <a:cubicBezTo>
                          <a:pt x="249778" y="86633"/>
                          <a:pt x="246915" y="78357"/>
                          <a:pt x="243318" y="70605"/>
                        </a:cubicBezTo>
                        <a:lnTo>
                          <a:pt x="170827" y="104197"/>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23" name="Google Shape;2008;p28"/>
                  <p:cNvSpPr/>
                  <p:nvPr/>
                </p:nvSpPr>
                <p:spPr>
                  <a:xfrm>
                    <a:off x="2134800" y="2134440"/>
                    <a:ext cx="265320" cy="196920"/>
                  </a:xfrm>
                  <a:custGeom>
                    <a:avLst/>
                    <a:gdLst>
                      <a:gd name="textAreaLeft" fmla="*/ 0 w 265320"/>
                      <a:gd name="textAreaRight" fmla="*/ 265680 w 265320"/>
                      <a:gd name="textAreaTop" fmla="*/ 0 h 196920"/>
                      <a:gd name="textAreaBottom" fmla="*/ 197280 h 196920"/>
                    </a:gdLst>
                    <a:ahLst/>
                    <a:cxnLst/>
                    <a:rect l="textAreaLeft" t="textAreaTop" r="textAreaRight" b="textAreaBottom"/>
                    <a:pathLst>
                      <a:path w="144667" h="107539">
                        <a:moveTo>
                          <a:pt x="18123" y="81141"/>
                        </a:moveTo>
                        <a:cubicBezTo>
                          <a:pt x="40506" y="75938"/>
                          <a:pt x="62888" y="87426"/>
                          <a:pt x="72177" y="107539"/>
                        </a:cubicBezTo>
                        <a:lnTo>
                          <a:pt x="144667" y="73947"/>
                        </a:lnTo>
                        <a:cubicBezTo>
                          <a:pt x="119840" y="20208"/>
                          <a:pt x="59920" y="-10590"/>
                          <a:pt x="0" y="3342"/>
                        </a:cubicBezTo>
                        <a:cubicBezTo>
                          <a:pt x="0" y="3342"/>
                          <a:pt x="0" y="3342"/>
                          <a:pt x="0" y="3342"/>
                        </a:cubicBezTo>
                        <a:lnTo>
                          <a:pt x="18123" y="81141"/>
                        </a:lnTo>
                        <a:cubicBezTo>
                          <a:pt x="18123" y="81141"/>
                          <a:pt x="18123" y="81141"/>
                          <a:pt x="18123" y="81141"/>
                        </a:cubicBez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924" name="Google Shape;2009;p28"/>
                <p:cNvGrpSpPr/>
                <p:nvPr/>
              </p:nvGrpSpPr>
              <p:grpSpPr>
                <a:xfrm>
                  <a:off x="2451600" y="2005200"/>
                  <a:ext cx="576000" cy="506520"/>
                  <a:chOff x="2451600" y="2005200"/>
                  <a:chExt cx="576000" cy="506520"/>
                </a:xfrm>
              </p:grpSpPr>
              <p:sp>
                <p:nvSpPr>
                  <p:cNvPr id="1925" name="Google Shape;2010;p28"/>
                  <p:cNvSpPr/>
                  <p:nvPr/>
                </p:nvSpPr>
                <p:spPr>
                  <a:xfrm>
                    <a:off x="2516400" y="2374200"/>
                    <a:ext cx="511200" cy="137520"/>
                  </a:xfrm>
                  <a:custGeom>
                    <a:avLst/>
                    <a:gdLst>
                      <a:gd name="textAreaLeft" fmla="*/ 0 w 511200"/>
                      <a:gd name="textAreaRight" fmla="*/ 511560 w 511200"/>
                      <a:gd name="textAreaTop" fmla="*/ 0 h 137520"/>
                      <a:gd name="textAreaBottom" fmla="*/ 137880 h 137520"/>
                    </a:gdLst>
                    <a:ahLst/>
                    <a:cxnLst/>
                    <a:rect l="textAreaLeft" t="textAreaTop" r="textAreaRight" b="textAreaBottom"/>
                    <a:pathLst>
                      <a:path w="278623" h="75116">
                        <a:moveTo>
                          <a:pt x="270763" y="196"/>
                        </a:moveTo>
                        <a:lnTo>
                          <a:pt x="4893" y="62106"/>
                        </a:lnTo>
                        <a:cubicBezTo>
                          <a:pt x="-3348" y="64027"/>
                          <a:pt x="-380" y="76842"/>
                          <a:pt x="7861" y="74921"/>
                        </a:cubicBezTo>
                        <a:lnTo>
                          <a:pt x="273731" y="13011"/>
                        </a:lnTo>
                        <a:cubicBezTo>
                          <a:pt x="281971" y="11090"/>
                          <a:pt x="279003" y="-1725"/>
                          <a:pt x="270763" y="1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26" name="Google Shape;2011;p28"/>
                  <p:cNvSpPr/>
                  <p:nvPr/>
                </p:nvSpPr>
                <p:spPr>
                  <a:xfrm>
                    <a:off x="2494800" y="2282040"/>
                    <a:ext cx="511200" cy="137520"/>
                  </a:xfrm>
                  <a:custGeom>
                    <a:avLst/>
                    <a:gdLst>
                      <a:gd name="textAreaLeft" fmla="*/ 0 w 511200"/>
                      <a:gd name="textAreaRight" fmla="*/ 511560 w 511200"/>
                      <a:gd name="textAreaTop" fmla="*/ 0 h 137520"/>
                      <a:gd name="textAreaBottom" fmla="*/ 137880 h 137520"/>
                    </a:gdLst>
                    <a:ahLst/>
                    <a:cxnLst/>
                    <a:rect l="textAreaLeft" t="textAreaTop" r="textAreaRight" b="textAreaBottom"/>
                    <a:pathLst>
                      <a:path w="278623" h="75117">
                        <a:moveTo>
                          <a:pt x="270763" y="196"/>
                        </a:moveTo>
                        <a:lnTo>
                          <a:pt x="4893" y="62107"/>
                        </a:lnTo>
                        <a:cubicBezTo>
                          <a:pt x="-3348" y="64027"/>
                          <a:pt x="-380" y="76842"/>
                          <a:pt x="7861" y="74922"/>
                        </a:cubicBezTo>
                        <a:lnTo>
                          <a:pt x="273731" y="13011"/>
                        </a:lnTo>
                        <a:cubicBezTo>
                          <a:pt x="281971" y="11056"/>
                          <a:pt x="279003" y="-1725"/>
                          <a:pt x="270763" y="1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27" name="Google Shape;2012;p28"/>
                  <p:cNvSpPr/>
                  <p:nvPr/>
                </p:nvSpPr>
                <p:spPr>
                  <a:xfrm>
                    <a:off x="2473200" y="2189880"/>
                    <a:ext cx="511200" cy="137520"/>
                  </a:xfrm>
                  <a:custGeom>
                    <a:avLst/>
                    <a:gdLst>
                      <a:gd name="textAreaLeft" fmla="*/ 0 w 511200"/>
                      <a:gd name="textAreaRight" fmla="*/ 511560 w 511200"/>
                      <a:gd name="textAreaTop" fmla="*/ 0 h 137520"/>
                      <a:gd name="textAreaBottom" fmla="*/ 137880 h 137520"/>
                    </a:gdLst>
                    <a:ahLst/>
                    <a:cxnLst/>
                    <a:rect l="textAreaLeft" t="textAreaTop" r="textAreaRight" b="textAreaBottom"/>
                    <a:pathLst>
                      <a:path w="278623" h="75116">
                        <a:moveTo>
                          <a:pt x="270763" y="196"/>
                        </a:moveTo>
                        <a:lnTo>
                          <a:pt x="4893" y="62106"/>
                        </a:lnTo>
                        <a:cubicBezTo>
                          <a:pt x="-3348" y="64027"/>
                          <a:pt x="-380" y="76842"/>
                          <a:pt x="7861" y="74921"/>
                        </a:cubicBezTo>
                        <a:lnTo>
                          <a:pt x="273731" y="13011"/>
                        </a:lnTo>
                        <a:cubicBezTo>
                          <a:pt x="281971" y="11090"/>
                          <a:pt x="279003" y="-1725"/>
                          <a:pt x="270763" y="1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28" name="Google Shape;2013;p28"/>
                  <p:cNvSpPr/>
                  <p:nvPr/>
                </p:nvSpPr>
                <p:spPr>
                  <a:xfrm>
                    <a:off x="2451600" y="2097360"/>
                    <a:ext cx="511200" cy="137520"/>
                  </a:xfrm>
                  <a:custGeom>
                    <a:avLst/>
                    <a:gdLst>
                      <a:gd name="textAreaLeft" fmla="*/ 0 w 511200"/>
                      <a:gd name="textAreaRight" fmla="*/ 511560 w 511200"/>
                      <a:gd name="textAreaTop" fmla="*/ 0 h 137520"/>
                      <a:gd name="textAreaBottom" fmla="*/ 137880 h 137520"/>
                    </a:gdLst>
                    <a:ahLst/>
                    <a:cxnLst/>
                    <a:rect l="textAreaLeft" t="textAreaTop" r="textAreaRight" b="textAreaBottom"/>
                    <a:pathLst>
                      <a:path w="278648" h="75116">
                        <a:moveTo>
                          <a:pt x="270763" y="196"/>
                        </a:moveTo>
                        <a:lnTo>
                          <a:pt x="4893" y="62106"/>
                        </a:lnTo>
                        <a:cubicBezTo>
                          <a:pt x="-3348" y="64027"/>
                          <a:pt x="-380" y="76842"/>
                          <a:pt x="7861" y="74921"/>
                        </a:cubicBezTo>
                        <a:lnTo>
                          <a:pt x="273731" y="13011"/>
                        </a:lnTo>
                        <a:cubicBezTo>
                          <a:pt x="282006" y="11090"/>
                          <a:pt x="279038" y="-1725"/>
                          <a:pt x="270763" y="196"/>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29" name="Google Shape;2014;p28"/>
                  <p:cNvSpPr/>
                  <p:nvPr/>
                </p:nvSpPr>
                <p:spPr>
                  <a:xfrm>
                    <a:off x="2641680" y="2005200"/>
                    <a:ext cx="299880" cy="88200"/>
                  </a:xfrm>
                  <a:custGeom>
                    <a:avLst/>
                    <a:gdLst>
                      <a:gd name="textAreaLeft" fmla="*/ 0 w 299880"/>
                      <a:gd name="textAreaRight" fmla="*/ 300240 w 299880"/>
                      <a:gd name="textAreaTop" fmla="*/ 0 h 88200"/>
                      <a:gd name="textAreaBottom" fmla="*/ 88560 h 88200"/>
                    </a:gdLst>
                    <a:ahLst/>
                    <a:cxnLst/>
                    <a:rect l="textAreaLeft" t="textAreaTop" r="textAreaRight" b="textAreaBottom"/>
                    <a:pathLst>
                      <a:path w="163592" h="48334">
                        <a:moveTo>
                          <a:pt x="155706" y="196"/>
                        </a:moveTo>
                        <a:lnTo>
                          <a:pt x="4893" y="35324"/>
                        </a:lnTo>
                        <a:cubicBezTo>
                          <a:pt x="-3348" y="37244"/>
                          <a:pt x="-380" y="50059"/>
                          <a:pt x="7861" y="48139"/>
                        </a:cubicBezTo>
                        <a:lnTo>
                          <a:pt x="158674" y="13011"/>
                        </a:lnTo>
                        <a:cubicBezTo>
                          <a:pt x="166950" y="11090"/>
                          <a:pt x="163982" y="-1725"/>
                          <a:pt x="155706" y="196"/>
                        </a:cubicBezTo>
                        <a:close/>
                      </a:path>
                    </a:pathLst>
                  </a:custGeom>
                  <a:solidFill>
                    <a:srgbClr val="3a19a4"/>
                  </a:solidFill>
                  <a:ln w="0">
                    <a:noFill/>
                  </a:ln>
                </p:spPr>
                <p:style>
                  <a:lnRef idx="0"/>
                  <a:fillRef idx="0"/>
                  <a:effectRef idx="0"/>
                  <a:fontRef idx="minor"/>
                </p:style>
                <p:txBody>
                  <a:bodyPr tIns="44280" bIns="442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930" name="Google Shape;2015;p28"/>
              <p:cNvGrpSpPr/>
              <p:nvPr/>
            </p:nvGrpSpPr>
            <p:grpSpPr>
              <a:xfrm>
                <a:off x="2032560" y="2845440"/>
                <a:ext cx="698040" cy="531360"/>
                <a:chOff x="2032560" y="2845440"/>
                <a:chExt cx="698040" cy="531360"/>
              </a:xfrm>
            </p:grpSpPr>
            <p:sp>
              <p:nvSpPr>
                <p:cNvPr id="1931" name="Google Shape;2016;p28"/>
                <p:cNvSpPr/>
                <p:nvPr/>
              </p:nvSpPr>
              <p:spPr>
                <a:xfrm rot="20812200">
                  <a:off x="2089800" y="2851200"/>
                  <a:ext cx="113040" cy="519480"/>
                </a:xfrm>
                <a:custGeom>
                  <a:avLst/>
                  <a:gdLst>
                    <a:gd name="textAreaLeft" fmla="*/ 0 w 113040"/>
                    <a:gd name="textAreaRight" fmla="*/ 113400 w 113040"/>
                    <a:gd name="textAreaTop" fmla="*/ 0 h 519480"/>
                    <a:gd name="textAreaBottom" fmla="*/ 519840 h 519480"/>
                  </a:gdLst>
                  <a:ahLst/>
                  <a:cxnLst/>
                  <a:rect l="textAreaLeft" t="textAreaTop" r="textAreaRight" b="textAreaBottom"/>
                  <a:pathLst>
                    <a:path w="61768" h="282828">
                      <a:moveTo>
                        <a:pt x="0" y="0"/>
                      </a:moveTo>
                      <a:lnTo>
                        <a:pt x="61768" y="0"/>
                      </a:lnTo>
                      <a:lnTo>
                        <a:pt x="61768" y="282829"/>
                      </a:lnTo>
                      <a:lnTo>
                        <a:pt x="0" y="282829"/>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32" name="Google Shape;2017;p28"/>
                <p:cNvSpPr/>
                <p:nvPr/>
              </p:nvSpPr>
              <p:spPr>
                <a:xfrm rot="20812200">
                  <a:off x="2273400" y="3048120"/>
                  <a:ext cx="113040" cy="282600"/>
                </a:xfrm>
                <a:custGeom>
                  <a:avLst/>
                  <a:gdLst>
                    <a:gd name="textAreaLeft" fmla="*/ 0 w 113040"/>
                    <a:gd name="textAreaRight" fmla="*/ 113400 w 113040"/>
                    <a:gd name="textAreaTop" fmla="*/ 0 h 282600"/>
                    <a:gd name="textAreaBottom" fmla="*/ 282960 h 282600"/>
                  </a:gdLst>
                  <a:ahLst/>
                  <a:cxnLst/>
                  <a:rect l="textAreaLeft" t="textAreaTop" r="textAreaRight" b="textAreaBottom"/>
                  <a:pathLst>
                    <a:path w="61768" h="153949">
                      <a:moveTo>
                        <a:pt x="0" y="0"/>
                      </a:moveTo>
                      <a:lnTo>
                        <a:pt x="61768" y="0"/>
                      </a:lnTo>
                      <a:lnTo>
                        <a:pt x="61768" y="153950"/>
                      </a:lnTo>
                      <a:lnTo>
                        <a:pt x="0" y="153950"/>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33" name="Google Shape;2018;p28"/>
                <p:cNvSpPr/>
                <p:nvPr/>
              </p:nvSpPr>
              <p:spPr>
                <a:xfrm rot="20812200">
                  <a:off x="2415240" y="2881800"/>
                  <a:ext cx="113040" cy="414000"/>
                </a:xfrm>
                <a:custGeom>
                  <a:avLst/>
                  <a:gdLst>
                    <a:gd name="textAreaLeft" fmla="*/ 0 w 113040"/>
                    <a:gd name="textAreaRight" fmla="*/ 113400 w 113040"/>
                    <a:gd name="textAreaTop" fmla="*/ 0 h 414000"/>
                    <a:gd name="textAreaBottom" fmla="*/ 414360 h 414000"/>
                  </a:gdLst>
                  <a:ahLst/>
                  <a:cxnLst/>
                  <a:rect l="textAreaLeft" t="textAreaTop" r="textAreaRight" b="textAreaBottom"/>
                  <a:pathLst>
                    <a:path w="61768" h="225529">
                      <a:moveTo>
                        <a:pt x="0" y="0"/>
                      </a:moveTo>
                      <a:lnTo>
                        <a:pt x="61768" y="0"/>
                      </a:lnTo>
                      <a:lnTo>
                        <a:pt x="61768" y="225530"/>
                      </a:lnTo>
                      <a:lnTo>
                        <a:pt x="0" y="22553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34" name="Google Shape;2019;p28"/>
                <p:cNvSpPr/>
                <p:nvPr/>
              </p:nvSpPr>
              <p:spPr>
                <a:xfrm rot="20812200">
                  <a:off x="2601720" y="3104640"/>
                  <a:ext cx="113040" cy="150840"/>
                </a:xfrm>
                <a:custGeom>
                  <a:avLst/>
                  <a:gdLst>
                    <a:gd name="textAreaLeft" fmla="*/ 0 w 113040"/>
                    <a:gd name="textAreaRight" fmla="*/ 113400 w 113040"/>
                    <a:gd name="textAreaTop" fmla="*/ 0 h 150840"/>
                    <a:gd name="textAreaBottom" fmla="*/ 151200 h 150840"/>
                  </a:gdLst>
                  <a:ahLst/>
                  <a:cxnLst/>
                  <a:rect l="textAreaLeft" t="textAreaTop" r="textAreaRight" b="textAreaBottom"/>
                  <a:pathLst>
                    <a:path w="61768" h="82334">
                      <a:moveTo>
                        <a:pt x="0" y="0"/>
                      </a:moveTo>
                      <a:lnTo>
                        <a:pt x="61768" y="0"/>
                      </a:lnTo>
                      <a:lnTo>
                        <a:pt x="61768" y="82335"/>
                      </a:lnTo>
                      <a:lnTo>
                        <a:pt x="0" y="82335"/>
                      </a:lnTo>
                      <a:close/>
                    </a:path>
                  </a:pathLst>
                </a:custGeom>
                <a:solidFill>
                  <a:srgbClr val="4c067a"/>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1935" name="Google Shape;2020;p28"/>
              <p:cNvGrpSpPr/>
              <p:nvPr/>
            </p:nvGrpSpPr>
            <p:grpSpPr>
              <a:xfrm>
                <a:off x="2723400" y="2622960"/>
                <a:ext cx="473760" cy="603720"/>
                <a:chOff x="2723400" y="2622960"/>
                <a:chExt cx="473760" cy="603720"/>
              </a:xfrm>
            </p:grpSpPr>
            <p:sp>
              <p:nvSpPr>
                <p:cNvPr id="1936" name="Google Shape;2021;p28"/>
                <p:cNvSpPr/>
                <p:nvPr/>
              </p:nvSpPr>
              <p:spPr>
                <a:xfrm>
                  <a:off x="2808000" y="2622960"/>
                  <a:ext cx="271800" cy="74160"/>
                </a:xfrm>
                <a:custGeom>
                  <a:avLst/>
                  <a:gdLst>
                    <a:gd name="textAreaLeft" fmla="*/ 0 w 271800"/>
                    <a:gd name="textAreaRight" fmla="*/ 272160 w 271800"/>
                    <a:gd name="textAreaTop" fmla="*/ 0 h 74160"/>
                    <a:gd name="textAreaBottom" fmla="*/ 74520 h 74160"/>
                  </a:gdLst>
                  <a:ahLst/>
                  <a:cxnLst/>
                  <a:rect l="textAreaLeft" t="textAreaTop" r="textAreaRight" b="textAreaBottom"/>
                  <a:pathLst>
                    <a:path w="148254" h="40635">
                      <a:moveTo>
                        <a:pt x="143528" y="117"/>
                      </a:moveTo>
                      <a:lnTo>
                        <a:pt x="2946" y="32836"/>
                      </a:lnTo>
                      <a:cubicBezTo>
                        <a:pt x="-2013" y="33988"/>
                        <a:pt x="-232" y="41670"/>
                        <a:pt x="4727" y="40518"/>
                      </a:cubicBezTo>
                      <a:lnTo>
                        <a:pt x="145309" y="7799"/>
                      </a:lnTo>
                      <a:cubicBezTo>
                        <a:pt x="150267" y="6647"/>
                        <a:pt x="148486" y="-1035"/>
                        <a:pt x="143528" y="117"/>
                      </a:cubicBezTo>
                      <a:close/>
                    </a:path>
                  </a:pathLst>
                </a:custGeom>
                <a:solidFill>
                  <a:srgbClr val="3a19a4"/>
                </a:solidFill>
                <a:ln w="0">
                  <a:noFill/>
                </a:ln>
              </p:spPr>
              <p:style>
                <a:lnRef idx="0"/>
                <a:fillRef idx="0"/>
                <a:effectRef idx="0"/>
                <a:fontRef idx="minor"/>
              </p:style>
              <p:txBody>
                <a:bodyPr tIns="37080" bIns="3708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37" name="Google Shape;2022;p28"/>
                <p:cNvSpPr/>
                <p:nvPr/>
              </p:nvSpPr>
              <p:spPr>
                <a:xfrm>
                  <a:off x="2723400" y="2724120"/>
                  <a:ext cx="379800" cy="99360"/>
                </a:xfrm>
                <a:custGeom>
                  <a:avLst/>
                  <a:gdLst>
                    <a:gd name="textAreaLeft" fmla="*/ 0 w 379800"/>
                    <a:gd name="textAreaRight" fmla="*/ 380160 w 379800"/>
                    <a:gd name="textAreaTop" fmla="*/ 0 h 99360"/>
                    <a:gd name="textAreaBottom" fmla="*/ 99720 h 99360"/>
                  </a:gdLst>
                  <a:ahLst/>
                  <a:cxnLst/>
                  <a:rect l="textAreaLeft" t="textAreaTop" r="textAreaRight" b="textAreaBottom"/>
                  <a:pathLst>
                    <a:path w="207092" h="54358">
                      <a:moveTo>
                        <a:pt x="202366" y="117"/>
                      </a:moveTo>
                      <a:lnTo>
                        <a:pt x="2946" y="46559"/>
                      </a:lnTo>
                      <a:cubicBezTo>
                        <a:pt x="-2013" y="47711"/>
                        <a:pt x="-232" y="55393"/>
                        <a:pt x="4727" y="54241"/>
                      </a:cubicBezTo>
                      <a:lnTo>
                        <a:pt x="204146" y="7799"/>
                      </a:lnTo>
                      <a:cubicBezTo>
                        <a:pt x="209105" y="6647"/>
                        <a:pt x="207324" y="-1035"/>
                        <a:pt x="202366" y="11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38" name="Google Shape;2023;p28"/>
                <p:cNvSpPr/>
                <p:nvPr/>
              </p:nvSpPr>
              <p:spPr>
                <a:xfrm>
                  <a:off x="2746800" y="2824920"/>
                  <a:ext cx="379800" cy="99360"/>
                </a:xfrm>
                <a:custGeom>
                  <a:avLst/>
                  <a:gdLst>
                    <a:gd name="textAreaLeft" fmla="*/ 0 w 379800"/>
                    <a:gd name="textAreaRight" fmla="*/ 380160 w 379800"/>
                    <a:gd name="textAreaTop" fmla="*/ 0 h 99360"/>
                    <a:gd name="textAreaBottom" fmla="*/ 99720 h 99360"/>
                  </a:gdLst>
                  <a:ahLst/>
                  <a:cxnLst/>
                  <a:rect l="textAreaLeft" t="textAreaTop" r="textAreaRight" b="textAreaBottom"/>
                  <a:pathLst>
                    <a:path w="207066" h="54358">
                      <a:moveTo>
                        <a:pt x="202366" y="117"/>
                      </a:moveTo>
                      <a:lnTo>
                        <a:pt x="2946" y="46559"/>
                      </a:lnTo>
                      <a:cubicBezTo>
                        <a:pt x="-2013" y="47711"/>
                        <a:pt x="-232" y="55393"/>
                        <a:pt x="4727" y="54241"/>
                      </a:cubicBezTo>
                      <a:lnTo>
                        <a:pt x="204146" y="7799"/>
                      </a:lnTo>
                      <a:cubicBezTo>
                        <a:pt x="209070" y="6647"/>
                        <a:pt x="207289" y="-1035"/>
                        <a:pt x="202366" y="11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39" name="Google Shape;2024;p28"/>
                <p:cNvSpPr/>
                <p:nvPr/>
              </p:nvSpPr>
              <p:spPr>
                <a:xfrm>
                  <a:off x="2770200" y="2925720"/>
                  <a:ext cx="379800" cy="99360"/>
                </a:xfrm>
                <a:custGeom>
                  <a:avLst/>
                  <a:gdLst>
                    <a:gd name="textAreaLeft" fmla="*/ 0 w 379800"/>
                    <a:gd name="textAreaRight" fmla="*/ 380160 w 379800"/>
                    <a:gd name="textAreaTop" fmla="*/ 0 h 99360"/>
                    <a:gd name="textAreaBottom" fmla="*/ 99720 h 99360"/>
                  </a:gdLst>
                  <a:ahLst/>
                  <a:cxnLst/>
                  <a:rect l="textAreaLeft" t="textAreaTop" r="textAreaRight" b="textAreaBottom"/>
                  <a:pathLst>
                    <a:path w="207092" h="54358">
                      <a:moveTo>
                        <a:pt x="202366" y="117"/>
                      </a:moveTo>
                      <a:lnTo>
                        <a:pt x="2946" y="46559"/>
                      </a:lnTo>
                      <a:cubicBezTo>
                        <a:pt x="-2013" y="47711"/>
                        <a:pt x="-232" y="55393"/>
                        <a:pt x="4727" y="54241"/>
                      </a:cubicBezTo>
                      <a:lnTo>
                        <a:pt x="204146" y="7799"/>
                      </a:lnTo>
                      <a:cubicBezTo>
                        <a:pt x="209105" y="6647"/>
                        <a:pt x="207324" y="-1035"/>
                        <a:pt x="202366" y="11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40" name="Google Shape;2025;p28"/>
                <p:cNvSpPr/>
                <p:nvPr/>
              </p:nvSpPr>
              <p:spPr>
                <a:xfrm>
                  <a:off x="2793960" y="3026520"/>
                  <a:ext cx="379800" cy="99360"/>
                </a:xfrm>
                <a:custGeom>
                  <a:avLst/>
                  <a:gdLst>
                    <a:gd name="textAreaLeft" fmla="*/ 0 w 379800"/>
                    <a:gd name="textAreaRight" fmla="*/ 380160 w 379800"/>
                    <a:gd name="textAreaTop" fmla="*/ 0 h 99360"/>
                    <a:gd name="textAreaBottom" fmla="*/ 99720 h 99360"/>
                  </a:gdLst>
                  <a:ahLst/>
                  <a:cxnLst/>
                  <a:rect l="textAreaLeft" t="textAreaTop" r="textAreaRight" b="textAreaBottom"/>
                  <a:pathLst>
                    <a:path w="207092" h="54358">
                      <a:moveTo>
                        <a:pt x="202366" y="117"/>
                      </a:moveTo>
                      <a:lnTo>
                        <a:pt x="2946" y="46559"/>
                      </a:lnTo>
                      <a:cubicBezTo>
                        <a:pt x="-2013" y="47711"/>
                        <a:pt x="-232" y="55393"/>
                        <a:pt x="4727" y="54241"/>
                      </a:cubicBezTo>
                      <a:lnTo>
                        <a:pt x="204146" y="7800"/>
                      </a:lnTo>
                      <a:cubicBezTo>
                        <a:pt x="209105" y="6647"/>
                        <a:pt x="207324" y="-1035"/>
                        <a:pt x="202366" y="117"/>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41" name="Google Shape;2026;p28"/>
                <p:cNvSpPr/>
                <p:nvPr/>
              </p:nvSpPr>
              <p:spPr>
                <a:xfrm>
                  <a:off x="2817360" y="3127320"/>
                  <a:ext cx="379800" cy="99360"/>
                </a:xfrm>
                <a:custGeom>
                  <a:avLst/>
                  <a:gdLst>
                    <a:gd name="textAreaLeft" fmla="*/ 0 w 379800"/>
                    <a:gd name="textAreaRight" fmla="*/ 380160 w 379800"/>
                    <a:gd name="textAreaTop" fmla="*/ 0 h 99360"/>
                    <a:gd name="textAreaBottom" fmla="*/ 99720 h 99360"/>
                  </a:gdLst>
                  <a:ahLst/>
                  <a:cxnLst/>
                  <a:rect l="textAreaLeft" t="textAreaTop" r="textAreaRight" b="textAreaBottom"/>
                  <a:pathLst>
                    <a:path w="207066" h="54364">
                      <a:moveTo>
                        <a:pt x="202366" y="124"/>
                      </a:moveTo>
                      <a:lnTo>
                        <a:pt x="2946" y="46565"/>
                      </a:lnTo>
                      <a:cubicBezTo>
                        <a:pt x="-2013" y="47718"/>
                        <a:pt x="-232" y="55400"/>
                        <a:pt x="4727" y="54247"/>
                      </a:cubicBezTo>
                      <a:lnTo>
                        <a:pt x="204146" y="7806"/>
                      </a:lnTo>
                      <a:cubicBezTo>
                        <a:pt x="209070" y="6654"/>
                        <a:pt x="207289" y="-1063"/>
                        <a:pt x="202366" y="124"/>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942" name="Google Shape;2027;p28"/>
              <p:cNvSpPr/>
              <p:nvPr/>
            </p:nvSpPr>
            <p:spPr>
              <a:xfrm>
                <a:off x="3002760" y="3164040"/>
                <a:ext cx="318960" cy="358920"/>
              </a:xfrm>
              <a:custGeom>
                <a:avLst/>
                <a:gdLst>
                  <a:gd name="textAreaLeft" fmla="*/ 0 w 318960"/>
                  <a:gd name="textAreaRight" fmla="*/ 319320 w 318960"/>
                  <a:gd name="textAreaTop" fmla="*/ 0 h 358920"/>
                  <a:gd name="textAreaBottom" fmla="*/ 359280 h 358920"/>
                </a:gdLst>
                <a:ahLst/>
                <a:cxnLst/>
                <a:rect l="textAreaLeft" t="textAreaTop" r="textAreaRight" b="textAreaBottom"/>
                <a:pathLst>
                  <a:path w="173999" h="195613">
                    <a:moveTo>
                      <a:pt x="173999" y="0"/>
                    </a:moveTo>
                    <a:cubicBezTo>
                      <a:pt x="90369" y="76716"/>
                      <a:pt x="0" y="106781"/>
                      <a:pt x="0" y="106781"/>
                    </a:cubicBezTo>
                    <a:cubicBezTo>
                      <a:pt x="57685" y="147566"/>
                      <a:pt x="58384" y="195614"/>
                      <a:pt x="58384" y="195614"/>
                    </a:cubicBezTo>
                    <a:cubicBezTo>
                      <a:pt x="58384" y="195614"/>
                      <a:pt x="128326" y="127103"/>
                      <a:pt x="173999"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sp>
          <p:nvSpPr>
            <p:cNvPr id="1943" name="Google Shape;2028;p28"/>
            <p:cNvSpPr/>
            <p:nvPr/>
          </p:nvSpPr>
          <p:spPr>
            <a:xfrm>
              <a:off x="1937520" y="1684080"/>
              <a:ext cx="793080" cy="356400"/>
            </a:xfrm>
            <a:custGeom>
              <a:avLst/>
              <a:gdLst>
                <a:gd name="textAreaLeft" fmla="*/ 0 w 793080"/>
                <a:gd name="textAreaRight" fmla="*/ 793440 w 793080"/>
                <a:gd name="textAreaTop" fmla="*/ 0 h 356400"/>
                <a:gd name="textAreaBottom" fmla="*/ 356760 h 356400"/>
              </a:gdLst>
              <a:ahLst/>
              <a:cxnLst/>
              <a:rect l="textAreaLeft" t="textAreaTop" r="textAreaRight" b="textAreaBottom"/>
              <a:pathLst>
                <a:path w="432181" h="194259">
                  <a:moveTo>
                    <a:pt x="411484" y="108426"/>
                  </a:moveTo>
                  <a:lnTo>
                    <a:pt x="45782" y="193557"/>
                  </a:lnTo>
                  <a:cubicBezTo>
                    <a:pt x="31396" y="196909"/>
                    <a:pt x="16974" y="187935"/>
                    <a:pt x="13622" y="173549"/>
                  </a:cubicBezTo>
                  <a:lnTo>
                    <a:pt x="702" y="117994"/>
                  </a:lnTo>
                  <a:cubicBezTo>
                    <a:pt x="-2650" y="103607"/>
                    <a:pt x="6324" y="89186"/>
                    <a:pt x="20711" y="85834"/>
                  </a:cubicBezTo>
                  <a:lnTo>
                    <a:pt x="386412" y="702"/>
                  </a:lnTo>
                  <a:cubicBezTo>
                    <a:pt x="400799" y="-2650"/>
                    <a:pt x="415220" y="6324"/>
                    <a:pt x="418572" y="20711"/>
                  </a:cubicBezTo>
                  <a:lnTo>
                    <a:pt x="431492" y="76266"/>
                  </a:lnTo>
                  <a:cubicBezTo>
                    <a:pt x="434809" y="90652"/>
                    <a:pt x="425835" y="105074"/>
                    <a:pt x="411484" y="108426"/>
                  </a:cubicBezTo>
                  <a:close/>
                  <a:moveTo>
                    <a:pt x="23294" y="97042"/>
                  </a:moveTo>
                  <a:cubicBezTo>
                    <a:pt x="15089" y="98963"/>
                    <a:pt x="9956" y="107169"/>
                    <a:pt x="11876" y="115375"/>
                  </a:cubicBezTo>
                  <a:lnTo>
                    <a:pt x="24831" y="170930"/>
                  </a:lnTo>
                  <a:cubicBezTo>
                    <a:pt x="26751" y="179136"/>
                    <a:pt x="34957" y="184269"/>
                    <a:pt x="43163" y="182348"/>
                  </a:cubicBezTo>
                  <a:lnTo>
                    <a:pt x="408865" y="97217"/>
                  </a:lnTo>
                  <a:cubicBezTo>
                    <a:pt x="417071" y="95297"/>
                    <a:pt x="422204" y="87091"/>
                    <a:pt x="420283" y="78885"/>
                  </a:cubicBezTo>
                  <a:lnTo>
                    <a:pt x="407329" y="23329"/>
                  </a:lnTo>
                  <a:cubicBezTo>
                    <a:pt x="405408" y="15124"/>
                    <a:pt x="397202" y="9991"/>
                    <a:pt x="388996" y="11911"/>
                  </a:cubicBezTo>
                  <a:lnTo>
                    <a:pt x="23294" y="97042"/>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44" name="Google Shape;2029;p28"/>
            <p:cNvSpPr/>
            <p:nvPr/>
          </p:nvSpPr>
          <p:spPr>
            <a:xfrm>
              <a:off x="1981080" y="1619640"/>
              <a:ext cx="670320" cy="330120"/>
            </a:xfrm>
            <a:custGeom>
              <a:avLst/>
              <a:gdLst>
                <a:gd name="textAreaLeft" fmla="*/ 0 w 670320"/>
                <a:gd name="textAreaRight" fmla="*/ 670680 w 670320"/>
                <a:gd name="textAreaTop" fmla="*/ 0 h 330120"/>
                <a:gd name="textAreaBottom" fmla="*/ 330480 h 330120"/>
              </a:gdLst>
              <a:ahLst/>
              <a:cxnLst/>
              <a:rect l="textAreaLeft" t="textAreaTop" r="textAreaRight" b="textAreaBottom"/>
              <a:pathLst>
                <a:path w="365340" h="180016">
                  <a:moveTo>
                    <a:pt x="323095" y="577"/>
                  </a:moveTo>
                  <a:lnTo>
                    <a:pt x="17174" y="71810"/>
                  </a:lnTo>
                  <a:cubicBezTo>
                    <a:pt x="5232" y="74604"/>
                    <a:pt x="-2206" y="86546"/>
                    <a:pt x="588" y="98488"/>
                  </a:cubicBezTo>
                  <a:lnTo>
                    <a:pt x="15568" y="162843"/>
                  </a:lnTo>
                  <a:cubicBezTo>
                    <a:pt x="18361" y="174785"/>
                    <a:pt x="30303" y="182223"/>
                    <a:pt x="42245" y="179429"/>
                  </a:cubicBezTo>
                  <a:lnTo>
                    <a:pt x="348167" y="108196"/>
                  </a:lnTo>
                  <a:cubicBezTo>
                    <a:pt x="360109" y="105402"/>
                    <a:pt x="367546" y="93460"/>
                    <a:pt x="364753" y="81518"/>
                  </a:cubicBezTo>
                  <a:lnTo>
                    <a:pt x="349773" y="17163"/>
                  </a:lnTo>
                  <a:cubicBezTo>
                    <a:pt x="346979" y="5221"/>
                    <a:pt x="335037" y="-2182"/>
                    <a:pt x="323095" y="577"/>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45" name="Google Shape;2030;p28"/>
            <p:cNvSpPr/>
            <p:nvPr/>
          </p:nvSpPr>
          <p:spPr>
            <a:xfrm>
              <a:off x="1697040" y="2908440"/>
              <a:ext cx="664200" cy="1099440"/>
            </a:xfrm>
            <a:custGeom>
              <a:avLst/>
              <a:gdLst>
                <a:gd name="textAreaLeft" fmla="*/ 0 w 664200"/>
                <a:gd name="textAreaRight" fmla="*/ 664560 w 664200"/>
                <a:gd name="textAreaTop" fmla="*/ 0 h 1099440"/>
                <a:gd name="textAreaBottom" fmla="*/ 1099800 h 1099440"/>
              </a:gdLst>
              <a:ahLst/>
              <a:cxnLst/>
              <a:rect l="textAreaLeft" t="textAreaTop" r="textAreaRight" b="textAreaBottom"/>
              <a:pathLst>
                <a:path w="361926" h="599167">
                  <a:moveTo>
                    <a:pt x="351245" y="23745"/>
                  </a:moveTo>
                  <a:cubicBezTo>
                    <a:pt x="343144" y="9813"/>
                    <a:pt x="327990" y="-977"/>
                    <a:pt x="311892" y="70"/>
                  </a:cubicBezTo>
                  <a:cubicBezTo>
                    <a:pt x="299776" y="839"/>
                    <a:pt x="288811" y="8102"/>
                    <a:pt x="280815" y="17250"/>
                  </a:cubicBezTo>
                  <a:cubicBezTo>
                    <a:pt x="272818" y="26399"/>
                    <a:pt x="267371" y="37398"/>
                    <a:pt x="261784" y="48223"/>
                  </a:cubicBezTo>
                  <a:cubicBezTo>
                    <a:pt x="217682" y="133669"/>
                    <a:pt x="162336" y="213318"/>
                    <a:pt x="97632" y="284412"/>
                  </a:cubicBezTo>
                  <a:lnTo>
                    <a:pt x="0" y="599168"/>
                  </a:lnTo>
                  <a:lnTo>
                    <a:pt x="224491" y="578740"/>
                  </a:lnTo>
                  <a:cubicBezTo>
                    <a:pt x="224491" y="578740"/>
                    <a:pt x="263111" y="466337"/>
                    <a:pt x="251763" y="364166"/>
                  </a:cubicBezTo>
                  <a:cubicBezTo>
                    <a:pt x="248166" y="331831"/>
                    <a:pt x="262622" y="300020"/>
                    <a:pt x="279697" y="272330"/>
                  </a:cubicBezTo>
                  <a:cubicBezTo>
                    <a:pt x="296738" y="244605"/>
                    <a:pt x="317759" y="219359"/>
                    <a:pt x="333123" y="190691"/>
                  </a:cubicBezTo>
                  <a:cubicBezTo>
                    <a:pt x="352852" y="153956"/>
                    <a:pt x="362838" y="112089"/>
                    <a:pt x="361861" y="70396"/>
                  </a:cubicBezTo>
                  <a:cubicBezTo>
                    <a:pt x="361512" y="54264"/>
                    <a:pt x="359347" y="37678"/>
                    <a:pt x="351245" y="23745"/>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46" name="Google Shape;2031;p28"/>
            <p:cNvGrpSpPr/>
            <p:nvPr/>
          </p:nvGrpSpPr>
          <p:grpSpPr>
            <a:xfrm>
              <a:off x="1716480" y="2948760"/>
              <a:ext cx="606240" cy="1092240"/>
              <a:chOff x="1716480" y="2948760"/>
              <a:chExt cx="606240" cy="1092240"/>
            </a:xfrm>
          </p:grpSpPr>
          <p:sp>
            <p:nvSpPr>
              <p:cNvPr id="1947" name="Google Shape;2032;p28"/>
              <p:cNvSpPr/>
              <p:nvPr/>
            </p:nvSpPr>
            <p:spPr>
              <a:xfrm>
                <a:off x="2148840" y="2948760"/>
                <a:ext cx="173880" cy="160200"/>
              </a:xfrm>
              <a:custGeom>
                <a:avLst/>
                <a:gdLst>
                  <a:gd name="textAreaLeft" fmla="*/ 0 w 173880"/>
                  <a:gd name="textAreaRight" fmla="*/ 174240 w 173880"/>
                  <a:gd name="textAreaTop" fmla="*/ 0 h 160200"/>
                  <a:gd name="textAreaBottom" fmla="*/ 160560 h 160200"/>
                </a:gdLst>
                <a:ahLst/>
                <a:cxnLst/>
                <a:rect l="textAreaLeft" t="textAreaTop" r="textAreaRight" b="textAreaBottom"/>
                <a:pathLst>
                  <a:path w="94879" h="87379">
                    <a:moveTo>
                      <a:pt x="141" y="66965"/>
                    </a:moveTo>
                    <a:cubicBezTo>
                      <a:pt x="3843" y="77196"/>
                      <a:pt x="14737" y="80618"/>
                      <a:pt x="24130" y="83691"/>
                    </a:cubicBezTo>
                    <a:cubicBezTo>
                      <a:pt x="34291" y="87043"/>
                      <a:pt x="45465" y="89453"/>
                      <a:pt x="55627" y="84774"/>
                    </a:cubicBezTo>
                    <a:cubicBezTo>
                      <a:pt x="64286" y="80758"/>
                      <a:pt x="69839" y="72133"/>
                      <a:pt x="74727" y="64346"/>
                    </a:cubicBezTo>
                    <a:cubicBezTo>
                      <a:pt x="80384" y="55302"/>
                      <a:pt x="85307" y="45805"/>
                      <a:pt x="89393" y="35993"/>
                    </a:cubicBezTo>
                    <a:cubicBezTo>
                      <a:pt x="93793" y="25482"/>
                      <a:pt x="97110" y="13330"/>
                      <a:pt x="93024" y="2191"/>
                    </a:cubicBezTo>
                    <a:cubicBezTo>
                      <a:pt x="92501" y="725"/>
                      <a:pt x="90999" y="-393"/>
                      <a:pt x="89393" y="131"/>
                    </a:cubicBezTo>
                    <a:cubicBezTo>
                      <a:pt x="87961" y="585"/>
                      <a:pt x="86774" y="2226"/>
                      <a:pt x="87333" y="3763"/>
                    </a:cubicBezTo>
                    <a:cubicBezTo>
                      <a:pt x="88974" y="8232"/>
                      <a:pt x="89253" y="12318"/>
                      <a:pt x="88729" y="17137"/>
                    </a:cubicBezTo>
                    <a:cubicBezTo>
                      <a:pt x="88276" y="21292"/>
                      <a:pt x="86774" y="26355"/>
                      <a:pt x="85168" y="30650"/>
                    </a:cubicBezTo>
                    <a:cubicBezTo>
                      <a:pt x="84260" y="33059"/>
                      <a:pt x="83492" y="34875"/>
                      <a:pt x="82479" y="37145"/>
                    </a:cubicBezTo>
                    <a:cubicBezTo>
                      <a:pt x="81501" y="39380"/>
                      <a:pt x="80454" y="41580"/>
                      <a:pt x="79371" y="43744"/>
                    </a:cubicBezTo>
                    <a:cubicBezTo>
                      <a:pt x="77171" y="48214"/>
                      <a:pt x="74797" y="52614"/>
                      <a:pt x="72283" y="56874"/>
                    </a:cubicBezTo>
                    <a:cubicBezTo>
                      <a:pt x="69873" y="60959"/>
                      <a:pt x="67359" y="65010"/>
                      <a:pt x="64601" y="68851"/>
                    </a:cubicBezTo>
                    <a:cubicBezTo>
                      <a:pt x="63414" y="70492"/>
                      <a:pt x="62296" y="71924"/>
                      <a:pt x="60690" y="73600"/>
                    </a:cubicBezTo>
                    <a:cubicBezTo>
                      <a:pt x="60026" y="74333"/>
                      <a:pt x="59293" y="75031"/>
                      <a:pt x="58560" y="75695"/>
                    </a:cubicBezTo>
                    <a:cubicBezTo>
                      <a:pt x="57652" y="76533"/>
                      <a:pt x="57163" y="76882"/>
                      <a:pt x="56395" y="77441"/>
                    </a:cubicBezTo>
                    <a:cubicBezTo>
                      <a:pt x="54544" y="78733"/>
                      <a:pt x="52763" y="79676"/>
                      <a:pt x="50878" y="80304"/>
                    </a:cubicBezTo>
                    <a:cubicBezTo>
                      <a:pt x="48573" y="81072"/>
                      <a:pt x="46792" y="81352"/>
                      <a:pt x="44592" y="81456"/>
                    </a:cubicBezTo>
                    <a:cubicBezTo>
                      <a:pt x="39599" y="81701"/>
                      <a:pt x="35304" y="80863"/>
                      <a:pt x="30450" y="79466"/>
                    </a:cubicBezTo>
                    <a:cubicBezTo>
                      <a:pt x="27692" y="78663"/>
                      <a:pt x="25003" y="77755"/>
                      <a:pt x="22280" y="76847"/>
                    </a:cubicBezTo>
                    <a:cubicBezTo>
                      <a:pt x="19800" y="76009"/>
                      <a:pt x="17321" y="75171"/>
                      <a:pt x="15156" y="74124"/>
                    </a:cubicBezTo>
                    <a:cubicBezTo>
                      <a:pt x="13969" y="73565"/>
                      <a:pt x="12817" y="72936"/>
                      <a:pt x="11734" y="72238"/>
                    </a:cubicBezTo>
                    <a:cubicBezTo>
                      <a:pt x="11490" y="72063"/>
                      <a:pt x="11245" y="71924"/>
                      <a:pt x="11001" y="71749"/>
                    </a:cubicBezTo>
                    <a:cubicBezTo>
                      <a:pt x="10931" y="71714"/>
                      <a:pt x="10268" y="71225"/>
                      <a:pt x="10687" y="71505"/>
                    </a:cubicBezTo>
                    <a:cubicBezTo>
                      <a:pt x="10198" y="71121"/>
                      <a:pt x="9709" y="70702"/>
                      <a:pt x="9255" y="70283"/>
                    </a:cubicBezTo>
                    <a:cubicBezTo>
                      <a:pt x="8836" y="69898"/>
                      <a:pt x="8417" y="69479"/>
                      <a:pt x="8033" y="69060"/>
                    </a:cubicBezTo>
                    <a:cubicBezTo>
                      <a:pt x="7858" y="68886"/>
                      <a:pt x="7718" y="68711"/>
                      <a:pt x="7579" y="68502"/>
                    </a:cubicBezTo>
                    <a:cubicBezTo>
                      <a:pt x="7369" y="68222"/>
                      <a:pt x="7334" y="68187"/>
                      <a:pt x="7509" y="68432"/>
                    </a:cubicBezTo>
                    <a:cubicBezTo>
                      <a:pt x="7439" y="68327"/>
                      <a:pt x="7334" y="68187"/>
                      <a:pt x="7265" y="68083"/>
                    </a:cubicBezTo>
                    <a:cubicBezTo>
                      <a:pt x="6950" y="67629"/>
                      <a:pt x="6636" y="67140"/>
                      <a:pt x="6357" y="66616"/>
                    </a:cubicBezTo>
                    <a:cubicBezTo>
                      <a:pt x="6252" y="66407"/>
                      <a:pt x="6147" y="66197"/>
                      <a:pt x="6042" y="65988"/>
                    </a:cubicBezTo>
                    <a:cubicBezTo>
                      <a:pt x="5903" y="65673"/>
                      <a:pt x="5868" y="65638"/>
                      <a:pt x="6007" y="65918"/>
                    </a:cubicBezTo>
                    <a:cubicBezTo>
                      <a:pt x="5938" y="65743"/>
                      <a:pt x="5868" y="65569"/>
                      <a:pt x="5798" y="65394"/>
                    </a:cubicBezTo>
                    <a:cubicBezTo>
                      <a:pt x="5274" y="63927"/>
                      <a:pt x="3773" y="62810"/>
                      <a:pt x="2166" y="63334"/>
                    </a:cubicBezTo>
                    <a:cubicBezTo>
                      <a:pt x="770" y="63788"/>
                      <a:pt x="-418" y="65394"/>
                      <a:pt x="141" y="66965"/>
                    </a:cubicBezTo>
                    <a:lnTo>
                      <a:pt x="141" y="6696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48" name="Google Shape;2033;p28"/>
              <p:cNvSpPr/>
              <p:nvPr/>
            </p:nvSpPr>
            <p:spPr>
              <a:xfrm>
                <a:off x="2079720" y="3189600"/>
                <a:ext cx="83520" cy="36720"/>
              </a:xfrm>
              <a:custGeom>
                <a:avLst/>
                <a:gdLst>
                  <a:gd name="textAreaLeft" fmla="*/ 0 w 83520"/>
                  <a:gd name="textAreaRight" fmla="*/ 83880 w 83520"/>
                  <a:gd name="textAreaTop" fmla="*/ 0 h 36720"/>
                  <a:gd name="textAreaBottom" fmla="*/ 37080 h 36720"/>
                </a:gdLst>
                <a:ahLst/>
                <a:cxnLst/>
                <a:rect l="textAreaLeft" t="textAreaTop" r="textAreaRight" b="textAreaBottom"/>
                <a:pathLst>
                  <a:path w="45658" h="20213">
                    <a:moveTo>
                      <a:pt x="852" y="5089"/>
                    </a:moveTo>
                    <a:cubicBezTo>
                      <a:pt x="9127" y="14063"/>
                      <a:pt x="20930" y="19406"/>
                      <a:pt x="33081" y="20139"/>
                    </a:cubicBezTo>
                    <a:cubicBezTo>
                      <a:pt x="36573" y="20349"/>
                      <a:pt x="40030" y="20104"/>
                      <a:pt x="43487" y="19546"/>
                    </a:cubicBezTo>
                    <a:cubicBezTo>
                      <a:pt x="45024" y="19301"/>
                      <a:pt x="46001" y="17311"/>
                      <a:pt x="45547" y="15914"/>
                    </a:cubicBezTo>
                    <a:cubicBezTo>
                      <a:pt x="45024" y="14238"/>
                      <a:pt x="43557" y="13575"/>
                      <a:pt x="41916" y="13854"/>
                    </a:cubicBezTo>
                    <a:cubicBezTo>
                      <a:pt x="41567" y="13924"/>
                      <a:pt x="41252" y="13959"/>
                      <a:pt x="40903" y="13994"/>
                    </a:cubicBezTo>
                    <a:cubicBezTo>
                      <a:pt x="40554" y="14029"/>
                      <a:pt x="40903" y="13994"/>
                      <a:pt x="40973" y="13994"/>
                    </a:cubicBezTo>
                    <a:cubicBezTo>
                      <a:pt x="40798" y="14029"/>
                      <a:pt x="40589" y="14029"/>
                      <a:pt x="40414" y="14063"/>
                    </a:cubicBezTo>
                    <a:cubicBezTo>
                      <a:pt x="39716" y="14133"/>
                      <a:pt x="38983" y="14203"/>
                      <a:pt x="38249" y="14238"/>
                    </a:cubicBezTo>
                    <a:cubicBezTo>
                      <a:pt x="36853" y="14308"/>
                      <a:pt x="35456" y="14343"/>
                      <a:pt x="34094" y="14273"/>
                    </a:cubicBezTo>
                    <a:cubicBezTo>
                      <a:pt x="32767" y="14238"/>
                      <a:pt x="31405" y="14098"/>
                      <a:pt x="30078" y="13924"/>
                    </a:cubicBezTo>
                    <a:cubicBezTo>
                      <a:pt x="30637" y="13994"/>
                      <a:pt x="29555" y="13854"/>
                      <a:pt x="29450" y="13819"/>
                    </a:cubicBezTo>
                    <a:cubicBezTo>
                      <a:pt x="29170" y="13784"/>
                      <a:pt x="28891" y="13714"/>
                      <a:pt x="28612" y="13679"/>
                    </a:cubicBezTo>
                    <a:cubicBezTo>
                      <a:pt x="27913" y="13540"/>
                      <a:pt x="27215" y="13400"/>
                      <a:pt x="26482" y="13225"/>
                    </a:cubicBezTo>
                    <a:cubicBezTo>
                      <a:pt x="25120" y="12911"/>
                      <a:pt x="23793" y="12527"/>
                      <a:pt x="22466" y="12108"/>
                    </a:cubicBezTo>
                    <a:cubicBezTo>
                      <a:pt x="21838" y="11898"/>
                      <a:pt x="21209" y="11689"/>
                      <a:pt x="20581" y="11445"/>
                    </a:cubicBezTo>
                    <a:cubicBezTo>
                      <a:pt x="20266" y="11340"/>
                      <a:pt x="19952" y="11200"/>
                      <a:pt x="19638" y="11060"/>
                    </a:cubicBezTo>
                    <a:cubicBezTo>
                      <a:pt x="19498" y="10991"/>
                      <a:pt x="19358" y="10956"/>
                      <a:pt x="19254" y="10886"/>
                    </a:cubicBezTo>
                    <a:cubicBezTo>
                      <a:pt x="19708" y="11060"/>
                      <a:pt x="19114" y="10816"/>
                      <a:pt x="19044" y="10781"/>
                    </a:cubicBezTo>
                    <a:cubicBezTo>
                      <a:pt x="16530" y="9664"/>
                      <a:pt x="14156" y="8337"/>
                      <a:pt x="11886" y="6800"/>
                    </a:cubicBezTo>
                    <a:cubicBezTo>
                      <a:pt x="11572" y="6591"/>
                      <a:pt x="11257" y="6346"/>
                      <a:pt x="10943" y="6137"/>
                    </a:cubicBezTo>
                    <a:cubicBezTo>
                      <a:pt x="10803" y="6032"/>
                      <a:pt x="10629" y="5927"/>
                      <a:pt x="10489" y="5788"/>
                    </a:cubicBezTo>
                    <a:cubicBezTo>
                      <a:pt x="10454" y="5753"/>
                      <a:pt x="9861" y="5299"/>
                      <a:pt x="10105" y="5508"/>
                    </a:cubicBezTo>
                    <a:cubicBezTo>
                      <a:pt x="10314" y="5683"/>
                      <a:pt x="9965" y="5404"/>
                      <a:pt x="9965" y="5369"/>
                    </a:cubicBezTo>
                    <a:cubicBezTo>
                      <a:pt x="9791" y="5229"/>
                      <a:pt x="9581" y="5054"/>
                      <a:pt x="9407" y="4915"/>
                    </a:cubicBezTo>
                    <a:cubicBezTo>
                      <a:pt x="9127" y="4670"/>
                      <a:pt x="8813" y="4426"/>
                      <a:pt x="8534" y="4182"/>
                    </a:cubicBezTo>
                    <a:cubicBezTo>
                      <a:pt x="7346" y="3134"/>
                      <a:pt x="6194" y="2017"/>
                      <a:pt x="5147" y="864"/>
                    </a:cubicBezTo>
                    <a:cubicBezTo>
                      <a:pt x="4099" y="-288"/>
                      <a:pt x="2004" y="-288"/>
                      <a:pt x="956" y="864"/>
                    </a:cubicBezTo>
                    <a:cubicBezTo>
                      <a:pt x="-301" y="2121"/>
                      <a:pt x="-301" y="3867"/>
                      <a:pt x="852" y="5089"/>
                    </a:cubicBezTo>
                    <a:lnTo>
                      <a:pt x="852" y="5089"/>
                    </a:lnTo>
                    <a:close/>
                  </a:path>
                </a:pathLst>
              </a:custGeom>
              <a:solidFill>
                <a:srgbClr val="3a19a4"/>
              </a:solidFill>
              <a:ln w="0">
                <a:noFill/>
              </a:ln>
            </p:spPr>
            <p:style>
              <a:lnRef idx="0"/>
              <a:fillRef idx="0"/>
              <a:effectRef idx="0"/>
              <a:fontRef idx="minor"/>
            </p:style>
            <p:txBody>
              <a:bodyPr tIns="18360" bIns="1836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49" name="Google Shape;2034;p28"/>
              <p:cNvSpPr/>
              <p:nvPr/>
            </p:nvSpPr>
            <p:spPr>
              <a:xfrm>
                <a:off x="2106720" y="3186000"/>
                <a:ext cx="35640" cy="20520"/>
              </a:xfrm>
              <a:custGeom>
                <a:avLst/>
                <a:gdLst>
                  <a:gd name="textAreaLeft" fmla="*/ 0 w 35640"/>
                  <a:gd name="textAreaRight" fmla="*/ 36000 w 35640"/>
                  <a:gd name="textAreaTop" fmla="*/ 0 h 20520"/>
                  <a:gd name="textAreaBottom" fmla="*/ 20880 h 20520"/>
                </a:gdLst>
                <a:ahLst/>
                <a:cxnLst/>
                <a:rect l="textAreaLeft" t="textAreaTop" r="textAreaRight" b="textAreaBottom"/>
                <a:pathLst>
                  <a:path w="19563" h="11299">
                    <a:moveTo>
                      <a:pt x="1430" y="5436"/>
                    </a:moveTo>
                    <a:cubicBezTo>
                      <a:pt x="6005" y="7880"/>
                      <a:pt x="10858" y="9835"/>
                      <a:pt x="15852" y="11197"/>
                    </a:cubicBezTo>
                    <a:cubicBezTo>
                      <a:pt x="17353" y="11616"/>
                      <a:pt x="19134" y="10708"/>
                      <a:pt x="19483" y="9137"/>
                    </a:cubicBezTo>
                    <a:cubicBezTo>
                      <a:pt x="19832" y="7566"/>
                      <a:pt x="19029" y="5925"/>
                      <a:pt x="17423" y="5506"/>
                    </a:cubicBezTo>
                    <a:cubicBezTo>
                      <a:pt x="15084" y="4877"/>
                      <a:pt x="12779" y="4109"/>
                      <a:pt x="10509" y="3236"/>
                    </a:cubicBezTo>
                    <a:cubicBezTo>
                      <a:pt x="10230" y="3131"/>
                      <a:pt x="9951" y="3026"/>
                      <a:pt x="9706" y="2922"/>
                    </a:cubicBezTo>
                    <a:cubicBezTo>
                      <a:pt x="9601" y="2887"/>
                      <a:pt x="9462" y="2817"/>
                      <a:pt x="9357" y="2782"/>
                    </a:cubicBezTo>
                    <a:cubicBezTo>
                      <a:pt x="9671" y="2922"/>
                      <a:pt x="9671" y="2922"/>
                      <a:pt x="9357" y="2782"/>
                    </a:cubicBezTo>
                    <a:cubicBezTo>
                      <a:pt x="8833" y="2538"/>
                      <a:pt x="8274" y="2293"/>
                      <a:pt x="7751" y="2049"/>
                    </a:cubicBezTo>
                    <a:cubicBezTo>
                      <a:pt x="6598" y="1525"/>
                      <a:pt x="5481" y="966"/>
                      <a:pt x="4398" y="373"/>
                    </a:cubicBezTo>
                    <a:cubicBezTo>
                      <a:pt x="3037" y="-361"/>
                      <a:pt x="1116" y="-12"/>
                      <a:pt x="348" y="1420"/>
                    </a:cubicBezTo>
                    <a:cubicBezTo>
                      <a:pt x="-350" y="2782"/>
                      <a:pt x="-1" y="4668"/>
                      <a:pt x="1430" y="5436"/>
                    </a:cubicBezTo>
                    <a:lnTo>
                      <a:pt x="1430" y="5436"/>
                    </a:lnTo>
                    <a:close/>
                  </a:path>
                </a:pathLst>
              </a:custGeom>
              <a:solidFill>
                <a:srgbClr val="3a19a4"/>
              </a:solidFill>
              <a:ln w="0">
                <a:noFill/>
              </a:ln>
            </p:spPr>
            <p:style>
              <a:lnRef idx="0"/>
              <a:fillRef idx="0"/>
              <a:effectRef idx="0"/>
              <a:fontRef idx="minor"/>
            </p:style>
            <p:txBody>
              <a:bodyPr tIns="10440" bIns="104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50" name="Google Shape;2035;p28"/>
              <p:cNvSpPr/>
              <p:nvPr/>
            </p:nvSpPr>
            <p:spPr>
              <a:xfrm>
                <a:off x="2041920" y="3587760"/>
                <a:ext cx="127800" cy="453240"/>
              </a:xfrm>
              <a:custGeom>
                <a:avLst/>
                <a:gdLst>
                  <a:gd name="textAreaLeft" fmla="*/ 0 w 127800"/>
                  <a:gd name="textAreaRight" fmla="*/ 128160 w 127800"/>
                  <a:gd name="textAreaTop" fmla="*/ 0 h 453240"/>
                  <a:gd name="textAreaBottom" fmla="*/ 453600 h 453240"/>
                </a:gdLst>
                <a:ahLst/>
                <a:cxnLst/>
                <a:rect l="textAreaLeft" t="textAreaTop" r="textAreaRight" b="textAreaBottom"/>
                <a:pathLst>
                  <a:path w="69845" h="247012">
                    <a:moveTo>
                      <a:pt x="60697" y="3722"/>
                    </a:moveTo>
                    <a:cubicBezTo>
                      <a:pt x="63072" y="19924"/>
                      <a:pt x="64119" y="36301"/>
                      <a:pt x="63910" y="52678"/>
                    </a:cubicBezTo>
                    <a:cubicBezTo>
                      <a:pt x="63735" y="69054"/>
                      <a:pt x="62304" y="85396"/>
                      <a:pt x="59650" y="101563"/>
                    </a:cubicBezTo>
                    <a:cubicBezTo>
                      <a:pt x="56961" y="117870"/>
                      <a:pt x="53085" y="133933"/>
                      <a:pt x="48022" y="149646"/>
                    </a:cubicBezTo>
                    <a:cubicBezTo>
                      <a:pt x="42994" y="165255"/>
                      <a:pt x="36813" y="180444"/>
                      <a:pt x="29515" y="195110"/>
                    </a:cubicBezTo>
                    <a:cubicBezTo>
                      <a:pt x="22147" y="209881"/>
                      <a:pt x="13662" y="224093"/>
                      <a:pt x="4094" y="237536"/>
                    </a:cubicBezTo>
                    <a:cubicBezTo>
                      <a:pt x="2907" y="239212"/>
                      <a:pt x="1685" y="240888"/>
                      <a:pt x="428" y="242564"/>
                    </a:cubicBezTo>
                    <a:cubicBezTo>
                      <a:pt x="-515" y="243856"/>
                      <a:pt x="219" y="245882"/>
                      <a:pt x="1476" y="246615"/>
                    </a:cubicBezTo>
                    <a:cubicBezTo>
                      <a:pt x="2977" y="247488"/>
                      <a:pt x="4583" y="246824"/>
                      <a:pt x="5526" y="245567"/>
                    </a:cubicBezTo>
                    <a:cubicBezTo>
                      <a:pt x="15478" y="232124"/>
                      <a:pt x="24347" y="217947"/>
                      <a:pt x="32064" y="203107"/>
                    </a:cubicBezTo>
                    <a:cubicBezTo>
                      <a:pt x="39816" y="188231"/>
                      <a:pt x="46416" y="172797"/>
                      <a:pt x="51828" y="156944"/>
                    </a:cubicBezTo>
                    <a:cubicBezTo>
                      <a:pt x="57206" y="141196"/>
                      <a:pt x="61431" y="125029"/>
                      <a:pt x="64399" y="108687"/>
                    </a:cubicBezTo>
                    <a:cubicBezTo>
                      <a:pt x="67402" y="92135"/>
                      <a:pt x="69218" y="75340"/>
                      <a:pt x="69706" y="58509"/>
                    </a:cubicBezTo>
                    <a:cubicBezTo>
                      <a:pt x="70195" y="41888"/>
                      <a:pt x="69392" y="25197"/>
                      <a:pt x="67297" y="8715"/>
                    </a:cubicBezTo>
                    <a:cubicBezTo>
                      <a:pt x="67018" y="6515"/>
                      <a:pt x="66703" y="4350"/>
                      <a:pt x="66389" y="2150"/>
                    </a:cubicBezTo>
                    <a:cubicBezTo>
                      <a:pt x="66145" y="579"/>
                      <a:pt x="64154" y="-294"/>
                      <a:pt x="62758" y="90"/>
                    </a:cubicBezTo>
                    <a:cubicBezTo>
                      <a:pt x="61047" y="544"/>
                      <a:pt x="60453" y="2150"/>
                      <a:pt x="60697" y="3722"/>
                    </a:cubicBezTo>
                    <a:lnTo>
                      <a:pt x="60697" y="3722"/>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51" name="Google Shape;2036;p28"/>
              <p:cNvSpPr/>
              <p:nvPr/>
            </p:nvSpPr>
            <p:spPr>
              <a:xfrm>
                <a:off x="1744560" y="3364200"/>
                <a:ext cx="183240" cy="161640"/>
              </a:xfrm>
              <a:custGeom>
                <a:avLst/>
                <a:gdLst>
                  <a:gd name="textAreaLeft" fmla="*/ 0 w 183240"/>
                  <a:gd name="textAreaRight" fmla="*/ 183600 w 183240"/>
                  <a:gd name="textAreaTop" fmla="*/ 0 h 161640"/>
                  <a:gd name="textAreaBottom" fmla="*/ 162000 h 161640"/>
                </a:gdLst>
                <a:ahLst/>
                <a:cxnLst/>
                <a:rect l="textAreaLeft" t="textAreaTop" r="textAreaRight" b="textAreaBottom"/>
                <a:pathLst>
                  <a:path w="100092" h="88340">
                    <a:moveTo>
                      <a:pt x="94525" y="1444"/>
                    </a:moveTo>
                    <a:cubicBezTo>
                      <a:pt x="93302" y="3085"/>
                      <a:pt x="92360" y="4272"/>
                      <a:pt x="90998" y="5983"/>
                    </a:cubicBezTo>
                    <a:cubicBezTo>
                      <a:pt x="89706" y="7589"/>
                      <a:pt x="88414" y="9196"/>
                      <a:pt x="87122" y="10802"/>
                    </a:cubicBezTo>
                    <a:cubicBezTo>
                      <a:pt x="84573" y="13910"/>
                      <a:pt x="81954" y="16947"/>
                      <a:pt x="79265" y="19951"/>
                    </a:cubicBezTo>
                    <a:cubicBezTo>
                      <a:pt x="73853" y="26026"/>
                      <a:pt x="68161" y="31893"/>
                      <a:pt x="62295" y="37515"/>
                    </a:cubicBezTo>
                    <a:cubicBezTo>
                      <a:pt x="56428" y="43136"/>
                      <a:pt x="50318" y="48549"/>
                      <a:pt x="43997" y="53717"/>
                    </a:cubicBezTo>
                    <a:cubicBezTo>
                      <a:pt x="37747" y="58815"/>
                      <a:pt x="31601" y="63459"/>
                      <a:pt x="24827" y="68138"/>
                    </a:cubicBezTo>
                    <a:cubicBezTo>
                      <a:pt x="17250" y="73376"/>
                      <a:pt x="9463" y="78299"/>
                      <a:pt x="1467" y="82839"/>
                    </a:cubicBezTo>
                    <a:cubicBezTo>
                      <a:pt x="105" y="83607"/>
                      <a:pt x="-454" y="85562"/>
                      <a:pt x="419" y="86889"/>
                    </a:cubicBezTo>
                    <a:cubicBezTo>
                      <a:pt x="1292" y="88251"/>
                      <a:pt x="3038" y="88775"/>
                      <a:pt x="4470" y="87937"/>
                    </a:cubicBezTo>
                    <a:cubicBezTo>
                      <a:pt x="18926" y="79696"/>
                      <a:pt x="32719" y="70268"/>
                      <a:pt x="45708" y="59862"/>
                    </a:cubicBezTo>
                    <a:cubicBezTo>
                      <a:pt x="58558" y="49561"/>
                      <a:pt x="70570" y="38283"/>
                      <a:pt x="81640" y="26131"/>
                    </a:cubicBezTo>
                    <a:cubicBezTo>
                      <a:pt x="87960" y="19182"/>
                      <a:pt x="93966" y="11919"/>
                      <a:pt x="99658" y="4447"/>
                    </a:cubicBezTo>
                    <a:cubicBezTo>
                      <a:pt x="100600" y="3225"/>
                      <a:pt x="99902" y="1094"/>
                      <a:pt x="98610" y="396"/>
                    </a:cubicBezTo>
                    <a:cubicBezTo>
                      <a:pt x="97004" y="-442"/>
                      <a:pt x="95537" y="117"/>
                      <a:pt x="94525" y="1444"/>
                    </a:cubicBezTo>
                    <a:lnTo>
                      <a:pt x="94525" y="1444"/>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52" name="Google Shape;2037;p28"/>
              <p:cNvSpPr/>
              <p:nvPr/>
            </p:nvSpPr>
            <p:spPr>
              <a:xfrm>
                <a:off x="1716480" y="3413160"/>
                <a:ext cx="124920" cy="48960"/>
              </a:xfrm>
              <a:custGeom>
                <a:avLst/>
                <a:gdLst>
                  <a:gd name="textAreaLeft" fmla="*/ 0 w 124920"/>
                  <a:gd name="textAreaRight" fmla="*/ 125280 w 124920"/>
                  <a:gd name="textAreaTop" fmla="*/ 0 h 48960"/>
                  <a:gd name="textAreaBottom" fmla="*/ 49320 h 48960"/>
                </a:gdLst>
                <a:ahLst/>
                <a:cxnLst/>
                <a:rect l="textAreaLeft" t="textAreaTop" r="textAreaRight" b="textAreaBottom"/>
                <a:pathLst>
                  <a:path w="68194" h="26911">
                    <a:moveTo>
                      <a:pt x="65259" y="20998"/>
                    </a:moveTo>
                    <a:cubicBezTo>
                      <a:pt x="61069" y="20579"/>
                      <a:pt x="57263" y="20020"/>
                      <a:pt x="52933" y="19182"/>
                    </a:cubicBezTo>
                    <a:cubicBezTo>
                      <a:pt x="48812" y="18379"/>
                      <a:pt x="44727" y="17401"/>
                      <a:pt x="40676" y="16249"/>
                    </a:cubicBezTo>
                    <a:cubicBezTo>
                      <a:pt x="32470" y="13909"/>
                      <a:pt x="24753" y="11011"/>
                      <a:pt x="17246" y="7379"/>
                    </a:cubicBezTo>
                    <a:cubicBezTo>
                      <a:pt x="12881" y="5249"/>
                      <a:pt x="8586" y="2945"/>
                      <a:pt x="4431" y="396"/>
                    </a:cubicBezTo>
                    <a:cubicBezTo>
                      <a:pt x="3104" y="-407"/>
                      <a:pt x="1114" y="47"/>
                      <a:pt x="380" y="1443"/>
                    </a:cubicBezTo>
                    <a:cubicBezTo>
                      <a:pt x="-388" y="2875"/>
                      <a:pt x="31" y="4621"/>
                      <a:pt x="1428" y="5494"/>
                    </a:cubicBezTo>
                    <a:cubicBezTo>
                      <a:pt x="16408" y="14643"/>
                      <a:pt x="32994" y="21172"/>
                      <a:pt x="50174" y="24629"/>
                    </a:cubicBezTo>
                    <a:cubicBezTo>
                      <a:pt x="55133" y="25642"/>
                      <a:pt x="60161" y="26375"/>
                      <a:pt x="65224" y="26899"/>
                    </a:cubicBezTo>
                    <a:cubicBezTo>
                      <a:pt x="66760" y="27074"/>
                      <a:pt x="68262" y="25432"/>
                      <a:pt x="68192" y="23931"/>
                    </a:cubicBezTo>
                    <a:cubicBezTo>
                      <a:pt x="68157" y="22220"/>
                      <a:pt x="66935" y="21172"/>
                      <a:pt x="65259" y="20998"/>
                    </a:cubicBezTo>
                    <a:lnTo>
                      <a:pt x="65259" y="20998"/>
                    </a:lnTo>
                    <a:close/>
                  </a:path>
                </a:pathLst>
              </a:custGeom>
              <a:solidFill>
                <a:srgbClr val="3a19a4"/>
              </a:solidFill>
              <a:ln w="0">
                <a:noFill/>
              </a:ln>
            </p:spPr>
            <p:style>
              <a:lnRef idx="0"/>
              <a:fillRef idx="0"/>
              <a:effectRef idx="0"/>
              <a:fontRef idx="minor"/>
            </p:style>
            <p:txBody>
              <a:bodyPr tIns="24480" bIns="2448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953" name="Google Shape;2038;p28"/>
          <p:cNvGrpSpPr/>
          <p:nvPr/>
        </p:nvGrpSpPr>
        <p:grpSpPr>
          <a:xfrm>
            <a:off x="1095840" y="1391400"/>
            <a:ext cx="547200" cy="58680"/>
            <a:chOff x="1095840" y="1391400"/>
            <a:chExt cx="547200" cy="58680"/>
          </a:xfrm>
        </p:grpSpPr>
        <p:sp>
          <p:nvSpPr>
            <p:cNvPr id="1954" name="Google Shape;2039;p28"/>
            <p:cNvSpPr/>
            <p:nvPr/>
          </p:nvSpPr>
          <p:spPr>
            <a:xfrm rot="5400000">
              <a:off x="1584360" y="1391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55" name="Google Shape;2040;p28"/>
            <p:cNvSpPr/>
            <p:nvPr/>
          </p:nvSpPr>
          <p:spPr>
            <a:xfrm rot="5400000">
              <a:off x="1421640" y="1391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56" name="Google Shape;2041;p28"/>
            <p:cNvSpPr/>
            <p:nvPr/>
          </p:nvSpPr>
          <p:spPr>
            <a:xfrm rot="5400000">
              <a:off x="1258920" y="1391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57" name="Google Shape;2042;p28"/>
            <p:cNvSpPr/>
            <p:nvPr/>
          </p:nvSpPr>
          <p:spPr>
            <a:xfrm rot="5400000">
              <a:off x="1095840" y="1391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1958" name="Google Shape;2043;p28"/>
          <p:cNvGrpSpPr/>
          <p:nvPr/>
        </p:nvGrpSpPr>
        <p:grpSpPr>
          <a:xfrm>
            <a:off x="3185640" y="4122360"/>
            <a:ext cx="384480" cy="58680"/>
            <a:chOff x="3185640" y="4122360"/>
            <a:chExt cx="384480" cy="58680"/>
          </a:xfrm>
        </p:grpSpPr>
        <p:sp>
          <p:nvSpPr>
            <p:cNvPr id="1959" name="Google Shape;2044;p28"/>
            <p:cNvSpPr/>
            <p:nvPr/>
          </p:nvSpPr>
          <p:spPr>
            <a:xfrm rot="5400000">
              <a:off x="3511440" y="4122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60" name="Google Shape;2045;p28"/>
            <p:cNvSpPr/>
            <p:nvPr/>
          </p:nvSpPr>
          <p:spPr>
            <a:xfrm rot="5400000">
              <a:off x="3348360" y="4122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61" name="Google Shape;2046;p28"/>
            <p:cNvSpPr/>
            <p:nvPr/>
          </p:nvSpPr>
          <p:spPr>
            <a:xfrm rot="5400000">
              <a:off x="3185640" y="412236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Main </a:t>
            </a:r>
            <a:r>
              <a:rPr b="1" lang="en" sz="3000" strike="noStrike" u="none">
                <a:solidFill>
                  <a:schemeClr val="dk1"/>
                </a:solidFill>
                <a:effectLst/>
                <a:uFillTx/>
                <a:latin typeface="Krub"/>
                <a:ea typeface="Krub"/>
              </a:rPr>
              <a:t>ideas </a:t>
            </a:r>
            <a:r>
              <a:rPr b="1" lang="en" sz="3000" strike="noStrike" u="none">
                <a:solidFill>
                  <a:schemeClr val="dk1"/>
                </a:solidFill>
                <a:effectLst/>
                <a:uFillTx/>
                <a:latin typeface="Krub"/>
                <a:ea typeface="Krub"/>
              </a:rPr>
              <a:t>of a </a:t>
            </a:r>
            <a:r>
              <a:rPr b="1" lang="en" sz="3000" strike="noStrike" u="none">
                <a:solidFill>
                  <a:schemeClr val="dk1"/>
                </a:solidFill>
                <a:effectLst/>
                <a:uFillTx/>
                <a:latin typeface="Krub"/>
                <a:ea typeface="Krub"/>
              </a:rPr>
              <a:t>pitch </a:t>
            </a:r>
            <a:r>
              <a:rPr b="1" lang="en" sz="3000" strike="noStrike" u="none">
                <a:solidFill>
                  <a:schemeClr val="dk1"/>
                </a:solidFill>
                <a:effectLst/>
                <a:uFillTx/>
                <a:latin typeface="Krub"/>
                <a:ea typeface="Krub"/>
              </a:rPr>
              <a:t>deck</a:t>
            </a:r>
            <a:endParaRPr b="0" lang="en-US" sz="3000" strike="noStrike" u="none">
              <a:solidFill>
                <a:srgbClr val="000000"/>
              </a:solidFill>
              <a:effectLst/>
              <a:uFillTx/>
              <a:latin typeface="Arial"/>
            </a:endParaRPr>
          </a:p>
        </p:txBody>
      </p:sp>
      <p:sp>
        <p:nvSpPr>
          <p:cNvPr id="1963" name="PlaceHolder 2"/>
          <p:cNvSpPr>
            <a:spLocks noGrp="1"/>
          </p:cNvSpPr>
          <p:nvPr>
            <p:ph type="subTitle"/>
          </p:nvPr>
        </p:nvSpPr>
        <p:spPr>
          <a:xfrm>
            <a:off x="844920" y="1240560"/>
            <a:ext cx="237636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Presenta</a:t>
            </a:r>
            <a:r>
              <a:rPr b="0" lang="en" sz="1800" strike="noStrike" u="none">
                <a:solidFill>
                  <a:schemeClr val="dk1"/>
                </a:solidFill>
                <a:effectLst/>
                <a:uFillTx/>
                <a:latin typeface="Krub SemiBold"/>
                <a:ea typeface="Krub SemiBold"/>
              </a:rPr>
              <a:t>tion</a:t>
            </a:r>
            <a:endParaRPr b="0" lang="en-US" sz="1800" strike="noStrike" u="none">
              <a:solidFill>
                <a:srgbClr val="000000"/>
              </a:solidFill>
              <a:effectLst/>
              <a:uFillTx/>
              <a:latin typeface="Arial"/>
            </a:endParaRPr>
          </a:p>
        </p:txBody>
      </p:sp>
      <p:sp>
        <p:nvSpPr>
          <p:cNvPr id="1964" name="PlaceHolder 3"/>
          <p:cNvSpPr>
            <a:spLocks noGrp="1"/>
          </p:cNvSpPr>
          <p:nvPr>
            <p:ph type="subTitle"/>
          </p:nvPr>
        </p:nvSpPr>
        <p:spPr>
          <a:xfrm>
            <a:off x="3383640" y="1889640"/>
            <a:ext cx="237636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1"/>
                </a:solidFill>
                <a:effectLst/>
                <a:uFillTx/>
                <a:latin typeface="Krub SemiBold"/>
                <a:ea typeface="Krub SemiBold"/>
              </a:rPr>
              <a:t>Investors</a:t>
            </a:r>
            <a:endParaRPr b="0" lang="en-US" sz="1800" strike="noStrike" u="none">
              <a:solidFill>
                <a:srgbClr val="000000"/>
              </a:solidFill>
              <a:effectLst/>
              <a:uFillTx/>
              <a:latin typeface="Arial"/>
            </a:endParaRPr>
          </a:p>
        </p:txBody>
      </p:sp>
      <p:sp>
        <p:nvSpPr>
          <p:cNvPr id="1965" name="PlaceHolder 4"/>
          <p:cNvSpPr>
            <a:spLocks noGrp="1"/>
          </p:cNvSpPr>
          <p:nvPr>
            <p:ph type="subTitle"/>
          </p:nvPr>
        </p:nvSpPr>
        <p:spPr>
          <a:xfrm>
            <a:off x="844920" y="1646640"/>
            <a:ext cx="2376360" cy="16045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 great </a:t>
            </a:r>
            <a:r>
              <a:rPr b="0" lang="en" sz="1200" strike="noStrike" u="none">
                <a:solidFill>
                  <a:schemeClr val="dk2"/>
                </a:solidFill>
                <a:effectLst/>
                <a:uFillTx/>
                <a:latin typeface="DM Sans Medium"/>
                <a:ea typeface="DM Sans Medium"/>
              </a:rPr>
              <a:t>presentation for </a:t>
            </a:r>
            <a:r>
              <a:rPr b="0" lang="en" sz="1200" strike="noStrike" u="none">
                <a:solidFill>
                  <a:schemeClr val="dk2"/>
                </a:solidFill>
                <a:effectLst/>
                <a:uFillTx/>
                <a:latin typeface="DM Sans Medium"/>
                <a:ea typeface="DM Sans Medium"/>
              </a:rPr>
              <a:t>a pitch deck </a:t>
            </a:r>
            <a:r>
              <a:rPr b="0" lang="en" sz="1200" strike="noStrike" u="none">
                <a:solidFill>
                  <a:schemeClr val="dk2"/>
                </a:solidFill>
                <a:effectLst/>
                <a:uFillTx/>
                <a:latin typeface="DM Sans Medium"/>
                <a:ea typeface="DM Sans Medium"/>
              </a:rPr>
              <a:t>should be </a:t>
            </a:r>
            <a:r>
              <a:rPr b="0" lang="en" sz="1200" strike="noStrike" u="none">
                <a:solidFill>
                  <a:schemeClr val="dk2"/>
                </a:solidFill>
                <a:effectLst/>
                <a:uFillTx/>
                <a:latin typeface="DM Sans Medium"/>
                <a:ea typeface="DM Sans Medium"/>
              </a:rPr>
              <a:t>concise, clear </a:t>
            </a:r>
            <a:r>
              <a:rPr b="0" lang="en" sz="1200" strike="noStrike" u="none">
                <a:solidFill>
                  <a:schemeClr val="dk2"/>
                </a:solidFill>
                <a:effectLst/>
                <a:uFillTx/>
                <a:latin typeface="DM Sans Medium"/>
                <a:ea typeface="DM Sans Medium"/>
              </a:rPr>
              <a:t>and easy to </a:t>
            </a:r>
            <a:r>
              <a:rPr b="0" lang="en" sz="1200" strike="noStrike" u="none">
                <a:solidFill>
                  <a:schemeClr val="dk2"/>
                </a:solidFill>
                <a:effectLst/>
                <a:uFillTx/>
                <a:latin typeface="DM Sans Medium"/>
                <a:ea typeface="DM Sans Medium"/>
              </a:rPr>
              <a:t>understand. </a:t>
            </a:r>
            <a:r>
              <a:rPr b="0" lang="en" sz="1200" strike="noStrike" u="none">
                <a:solidFill>
                  <a:schemeClr val="dk2"/>
                </a:solidFill>
                <a:effectLst/>
                <a:uFillTx/>
                <a:latin typeface="DM Sans Medium"/>
                <a:ea typeface="DM Sans Medium"/>
              </a:rPr>
              <a:t>Visual elements </a:t>
            </a:r>
            <a:r>
              <a:rPr b="0" lang="en" sz="1200" strike="noStrike" u="none">
                <a:solidFill>
                  <a:schemeClr val="dk2"/>
                </a:solidFill>
                <a:effectLst/>
                <a:uFillTx/>
                <a:latin typeface="DM Sans Medium"/>
                <a:ea typeface="DM Sans Medium"/>
              </a:rPr>
              <a:t>such as charts, </a:t>
            </a:r>
            <a:r>
              <a:rPr b="0" lang="en" sz="1200" strike="noStrike" u="none">
                <a:solidFill>
                  <a:schemeClr val="dk2"/>
                </a:solidFill>
                <a:effectLst/>
                <a:uFillTx/>
                <a:latin typeface="DM Sans Medium"/>
                <a:ea typeface="DM Sans Medium"/>
              </a:rPr>
              <a:t>graphs, images, </a:t>
            </a:r>
            <a:r>
              <a:rPr b="0" lang="en" sz="1200" strike="noStrike" u="none">
                <a:solidFill>
                  <a:schemeClr val="dk2"/>
                </a:solidFill>
                <a:effectLst/>
                <a:uFillTx/>
                <a:latin typeface="DM Sans Medium"/>
                <a:ea typeface="DM Sans Medium"/>
              </a:rPr>
              <a:t>and videos can </a:t>
            </a:r>
            <a:r>
              <a:rPr b="0" lang="en" sz="1200" strike="noStrike" u="none">
                <a:solidFill>
                  <a:schemeClr val="dk2"/>
                </a:solidFill>
                <a:effectLst/>
                <a:uFillTx/>
                <a:latin typeface="DM Sans Medium"/>
                <a:ea typeface="DM Sans Medium"/>
              </a:rPr>
              <a:t>help to make the </a:t>
            </a:r>
            <a:r>
              <a:rPr b="0" lang="en" sz="1200" strike="noStrike" u="none">
                <a:solidFill>
                  <a:schemeClr val="dk2"/>
                </a:solidFill>
                <a:effectLst/>
                <a:uFillTx/>
                <a:latin typeface="DM Sans Medium"/>
                <a:ea typeface="DM Sans Medium"/>
              </a:rPr>
              <a:t>presentation </a:t>
            </a:r>
            <a:r>
              <a:rPr b="0" lang="en" sz="1200" strike="noStrike" u="none">
                <a:solidFill>
                  <a:schemeClr val="dk2"/>
                </a:solidFill>
                <a:effectLst/>
                <a:uFillTx/>
                <a:latin typeface="DM Sans Medium"/>
                <a:ea typeface="DM Sans Medium"/>
              </a:rPr>
              <a:t>engaging</a:t>
            </a:r>
            <a:endParaRPr b="0" lang="en-US" sz="1200" strike="noStrike" u="none">
              <a:solidFill>
                <a:srgbClr val="000000"/>
              </a:solidFill>
              <a:effectLst/>
              <a:uFillTx/>
              <a:latin typeface="Arial"/>
            </a:endParaRPr>
          </a:p>
        </p:txBody>
      </p:sp>
      <p:sp>
        <p:nvSpPr>
          <p:cNvPr id="1966" name="PlaceHolder 5"/>
          <p:cNvSpPr>
            <a:spLocks noGrp="1"/>
          </p:cNvSpPr>
          <p:nvPr>
            <p:ph type="subTitle"/>
          </p:nvPr>
        </p:nvSpPr>
        <p:spPr>
          <a:xfrm>
            <a:off x="3383640" y="2296080"/>
            <a:ext cx="2376360" cy="1286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When it comes to </a:t>
            </a:r>
            <a:r>
              <a:rPr b="0" lang="en" sz="1200" strike="noStrike" u="none">
                <a:solidFill>
                  <a:schemeClr val="dk2"/>
                </a:solidFill>
                <a:effectLst/>
                <a:uFillTx/>
                <a:latin typeface="DM Sans Medium"/>
                <a:ea typeface="DM Sans Medium"/>
              </a:rPr>
              <a:t>picking investors </a:t>
            </a:r>
            <a:r>
              <a:rPr b="0" lang="en" sz="1200" strike="noStrike" u="none">
                <a:solidFill>
                  <a:schemeClr val="dk2"/>
                </a:solidFill>
                <a:effectLst/>
                <a:uFillTx/>
                <a:latin typeface="DM Sans Medium"/>
                <a:ea typeface="DM Sans Medium"/>
              </a:rPr>
              <a:t>for a pitch deck, </a:t>
            </a:r>
            <a:r>
              <a:rPr b="0" lang="en" sz="1200" strike="noStrike" u="none">
                <a:solidFill>
                  <a:schemeClr val="dk2"/>
                </a:solidFill>
                <a:effectLst/>
                <a:uFillTx/>
                <a:latin typeface="DM Sans Medium"/>
                <a:ea typeface="DM Sans Medium"/>
              </a:rPr>
              <a:t>it's important to </a:t>
            </a:r>
            <a:r>
              <a:rPr b="0" lang="en" sz="1200" strike="noStrike" u="none">
                <a:solidFill>
                  <a:schemeClr val="dk2"/>
                </a:solidFill>
                <a:effectLst/>
                <a:uFillTx/>
                <a:latin typeface="DM Sans Medium"/>
                <a:ea typeface="DM Sans Medium"/>
              </a:rPr>
              <a:t>research </a:t>
            </a:r>
            <a:r>
              <a:rPr b="0" lang="en" sz="1200" strike="noStrike" u="none">
                <a:solidFill>
                  <a:schemeClr val="dk2"/>
                </a:solidFill>
                <a:effectLst/>
                <a:uFillTx/>
                <a:latin typeface="DM Sans Medium"/>
                <a:ea typeface="DM Sans Medium"/>
              </a:rPr>
              <a:t>potential </a:t>
            </a:r>
            <a:r>
              <a:rPr b="0" lang="en" sz="1200" strike="noStrike" u="none">
                <a:solidFill>
                  <a:schemeClr val="dk2"/>
                </a:solidFill>
                <a:effectLst/>
                <a:uFillTx/>
                <a:latin typeface="DM Sans Medium"/>
                <a:ea typeface="DM Sans Medium"/>
              </a:rPr>
              <a:t>investors and </a:t>
            </a:r>
            <a:r>
              <a:rPr b="0" lang="en" sz="1200" strike="noStrike" u="none">
                <a:solidFill>
                  <a:schemeClr val="dk2"/>
                </a:solidFill>
                <a:effectLst/>
                <a:uFillTx/>
                <a:latin typeface="DM Sans Medium"/>
                <a:ea typeface="DM Sans Medium"/>
              </a:rPr>
              <a:t>understand their </a:t>
            </a:r>
            <a:r>
              <a:rPr b="0" lang="en" sz="1200" strike="noStrike" u="none">
                <a:solidFill>
                  <a:schemeClr val="dk2"/>
                </a:solidFill>
                <a:effectLst/>
                <a:uFillTx/>
                <a:latin typeface="DM Sans Medium"/>
                <a:ea typeface="DM Sans Medium"/>
              </a:rPr>
              <a:t>preferences, </a:t>
            </a:r>
            <a:r>
              <a:rPr b="0" lang="en" sz="1200" strike="noStrike" u="none">
                <a:solidFill>
                  <a:schemeClr val="dk2"/>
                </a:solidFill>
                <a:effectLst/>
                <a:uFillTx/>
                <a:latin typeface="DM Sans Medium"/>
                <a:ea typeface="DM Sans Medium"/>
              </a:rPr>
              <a:t>goals and </a:t>
            </a:r>
            <a:r>
              <a:rPr b="0" lang="en" sz="1200" strike="noStrike" u="none">
                <a:solidFill>
                  <a:schemeClr val="dk2"/>
                </a:solidFill>
                <a:effectLst/>
                <a:uFillTx/>
                <a:latin typeface="DM Sans Medium"/>
                <a:ea typeface="DM Sans Medium"/>
              </a:rPr>
              <a:t>interests</a:t>
            </a:r>
            <a:endParaRPr b="0" lang="en-US" sz="1200" strike="noStrike" u="none">
              <a:solidFill>
                <a:srgbClr val="000000"/>
              </a:solidFill>
              <a:effectLst/>
              <a:uFillTx/>
              <a:latin typeface="Arial"/>
            </a:endParaRPr>
          </a:p>
        </p:txBody>
      </p:sp>
      <p:sp>
        <p:nvSpPr>
          <p:cNvPr id="1967" name="PlaceHolder 6"/>
          <p:cNvSpPr>
            <a:spLocks noGrp="1"/>
          </p:cNvSpPr>
          <p:nvPr>
            <p:ph type="subTitle"/>
          </p:nvPr>
        </p:nvSpPr>
        <p:spPr>
          <a:xfrm>
            <a:off x="5922360" y="2937240"/>
            <a:ext cx="2376360" cy="16045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The value of a </a:t>
            </a:r>
            <a:r>
              <a:rPr b="0" lang="en" sz="1200" strike="noStrike" u="none">
                <a:solidFill>
                  <a:schemeClr val="dk2"/>
                </a:solidFill>
                <a:effectLst/>
                <a:uFillTx/>
                <a:latin typeface="DM Sans Medium"/>
                <a:ea typeface="DM Sans Medium"/>
              </a:rPr>
              <a:t>product is </a:t>
            </a:r>
            <a:r>
              <a:rPr b="0" lang="en" sz="1200" strike="noStrike" u="none">
                <a:solidFill>
                  <a:schemeClr val="dk2"/>
                </a:solidFill>
                <a:effectLst/>
                <a:uFillTx/>
                <a:latin typeface="DM Sans Medium"/>
                <a:ea typeface="DM Sans Medium"/>
              </a:rPr>
              <a:t>determined by </a:t>
            </a:r>
            <a:r>
              <a:rPr b="0" lang="en" sz="1200" strike="noStrike" u="none">
                <a:solidFill>
                  <a:schemeClr val="dk2"/>
                </a:solidFill>
                <a:effectLst/>
                <a:uFillTx/>
                <a:latin typeface="DM Sans Medium"/>
                <a:ea typeface="DM Sans Medium"/>
              </a:rPr>
              <a:t>how much </a:t>
            </a:r>
            <a:r>
              <a:rPr b="0" lang="en" sz="1200" strike="noStrike" u="none">
                <a:solidFill>
                  <a:schemeClr val="dk2"/>
                </a:solidFill>
                <a:effectLst/>
                <a:uFillTx/>
                <a:latin typeface="DM Sans Medium"/>
                <a:ea typeface="DM Sans Medium"/>
              </a:rPr>
              <a:t>customers are </a:t>
            </a:r>
            <a:r>
              <a:rPr b="0" lang="en" sz="1200" strike="noStrike" u="none">
                <a:solidFill>
                  <a:schemeClr val="dk2"/>
                </a:solidFill>
                <a:effectLst/>
                <a:uFillTx/>
                <a:latin typeface="DM Sans Medium"/>
                <a:ea typeface="DM Sans Medium"/>
              </a:rPr>
              <a:t>willing to pay for </a:t>
            </a:r>
            <a:r>
              <a:rPr b="0" lang="en" sz="1200" strike="noStrike" u="none">
                <a:solidFill>
                  <a:schemeClr val="dk2"/>
                </a:solidFill>
                <a:effectLst/>
                <a:uFillTx/>
                <a:latin typeface="DM Sans Medium"/>
                <a:ea typeface="DM Sans Medium"/>
              </a:rPr>
              <a:t>it. It's a </a:t>
            </a:r>
            <a:r>
              <a:rPr b="0" lang="en" sz="1200" strike="noStrike" u="none">
                <a:solidFill>
                  <a:schemeClr val="dk2"/>
                </a:solidFill>
                <a:effectLst/>
                <a:uFillTx/>
                <a:latin typeface="DM Sans Medium"/>
                <a:ea typeface="DM Sans Medium"/>
              </a:rPr>
              <a:t>combination of </a:t>
            </a:r>
            <a:r>
              <a:rPr b="0" lang="en" sz="1200" strike="noStrike" u="none">
                <a:solidFill>
                  <a:schemeClr val="dk2"/>
                </a:solidFill>
                <a:effectLst/>
                <a:uFillTx/>
                <a:latin typeface="DM Sans Medium"/>
                <a:ea typeface="DM Sans Medium"/>
              </a:rPr>
              <a:t>factors, including </a:t>
            </a:r>
            <a:r>
              <a:rPr b="0" lang="en" sz="1200" strike="noStrike" u="none">
                <a:solidFill>
                  <a:schemeClr val="dk2"/>
                </a:solidFill>
                <a:effectLst/>
                <a:uFillTx/>
                <a:latin typeface="DM Sans Medium"/>
                <a:ea typeface="DM Sans Medium"/>
              </a:rPr>
              <a:t>the quality of the </a:t>
            </a:r>
            <a:r>
              <a:rPr b="0" lang="en" sz="1200" strike="noStrike" u="none">
                <a:solidFill>
                  <a:schemeClr val="dk2"/>
                </a:solidFill>
                <a:effectLst/>
                <a:uFillTx/>
                <a:latin typeface="DM Sans Medium"/>
                <a:ea typeface="DM Sans Medium"/>
              </a:rPr>
              <a:t>product, its </a:t>
            </a:r>
            <a:r>
              <a:rPr b="0" lang="en" sz="1200" strike="noStrike" u="none">
                <a:solidFill>
                  <a:schemeClr val="dk2"/>
                </a:solidFill>
                <a:effectLst/>
                <a:uFillTx/>
                <a:latin typeface="DM Sans Medium"/>
                <a:ea typeface="DM Sans Medium"/>
              </a:rPr>
              <a:t>features, and </a:t>
            </a:r>
            <a:r>
              <a:rPr b="0" lang="en" sz="1200" strike="noStrike" u="none">
                <a:solidFill>
                  <a:schemeClr val="dk2"/>
                </a:solidFill>
                <a:effectLst/>
                <a:uFillTx/>
                <a:latin typeface="DM Sans Medium"/>
                <a:ea typeface="DM Sans Medium"/>
              </a:rPr>
              <a:t>how well it meets </a:t>
            </a:r>
            <a:r>
              <a:rPr b="0" lang="en" sz="1200" strike="noStrike" u="none">
                <a:solidFill>
                  <a:schemeClr val="dk2"/>
                </a:solidFill>
                <a:effectLst/>
                <a:uFillTx/>
                <a:latin typeface="DM Sans Medium"/>
                <a:ea typeface="DM Sans Medium"/>
              </a:rPr>
              <a:t>customer needs</a:t>
            </a:r>
            <a:endParaRPr b="0" lang="en-US" sz="1200" strike="noStrike" u="none">
              <a:solidFill>
                <a:srgbClr val="000000"/>
              </a:solidFill>
              <a:effectLst/>
              <a:uFillTx/>
              <a:latin typeface="Arial"/>
            </a:endParaRPr>
          </a:p>
        </p:txBody>
      </p:sp>
      <p:sp>
        <p:nvSpPr>
          <p:cNvPr id="1968" name="PlaceHolder 7"/>
          <p:cNvSpPr>
            <a:spLocks noGrp="1"/>
          </p:cNvSpPr>
          <p:nvPr>
            <p:ph type="subTitle"/>
          </p:nvPr>
        </p:nvSpPr>
        <p:spPr>
          <a:xfrm>
            <a:off x="5922360" y="2530800"/>
            <a:ext cx="2376360" cy="444960"/>
          </a:xfrm>
          <a:prstGeom prst="rect">
            <a:avLst/>
          </a:prstGeom>
          <a:noFill/>
          <a:ln w="0">
            <a:noFill/>
          </a:ln>
        </p:spPr>
        <p:txBody>
          <a:bodyPr lIns="91440" rIns="91440" tIns="91440" bIns="91440" anchor="b">
            <a:noAutofit/>
          </a:bodyPr>
          <a:p>
            <a:pPr indent="0">
              <a:lnSpc>
                <a:spcPct val="100000"/>
              </a:lnSpc>
              <a:buNone/>
              <a:tabLst>
                <a:tab algn="l" pos="0"/>
              </a:tabLst>
            </a:pPr>
            <a:r>
              <a:rPr b="1" lang="en" sz="1800" strike="noStrike" u="none">
                <a:solidFill>
                  <a:schemeClr val="dk1"/>
                </a:solidFill>
                <a:effectLst/>
                <a:uFillTx/>
                <a:latin typeface="Raleway"/>
                <a:ea typeface="Raleway"/>
              </a:rPr>
              <a:t>Value</a:t>
            </a:r>
            <a:endParaRPr b="0" lang="en-US" sz="1800" strike="noStrike" u="none">
              <a:solidFill>
                <a:srgbClr val="000000"/>
              </a:solidFill>
              <a:effectLst/>
              <a:uFillTx/>
              <a:latin typeface="Arial"/>
            </a:endParaRPr>
          </a:p>
        </p:txBody>
      </p:sp>
      <p:grpSp>
        <p:nvGrpSpPr>
          <p:cNvPr id="1969" name="Google Shape;2058;p29"/>
          <p:cNvGrpSpPr/>
          <p:nvPr/>
        </p:nvGrpSpPr>
        <p:grpSpPr>
          <a:xfrm>
            <a:off x="6581520" y="1240560"/>
            <a:ext cx="1301760" cy="649080"/>
            <a:chOff x="6581520" y="1240560"/>
            <a:chExt cx="1301760" cy="649080"/>
          </a:xfrm>
        </p:grpSpPr>
        <p:sp>
          <p:nvSpPr>
            <p:cNvPr id="1970" name="Google Shape;2059;p29"/>
            <p:cNvSpPr/>
            <p:nvPr/>
          </p:nvSpPr>
          <p:spPr>
            <a:xfrm>
              <a:off x="6581520" y="1240560"/>
              <a:ext cx="1301760" cy="649080"/>
            </a:xfrm>
            <a:custGeom>
              <a:avLst/>
              <a:gdLst>
                <a:gd name="textAreaLeft" fmla="*/ 0 w 1301760"/>
                <a:gd name="textAreaRight" fmla="*/ 1302120 w 1301760"/>
                <a:gd name="textAreaTop" fmla="*/ 0 h 649080"/>
                <a:gd name="textAreaBottom" fmla="*/ 649440 h 649080"/>
              </a:gdLst>
              <a:ahLst/>
              <a:cxnLst/>
              <a:rect l="textAreaLeft" t="textAreaTop" r="textAreaRight" b="textAreaBottom"/>
              <a:pathLst>
                <a:path w="916296" h="456909">
                  <a:moveTo>
                    <a:pt x="855644" y="456909"/>
                  </a:moveTo>
                  <a:cubicBezTo>
                    <a:pt x="590647" y="448668"/>
                    <a:pt x="325650" y="448668"/>
                    <a:pt x="60654" y="456909"/>
                  </a:cubicBezTo>
                  <a:cubicBezTo>
                    <a:pt x="27132" y="456909"/>
                    <a:pt x="0" y="429743"/>
                    <a:pt x="0" y="396256"/>
                  </a:cubicBezTo>
                  <a:cubicBezTo>
                    <a:pt x="8485" y="287939"/>
                    <a:pt x="7962" y="175850"/>
                    <a:pt x="0" y="60653"/>
                  </a:cubicBezTo>
                  <a:cubicBezTo>
                    <a:pt x="0" y="27132"/>
                    <a:pt x="27167" y="0"/>
                    <a:pt x="60654" y="0"/>
                  </a:cubicBezTo>
                  <a:cubicBezTo>
                    <a:pt x="320762" y="5133"/>
                    <a:pt x="585933" y="4959"/>
                    <a:pt x="855644" y="0"/>
                  </a:cubicBezTo>
                  <a:cubicBezTo>
                    <a:pt x="889165" y="0"/>
                    <a:pt x="916297" y="27167"/>
                    <a:pt x="916297" y="60653"/>
                  </a:cubicBezTo>
                  <a:cubicBezTo>
                    <a:pt x="907952" y="175850"/>
                    <a:pt x="907428" y="287939"/>
                    <a:pt x="916297" y="396256"/>
                  </a:cubicBezTo>
                  <a:cubicBezTo>
                    <a:pt x="916297" y="429743"/>
                    <a:pt x="889131" y="456909"/>
                    <a:pt x="855644" y="456909"/>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71" name="Google Shape;2060;p29"/>
            <p:cNvSpPr/>
            <p:nvPr/>
          </p:nvSpPr>
          <p:spPr>
            <a:xfrm>
              <a:off x="6699960" y="1338120"/>
              <a:ext cx="475560" cy="475560"/>
            </a:xfrm>
            <a:custGeom>
              <a:avLst/>
              <a:gdLst>
                <a:gd name="textAreaLeft" fmla="*/ 0 w 475560"/>
                <a:gd name="textAreaRight" fmla="*/ 475920 w 475560"/>
                <a:gd name="textAreaTop" fmla="*/ 0 h 475560"/>
                <a:gd name="textAreaBottom" fmla="*/ 475920 h 475560"/>
              </a:gdLst>
              <a:ahLst/>
              <a:cxnLst/>
              <a:rect l="textAreaLeft" t="textAreaTop" r="textAreaRight" b="textAreaBottom"/>
              <a:pathLst>
                <a:path w="335008" h="335008">
                  <a:moveTo>
                    <a:pt x="228820" y="154794"/>
                  </a:moveTo>
                  <a:cubicBezTo>
                    <a:pt x="229658" y="158914"/>
                    <a:pt x="230113" y="163174"/>
                    <a:pt x="230113" y="167539"/>
                  </a:cubicBezTo>
                  <a:cubicBezTo>
                    <a:pt x="230113" y="202108"/>
                    <a:pt x="202073" y="230148"/>
                    <a:pt x="167504" y="230148"/>
                  </a:cubicBezTo>
                  <a:cubicBezTo>
                    <a:pt x="132934" y="230148"/>
                    <a:pt x="104895" y="202108"/>
                    <a:pt x="104895" y="167539"/>
                  </a:cubicBezTo>
                  <a:cubicBezTo>
                    <a:pt x="104895" y="132970"/>
                    <a:pt x="132934" y="104930"/>
                    <a:pt x="167504" y="104930"/>
                  </a:cubicBezTo>
                  <a:lnTo>
                    <a:pt x="167504" y="0"/>
                  </a:lnTo>
                  <a:cubicBezTo>
                    <a:pt x="75005" y="0"/>
                    <a:pt x="0" y="75005"/>
                    <a:pt x="0" y="167504"/>
                  </a:cubicBezTo>
                  <a:cubicBezTo>
                    <a:pt x="0" y="260003"/>
                    <a:pt x="75005" y="335009"/>
                    <a:pt x="167504" y="335009"/>
                  </a:cubicBezTo>
                  <a:cubicBezTo>
                    <a:pt x="260003" y="335009"/>
                    <a:pt x="335008" y="260003"/>
                    <a:pt x="335008" y="167504"/>
                  </a:cubicBezTo>
                  <a:cubicBezTo>
                    <a:pt x="335008" y="155806"/>
                    <a:pt x="333786" y="144388"/>
                    <a:pt x="331516" y="133389"/>
                  </a:cubicBezTo>
                  <a:lnTo>
                    <a:pt x="228820" y="154794"/>
                  </a:lnTo>
                  <a:close/>
                </a:path>
              </a:pathLst>
            </a:custGeom>
            <a:solidFill>
              <a:schemeClr val="accent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72" name="Google Shape;2061;p29"/>
            <p:cNvSpPr/>
            <p:nvPr/>
          </p:nvSpPr>
          <p:spPr>
            <a:xfrm>
              <a:off x="6969960" y="1306440"/>
              <a:ext cx="232560" cy="219600"/>
            </a:xfrm>
            <a:custGeom>
              <a:avLst/>
              <a:gdLst>
                <a:gd name="textAreaLeft" fmla="*/ 0 w 232560"/>
                <a:gd name="textAreaRight" fmla="*/ 232920 w 232560"/>
                <a:gd name="textAreaTop" fmla="*/ 0 h 219600"/>
                <a:gd name="textAreaBottom" fmla="*/ 219960 h 219600"/>
              </a:gdLst>
              <a:ahLst/>
              <a:cxnLst/>
              <a:rect l="textAreaLeft" t="textAreaTop" r="textAreaRight" b="textAreaBottom"/>
              <a:pathLst>
                <a:path w="164012" h="154759">
                  <a:moveTo>
                    <a:pt x="0" y="104895"/>
                  </a:moveTo>
                  <a:cubicBezTo>
                    <a:pt x="30204" y="104895"/>
                    <a:pt x="55416" y="126300"/>
                    <a:pt x="61282" y="154759"/>
                  </a:cubicBezTo>
                  <a:lnTo>
                    <a:pt x="164012" y="133389"/>
                  </a:lnTo>
                  <a:cubicBezTo>
                    <a:pt x="148264" y="57232"/>
                    <a:pt x="80801" y="0"/>
                    <a:pt x="0" y="0"/>
                  </a:cubicBezTo>
                  <a:lnTo>
                    <a:pt x="0" y="0"/>
                  </a:lnTo>
                  <a:lnTo>
                    <a:pt x="0" y="104895"/>
                  </a:lnTo>
                  <a:lnTo>
                    <a:pt x="0" y="104895"/>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73" name="Google Shape;2062;p29"/>
            <p:cNvGrpSpPr/>
            <p:nvPr/>
          </p:nvGrpSpPr>
          <p:grpSpPr>
            <a:xfrm>
              <a:off x="7264440" y="1355400"/>
              <a:ext cx="532800" cy="409320"/>
              <a:chOff x="7264440" y="1355400"/>
              <a:chExt cx="532800" cy="409320"/>
            </a:xfrm>
          </p:grpSpPr>
          <p:sp>
            <p:nvSpPr>
              <p:cNvPr id="1974" name="Google Shape;2063;p29"/>
              <p:cNvSpPr/>
              <p:nvPr/>
            </p:nvSpPr>
            <p:spPr>
              <a:xfrm>
                <a:off x="7264440" y="174060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75" name="Google Shape;2064;p29"/>
              <p:cNvSpPr/>
              <p:nvPr/>
            </p:nvSpPr>
            <p:spPr>
              <a:xfrm>
                <a:off x="7264440" y="164412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76" name="Google Shape;2065;p29"/>
              <p:cNvSpPr/>
              <p:nvPr/>
            </p:nvSpPr>
            <p:spPr>
              <a:xfrm>
                <a:off x="7264440" y="154800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77" name="Google Shape;2066;p29"/>
              <p:cNvSpPr/>
              <p:nvPr/>
            </p:nvSpPr>
            <p:spPr>
              <a:xfrm>
                <a:off x="7264440" y="1451520"/>
                <a:ext cx="532800" cy="24120"/>
              </a:xfrm>
              <a:custGeom>
                <a:avLst/>
                <a:gdLst>
                  <a:gd name="textAreaLeft" fmla="*/ 0 w 532800"/>
                  <a:gd name="textAreaRight" fmla="*/ 533160 w 532800"/>
                  <a:gd name="textAreaTop" fmla="*/ 0 h 24120"/>
                  <a:gd name="textAreaBottom" fmla="*/ 24480 h 24120"/>
                </a:gdLst>
                <a:ahLst/>
                <a:cxnLst/>
                <a:rect l="textAreaLeft" t="textAreaTop" r="textAreaRight" b="textAreaBottom"/>
                <a:pathLst>
                  <a:path w="375212" h="17249">
                    <a:moveTo>
                      <a:pt x="366884" y="0"/>
                    </a:moveTo>
                    <a:lnTo>
                      <a:pt x="8341" y="0"/>
                    </a:lnTo>
                    <a:cubicBezTo>
                      <a:pt x="-2763" y="0"/>
                      <a:pt x="-2798" y="17250"/>
                      <a:pt x="8341" y="17250"/>
                    </a:cubicBezTo>
                    <a:lnTo>
                      <a:pt x="366884" y="17250"/>
                    </a:lnTo>
                    <a:cubicBezTo>
                      <a:pt x="377989" y="17250"/>
                      <a:pt x="377989" y="0"/>
                      <a:pt x="366884"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78" name="Google Shape;2067;p29"/>
              <p:cNvSpPr/>
              <p:nvPr/>
            </p:nvSpPr>
            <p:spPr>
              <a:xfrm>
                <a:off x="7484760" y="1355400"/>
                <a:ext cx="312120" cy="24120"/>
              </a:xfrm>
              <a:custGeom>
                <a:avLst/>
                <a:gdLst>
                  <a:gd name="textAreaLeft" fmla="*/ 0 w 312120"/>
                  <a:gd name="textAreaRight" fmla="*/ 312480 w 312120"/>
                  <a:gd name="textAreaTop" fmla="*/ 0 h 24120"/>
                  <a:gd name="textAreaBottom" fmla="*/ 24480 h 24120"/>
                </a:gdLst>
                <a:ahLst/>
                <a:cxnLst/>
                <a:rect l="textAreaLeft" t="textAreaTop" r="textAreaRight" b="textAreaBottom"/>
                <a:pathLst>
                  <a:path w="220035" h="17249">
                    <a:moveTo>
                      <a:pt x="211707" y="0"/>
                    </a:moveTo>
                    <a:lnTo>
                      <a:pt x="8341" y="0"/>
                    </a:lnTo>
                    <a:cubicBezTo>
                      <a:pt x="-2763" y="0"/>
                      <a:pt x="-2798" y="17250"/>
                      <a:pt x="8341" y="17250"/>
                    </a:cubicBezTo>
                    <a:lnTo>
                      <a:pt x="211707" y="17250"/>
                    </a:lnTo>
                    <a:cubicBezTo>
                      <a:pt x="222811" y="17250"/>
                      <a:pt x="222811" y="0"/>
                      <a:pt x="211707" y="0"/>
                    </a:cubicBezTo>
                    <a:close/>
                  </a:path>
                </a:pathLst>
              </a:custGeom>
              <a:solidFill>
                <a:srgbClr val="3a19a4"/>
              </a:solidFill>
              <a:ln w="0">
                <a:noFill/>
              </a:ln>
            </p:spPr>
            <p:style>
              <a:lnRef idx="0"/>
              <a:fillRef idx="0"/>
              <a:effectRef idx="0"/>
              <a:fontRef idx="minor"/>
            </p:style>
            <p:txBody>
              <a:bodyPr tIns="12240" bIns="1224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979" name="Google Shape;2068;p29"/>
          <p:cNvGrpSpPr/>
          <p:nvPr/>
        </p:nvGrpSpPr>
        <p:grpSpPr>
          <a:xfrm>
            <a:off x="1196280" y="3742920"/>
            <a:ext cx="1121040" cy="640800"/>
            <a:chOff x="1196280" y="3742920"/>
            <a:chExt cx="1121040" cy="640800"/>
          </a:xfrm>
        </p:grpSpPr>
        <p:sp>
          <p:nvSpPr>
            <p:cNvPr id="1980" name="Google Shape;2069;p29"/>
            <p:cNvSpPr/>
            <p:nvPr/>
          </p:nvSpPr>
          <p:spPr>
            <a:xfrm>
              <a:off x="1196280" y="3742920"/>
              <a:ext cx="1121040" cy="640800"/>
            </a:xfrm>
            <a:custGeom>
              <a:avLst/>
              <a:gdLst>
                <a:gd name="textAreaLeft" fmla="*/ 0 w 1121040"/>
                <a:gd name="textAreaRight" fmla="*/ 1121400 w 1121040"/>
                <a:gd name="textAreaTop" fmla="*/ 0 h 640800"/>
                <a:gd name="textAreaBottom" fmla="*/ 641160 h 640800"/>
              </a:gdLst>
              <a:ahLst/>
              <a:cxnLst/>
              <a:rect l="textAreaLeft" t="textAreaTop" r="textAreaRight" b="textAreaBottom"/>
              <a:pathLst>
                <a:path w="1121338" h="641104">
                  <a:moveTo>
                    <a:pt x="1060755" y="641104"/>
                  </a:moveTo>
                  <a:cubicBezTo>
                    <a:pt x="678223" y="636250"/>
                    <a:pt x="323869" y="634190"/>
                    <a:pt x="60584" y="641104"/>
                  </a:cubicBezTo>
                  <a:cubicBezTo>
                    <a:pt x="27132" y="641104"/>
                    <a:pt x="0" y="613972"/>
                    <a:pt x="0" y="580521"/>
                  </a:cubicBezTo>
                  <a:cubicBezTo>
                    <a:pt x="7647" y="416962"/>
                    <a:pt x="6879" y="242649"/>
                    <a:pt x="0" y="60584"/>
                  </a:cubicBezTo>
                  <a:cubicBezTo>
                    <a:pt x="0" y="27132"/>
                    <a:pt x="27132" y="0"/>
                    <a:pt x="60584" y="0"/>
                  </a:cubicBezTo>
                  <a:cubicBezTo>
                    <a:pt x="444792" y="3806"/>
                    <a:pt x="807142" y="6006"/>
                    <a:pt x="1060755" y="0"/>
                  </a:cubicBezTo>
                  <a:cubicBezTo>
                    <a:pt x="1094208" y="0"/>
                    <a:pt x="1121339" y="27132"/>
                    <a:pt x="1121339" y="60584"/>
                  </a:cubicBezTo>
                  <a:cubicBezTo>
                    <a:pt x="1114390" y="231091"/>
                    <a:pt x="1114600" y="404496"/>
                    <a:pt x="1121339" y="580521"/>
                  </a:cubicBezTo>
                  <a:cubicBezTo>
                    <a:pt x="1121339" y="614007"/>
                    <a:pt x="1094208" y="641104"/>
                    <a:pt x="1060755" y="641104"/>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1981" name="Google Shape;2070;p29"/>
            <p:cNvSpPr/>
            <p:nvPr/>
          </p:nvSpPr>
          <p:spPr>
            <a:xfrm>
              <a:off x="1303560" y="3970080"/>
              <a:ext cx="90360" cy="328680"/>
            </a:xfrm>
            <a:custGeom>
              <a:avLst/>
              <a:gdLst>
                <a:gd name="textAreaLeft" fmla="*/ 0 w 90360"/>
                <a:gd name="textAreaRight" fmla="*/ 90720 w 90360"/>
                <a:gd name="textAreaTop" fmla="*/ 0 h 328680"/>
                <a:gd name="textAreaBottom" fmla="*/ 329040 h 328680"/>
              </a:gdLst>
              <a:ahLst/>
              <a:cxnLst/>
              <a:rect l="textAreaLeft" t="textAreaTop" r="textAreaRight" b="textAreaBottom"/>
              <a:pathLst>
                <a:path w="71862" h="329072">
                  <a:moveTo>
                    <a:pt x="0" y="0"/>
                  </a:moveTo>
                  <a:lnTo>
                    <a:pt x="71862" y="0"/>
                  </a:lnTo>
                  <a:lnTo>
                    <a:pt x="71862" y="329072"/>
                  </a:lnTo>
                  <a:lnTo>
                    <a:pt x="0" y="329072"/>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2" name="Google Shape;2071;p29"/>
            <p:cNvSpPr/>
            <p:nvPr/>
          </p:nvSpPr>
          <p:spPr>
            <a:xfrm>
              <a:off x="1432440" y="4120200"/>
              <a:ext cx="90360" cy="178560"/>
            </a:xfrm>
            <a:custGeom>
              <a:avLst/>
              <a:gdLst>
                <a:gd name="textAreaLeft" fmla="*/ 0 w 90360"/>
                <a:gd name="textAreaRight" fmla="*/ 90720 w 90360"/>
                <a:gd name="textAreaTop" fmla="*/ 0 h 178560"/>
                <a:gd name="textAreaBottom" fmla="*/ 178920 h 178560"/>
              </a:gdLst>
              <a:ahLst/>
              <a:cxnLst/>
              <a:rect l="textAreaLeft" t="textAreaTop" r="textAreaRight" b="textAreaBottom"/>
              <a:pathLst>
                <a:path w="71862" h="179097">
                  <a:moveTo>
                    <a:pt x="0" y="0"/>
                  </a:moveTo>
                  <a:lnTo>
                    <a:pt x="71862" y="0"/>
                  </a:lnTo>
                  <a:lnTo>
                    <a:pt x="71862" y="179097"/>
                  </a:lnTo>
                  <a:lnTo>
                    <a:pt x="0" y="179097"/>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3" name="Google Shape;2072;p29"/>
            <p:cNvSpPr/>
            <p:nvPr/>
          </p:nvSpPr>
          <p:spPr>
            <a:xfrm>
              <a:off x="1540800" y="3924720"/>
              <a:ext cx="100800" cy="369720"/>
            </a:xfrm>
            <a:custGeom>
              <a:avLst/>
              <a:gdLst>
                <a:gd name="textAreaLeft" fmla="*/ 0 w 100800"/>
                <a:gd name="textAreaRight" fmla="*/ 101160 w 100800"/>
                <a:gd name="textAreaTop" fmla="*/ 0 h 369720"/>
                <a:gd name="textAreaBottom" fmla="*/ 370080 h 369720"/>
              </a:gdLst>
              <a:ahLst/>
              <a:cxnLst/>
              <a:rect l="textAreaLeft" t="textAreaTop" r="textAreaRight" b="textAreaBottom"/>
              <a:pathLst>
                <a:path w="101333" h="370136">
                  <a:moveTo>
                    <a:pt x="0" y="0"/>
                  </a:moveTo>
                  <a:lnTo>
                    <a:pt x="101334" y="0"/>
                  </a:lnTo>
                  <a:lnTo>
                    <a:pt x="101334" y="370136"/>
                  </a:lnTo>
                  <a:lnTo>
                    <a:pt x="0" y="370136"/>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4" name="Google Shape;2073;p29"/>
            <p:cNvSpPr/>
            <p:nvPr/>
          </p:nvSpPr>
          <p:spPr>
            <a:xfrm>
              <a:off x="1684800" y="4159800"/>
              <a:ext cx="100800" cy="134640"/>
            </a:xfrm>
            <a:custGeom>
              <a:avLst/>
              <a:gdLst>
                <a:gd name="textAreaLeft" fmla="*/ 0 w 100800"/>
                <a:gd name="textAreaRight" fmla="*/ 101160 w 100800"/>
                <a:gd name="textAreaTop" fmla="*/ 0 h 134640"/>
                <a:gd name="textAreaBottom" fmla="*/ 135000 h 134640"/>
              </a:gdLst>
              <a:ahLst/>
              <a:cxnLst/>
              <a:rect l="textAreaLeft" t="textAreaTop" r="textAreaRight" b="textAreaBottom"/>
              <a:pathLst>
                <a:path w="101333" h="135134">
                  <a:moveTo>
                    <a:pt x="0" y="0"/>
                  </a:moveTo>
                  <a:lnTo>
                    <a:pt x="101334" y="0"/>
                  </a:lnTo>
                  <a:lnTo>
                    <a:pt x="101334" y="135135"/>
                  </a:lnTo>
                  <a:lnTo>
                    <a:pt x="0" y="135135"/>
                  </a:ln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1985" name="Google Shape;2074;p29"/>
            <p:cNvGrpSpPr/>
            <p:nvPr/>
          </p:nvGrpSpPr>
          <p:grpSpPr>
            <a:xfrm>
              <a:off x="1865520" y="3838680"/>
              <a:ext cx="348120" cy="449640"/>
              <a:chOff x="1865520" y="3838680"/>
              <a:chExt cx="348120" cy="449640"/>
            </a:xfrm>
          </p:grpSpPr>
          <p:sp>
            <p:nvSpPr>
              <p:cNvPr id="1986" name="Google Shape;2075;p29"/>
              <p:cNvSpPr/>
              <p:nvPr/>
            </p:nvSpPr>
            <p:spPr>
              <a:xfrm>
                <a:off x="1964520" y="3838680"/>
                <a:ext cx="249120" cy="11880"/>
              </a:xfrm>
              <a:custGeom>
                <a:avLst/>
                <a:gdLst>
                  <a:gd name="textAreaLeft" fmla="*/ 0 w 249120"/>
                  <a:gd name="textAreaRight" fmla="*/ 249480 w 249120"/>
                  <a:gd name="textAreaTop" fmla="*/ 0 h 11880"/>
                  <a:gd name="textAreaBottom" fmla="*/ 12240 h 11880"/>
                </a:gdLst>
                <a:ahLst/>
                <a:cxnLst/>
                <a:rect l="textAreaLeft" t="textAreaTop" r="textAreaRight" b="textAreaBottom"/>
                <a:pathLst>
                  <a:path w="249370" h="12256">
                    <a:moveTo>
                      <a:pt x="243111" y="0"/>
                    </a:moveTo>
                    <a:lnTo>
                      <a:pt x="6259" y="0"/>
                    </a:lnTo>
                    <a:cubicBezTo>
                      <a:pt x="-2086" y="0"/>
                      <a:pt x="-2086" y="12256"/>
                      <a:pt x="6259" y="12256"/>
                    </a:cubicBezTo>
                    <a:lnTo>
                      <a:pt x="243111" y="12256"/>
                    </a:lnTo>
                    <a:cubicBezTo>
                      <a:pt x="251457" y="12256"/>
                      <a:pt x="251457" y="0"/>
                      <a:pt x="243111"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7" name="Google Shape;2076;p29"/>
              <p:cNvSpPr/>
              <p:nvPr/>
            </p:nvSpPr>
            <p:spPr>
              <a:xfrm>
                <a:off x="1865520" y="392616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8" name="Google Shape;2077;p29"/>
              <p:cNvSpPr/>
              <p:nvPr/>
            </p:nvSpPr>
            <p:spPr>
              <a:xfrm>
                <a:off x="1865520" y="401364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89" name="Google Shape;2078;p29"/>
              <p:cNvSpPr/>
              <p:nvPr/>
            </p:nvSpPr>
            <p:spPr>
              <a:xfrm>
                <a:off x="1865520" y="410112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90" name="Google Shape;2079;p29"/>
              <p:cNvSpPr/>
              <p:nvPr/>
            </p:nvSpPr>
            <p:spPr>
              <a:xfrm>
                <a:off x="1865520" y="418860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21"/>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91" name="Google Shape;2080;p29"/>
              <p:cNvSpPr/>
              <p:nvPr/>
            </p:nvSpPr>
            <p:spPr>
              <a:xfrm>
                <a:off x="1865520" y="4276440"/>
                <a:ext cx="348120" cy="11880"/>
              </a:xfrm>
              <a:custGeom>
                <a:avLst/>
                <a:gdLst>
                  <a:gd name="textAreaLeft" fmla="*/ 0 w 348120"/>
                  <a:gd name="textAreaRight" fmla="*/ 348480 w 348120"/>
                  <a:gd name="textAreaTop" fmla="*/ 0 h 11880"/>
                  <a:gd name="textAreaBottom" fmla="*/ 12240 h 11880"/>
                </a:gdLst>
                <a:ahLst/>
                <a:cxnLst/>
                <a:rect l="textAreaLeft" t="textAreaTop" r="textAreaRight" b="textAreaBottom"/>
                <a:pathLst>
                  <a:path w="348504" h="12256">
                    <a:moveTo>
                      <a:pt x="342245" y="0"/>
                    </a:moveTo>
                    <a:lnTo>
                      <a:pt x="6259" y="0"/>
                    </a:lnTo>
                    <a:cubicBezTo>
                      <a:pt x="-2086" y="0"/>
                      <a:pt x="-2086" y="12256"/>
                      <a:pt x="6259" y="12256"/>
                    </a:cubicBezTo>
                    <a:lnTo>
                      <a:pt x="342245" y="12256"/>
                    </a:lnTo>
                    <a:cubicBezTo>
                      <a:pt x="350591" y="12256"/>
                      <a:pt x="350591" y="0"/>
                      <a:pt x="342245" y="0"/>
                    </a:cubicBezTo>
                    <a:close/>
                  </a:path>
                </a:pathLst>
              </a:custGeom>
              <a:solidFill>
                <a:srgbClr val="3a19a4"/>
              </a:solidFill>
              <a:ln w="0">
                <a:noFill/>
              </a:ln>
            </p:spPr>
            <p:style>
              <a:lnRef idx="0"/>
              <a:fillRef idx="0"/>
              <a:effectRef idx="0"/>
              <a:fontRef idx="minor"/>
            </p:style>
            <p:txBody>
              <a:bodyPr tIns="6120" bIns="612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1992" name="Google Shape;2081;p29"/>
          <p:cNvGrpSpPr/>
          <p:nvPr/>
        </p:nvGrpSpPr>
        <p:grpSpPr>
          <a:xfrm>
            <a:off x="2055600" y="3374640"/>
            <a:ext cx="680400" cy="882000"/>
            <a:chOff x="2055600" y="3374640"/>
            <a:chExt cx="680400" cy="882000"/>
          </a:xfrm>
        </p:grpSpPr>
        <p:sp>
          <p:nvSpPr>
            <p:cNvPr id="1993" name="Google Shape;2082;p29"/>
            <p:cNvSpPr/>
            <p:nvPr/>
          </p:nvSpPr>
          <p:spPr>
            <a:xfrm rot="19608600">
              <a:off x="2484360" y="3854520"/>
              <a:ext cx="32400" cy="138240"/>
            </a:xfrm>
            <a:custGeom>
              <a:avLst/>
              <a:gdLst>
                <a:gd name="textAreaLeft" fmla="*/ 0 w 32400"/>
                <a:gd name="textAreaRight" fmla="*/ 32760 w 32400"/>
                <a:gd name="textAreaTop" fmla="*/ 0 h 138240"/>
                <a:gd name="textAreaBottom" fmla="*/ 138600 h 138240"/>
              </a:gdLst>
              <a:ahLst/>
              <a:cxnLst/>
              <a:rect l="textAreaLeft" t="textAreaTop" r="textAreaRight" b="textAreaBottom"/>
              <a:pathLst>
                <a:path w="43856" h="184645">
                  <a:moveTo>
                    <a:pt x="0" y="0"/>
                  </a:moveTo>
                  <a:lnTo>
                    <a:pt x="43857" y="0"/>
                  </a:lnTo>
                  <a:lnTo>
                    <a:pt x="43857" y="184645"/>
                  </a:lnTo>
                  <a:lnTo>
                    <a:pt x="0" y="184645"/>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94" name="Google Shape;2083;p29"/>
            <p:cNvSpPr/>
            <p:nvPr/>
          </p:nvSpPr>
          <p:spPr>
            <a:xfrm>
              <a:off x="2055600" y="3374640"/>
              <a:ext cx="531000" cy="543600"/>
            </a:xfrm>
            <a:custGeom>
              <a:avLst/>
              <a:gdLst>
                <a:gd name="textAreaLeft" fmla="*/ 0 w 531000"/>
                <a:gd name="textAreaRight" fmla="*/ 531360 w 531000"/>
                <a:gd name="textAreaTop" fmla="*/ 0 h 543600"/>
                <a:gd name="textAreaBottom" fmla="*/ 543960 h 543600"/>
              </a:gdLst>
              <a:ahLst/>
              <a:cxnLst/>
              <a:rect l="textAreaLeft" t="textAreaTop" r="textAreaRight" b="textAreaBottom"/>
              <a:pathLst>
                <a:path w="707943" h="724591">
                  <a:moveTo>
                    <a:pt x="648251" y="166926"/>
                  </a:moveTo>
                  <a:cubicBezTo>
                    <a:pt x="526455" y="-2150"/>
                    <a:pt x="322391" y="-54143"/>
                    <a:pt x="158134" y="63811"/>
                  </a:cubicBezTo>
                  <a:cubicBezTo>
                    <a:pt x="-745" y="177890"/>
                    <a:pt x="-48863" y="371304"/>
                    <a:pt x="55020" y="553928"/>
                  </a:cubicBezTo>
                  <a:cubicBezTo>
                    <a:pt x="151745" y="723946"/>
                    <a:pt x="369217" y="782924"/>
                    <a:pt x="545137" y="657042"/>
                  </a:cubicBezTo>
                  <a:cubicBezTo>
                    <a:pt x="704226" y="543243"/>
                    <a:pt x="762575" y="325631"/>
                    <a:pt x="648251" y="166926"/>
                  </a:cubicBezTo>
                  <a:close/>
                  <a:moveTo>
                    <a:pt x="503688" y="593561"/>
                  </a:moveTo>
                  <a:cubicBezTo>
                    <a:pt x="365446" y="692485"/>
                    <a:pt x="194520" y="646113"/>
                    <a:pt x="118502" y="512515"/>
                  </a:cubicBezTo>
                  <a:cubicBezTo>
                    <a:pt x="36862" y="368999"/>
                    <a:pt x="74679" y="216999"/>
                    <a:pt x="199548" y="127328"/>
                  </a:cubicBezTo>
                  <a:cubicBezTo>
                    <a:pt x="328642" y="34654"/>
                    <a:pt x="489022" y="75509"/>
                    <a:pt x="584735" y="208374"/>
                  </a:cubicBezTo>
                  <a:cubicBezTo>
                    <a:pt x="674580" y="333103"/>
                    <a:pt x="628697" y="504099"/>
                    <a:pt x="503688" y="593561"/>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95" name="Google Shape;2084;p29"/>
            <p:cNvSpPr/>
            <p:nvPr/>
          </p:nvSpPr>
          <p:spPr>
            <a:xfrm>
              <a:off x="2504520" y="3956400"/>
              <a:ext cx="231480" cy="300240"/>
            </a:xfrm>
            <a:custGeom>
              <a:avLst/>
              <a:gdLst>
                <a:gd name="textAreaLeft" fmla="*/ 0 w 231480"/>
                <a:gd name="textAreaRight" fmla="*/ 231840 w 231480"/>
                <a:gd name="textAreaTop" fmla="*/ 0 h 300240"/>
                <a:gd name="textAreaBottom" fmla="*/ 300600 h 300240"/>
              </a:gdLst>
              <a:ahLst/>
              <a:cxnLst/>
              <a:rect l="textAreaLeft" t="textAreaTop" r="textAreaRight" b="textAreaBottom"/>
              <a:pathLst>
                <a:path w="308935" h="400317">
                  <a:moveTo>
                    <a:pt x="297948" y="361220"/>
                  </a:moveTo>
                  <a:lnTo>
                    <a:pt x="244069" y="396383"/>
                  </a:lnTo>
                  <a:cubicBezTo>
                    <a:pt x="232859" y="403681"/>
                    <a:pt x="217880" y="400539"/>
                    <a:pt x="210582" y="389330"/>
                  </a:cubicBezTo>
                  <a:lnTo>
                    <a:pt x="3934" y="72584"/>
                  </a:lnTo>
                  <a:cubicBezTo>
                    <a:pt x="-3364" y="61375"/>
                    <a:pt x="-222" y="46395"/>
                    <a:pt x="10988" y="39097"/>
                  </a:cubicBezTo>
                  <a:lnTo>
                    <a:pt x="64867" y="3934"/>
                  </a:lnTo>
                  <a:cubicBezTo>
                    <a:pt x="76076" y="-3364"/>
                    <a:pt x="91056" y="-221"/>
                    <a:pt x="98354" y="10987"/>
                  </a:cubicBezTo>
                  <a:lnTo>
                    <a:pt x="305002" y="327733"/>
                  </a:lnTo>
                  <a:cubicBezTo>
                    <a:pt x="312299" y="338942"/>
                    <a:pt x="309157" y="353922"/>
                    <a:pt x="297948" y="361220"/>
                  </a:cubicBezTo>
                  <a:close/>
                </a:path>
              </a:pathLst>
            </a:custGeom>
            <a:solidFill>
              <a:schemeClr val="accent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1996" name="Google Shape;2085;p29"/>
            <p:cNvSpPr/>
            <p:nvPr/>
          </p:nvSpPr>
          <p:spPr>
            <a:xfrm>
              <a:off x="2112120" y="3432600"/>
              <a:ext cx="417240" cy="427320"/>
            </a:xfrm>
            <a:custGeom>
              <a:avLst/>
              <a:gdLst>
                <a:gd name="textAreaLeft" fmla="*/ 0 w 417240"/>
                <a:gd name="textAreaRight" fmla="*/ 417600 w 417240"/>
                <a:gd name="textAreaTop" fmla="*/ 0 h 427320"/>
                <a:gd name="textAreaBottom" fmla="*/ 427680 h 427320"/>
              </a:gdLst>
              <a:ahLst/>
              <a:cxnLst/>
              <a:rect l="textAreaLeft" t="textAreaTop" r="textAreaRight" b="textAreaBottom"/>
              <a:pathLst>
                <a:path w="556375" h="569441">
                  <a:moveTo>
                    <a:pt x="428424" y="516364"/>
                  </a:moveTo>
                  <a:cubicBezTo>
                    <a:pt x="290182" y="615289"/>
                    <a:pt x="119256" y="568917"/>
                    <a:pt x="43238" y="435318"/>
                  </a:cubicBezTo>
                  <a:cubicBezTo>
                    <a:pt x="-38402" y="291803"/>
                    <a:pt x="-585" y="139803"/>
                    <a:pt x="124284" y="50132"/>
                  </a:cubicBezTo>
                  <a:cubicBezTo>
                    <a:pt x="253378" y="-42542"/>
                    <a:pt x="413758" y="-1687"/>
                    <a:pt x="509471" y="131178"/>
                  </a:cubicBezTo>
                  <a:cubicBezTo>
                    <a:pt x="599316" y="255907"/>
                    <a:pt x="553433" y="426903"/>
                    <a:pt x="428424" y="516364"/>
                  </a:cubicBezTo>
                  <a:close/>
                </a:path>
              </a:pathLst>
            </a:custGeom>
            <a:solidFill>
              <a:srgbClr val="aeb4ee"/>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grpSp>
        <p:nvGrpSpPr>
          <p:cNvPr id="1997" name="Google Shape;2086;p29"/>
          <p:cNvGrpSpPr/>
          <p:nvPr/>
        </p:nvGrpSpPr>
        <p:grpSpPr>
          <a:xfrm>
            <a:off x="5562720" y="1535400"/>
            <a:ext cx="547560" cy="58680"/>
            <a:chOff x="5562720" y="1535400"/>
            <a:chExt cx="547560" cy="58680"/>
          </a:xfrm>
        </p:grpSpPr>
        <p:sp>
          <p:nvSpPr>
            <p:cNvPr id="1998" name="Google Shape;2087;p29"/>
            <p:cNvSpPr/>
            <p:nvPr/>
          </p:nvSpPr>
          <p:spPr>
            <a:xfrm rot="5400000">
              <a:off x="6051600" y="1535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1999" name="Google Shape;2088;p29"/>
            <p:cNvSpPr/>
            <p:nvPr/>
          </p:nvSpPr>
          <p:spPr>
            <a:xfrm rot="5400000">
              <a:off x="5888520" y="1535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00" name="Google Shape;2089;p29"/>
            <p:cNvSpPr/>
            <p:nvPr/>
          </p:nvSpPr>
          <p:spPr>
            <a:xfrm rot="5400000">
              <a:off x="5725800" y="1535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01" name="Google Shape;2090;p29"/>
            <p:cNvSpPr/>
            <p:nvPr/>
          </p:nvSpPr>
          <p:spPr>
            <a:xfrm rot="5400000">
              <a:off x="5562720" y="1535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2" name="PlaceHolder 1"/>
          <p:cNvSpPr>
            <a:spLocks noGrp="1"/>
          </p:cNvSpPr>
          <p:nvPr>
            <p:ph type="subTitle"/>
          </p:nvPr>
        </p:nvSpPr>
        <p:spPr>
          <a:xfrm>
            <a:off x="2443320" y="2903400"/>
            <a:ext cx="2810520" cy="444960"/>
          </a:xfrm>
          <a:prstGeom prst="rect">
            <a:avLst/>
          </a:prstGeom>
          <a:noFill/>
          <a:ln w="0">
            <a:noFill/>
          </a:ln>
        </p:spPr>
        <p:txBody>
          <a:bodyPr lIns="91440" rIns="91440" tIns="91440" bIns="91440" anchor="b">
            <a:noAutofit/>
          </a:bodyPr>
          <a:p>
            <a:pPr>
              <a:lnSpc>
                <a:spcPct val="100000"/>
              </a:lnSpc>
              <a:tabLst>
                <a:tab algn="l" pos="0"/>
              </a:tabLst>
            </a:pPr>
            <a:r>
              <a:rPr b="0" lang="en" sz="1800" strike="noStrike" u="none">
                <a:solidFill>
                  <a:schemeClr val="dk2"/>
                </a:solidFill>
                <a:effectLst/>
                <a:uFillTx/>
                <a:latin typeface="Krub SemiBold"/>
                <a:ea typeface="Krub SemiBold"/>
              </a:rPr>
              <a:t>Stay </a:t>
            </a:r>
            <a:r>
              <a:rPr b="0" lang="en" sz="1800" strike="noStrike" u="none">
                <a:solidFill>
                  <a:schemeClr val="dk2"/>
                </a:solidFill>
                <a:effectLst/>
                <a:uFillTx/>
                <a:latin typeface="Krub SemiBold"/>
                <a:ea typeface="Krub SemiBold"/>
              </a:rPr>
              <a:t>ahead of </a:t>
            </a:r>
            <a:r>
              <a:rPr b="0" lang="en" sz="1800" strike="noStrike" u="none">
                <a:solidFill>
                  <a:schemeClr val="dk2"/>
                </a:solidFill>
                <a:effectLst/>
                <a:uFillTx/>
                <a:latin typeface="Krub SemiBold"/>
                <a:ea typeface="Krub SemiBold"/>
              </a:rPr>
              <a:t>trends</a:t>
            </a:r>
            <a:endParaRPr b="0" lang="en-US" sz="1800" strike="noStrike" u="none">
              <a:solidFill>
                <a:srgbClr val="000000"/>
              </a:solidFill>
              <a:effectLst/>
              <a:uFillTx/>
              <a:latin typeface="Arial"/>
            </a:endParaRPr>
          </a:p>
        </p:txBody>
      </p:sp>
      <p:sp>
        <p:nvSpPr>
          <p:cNvPr id="2003" name="PlaceHolder 2"/>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Key </a:t>
            </a:r>
            <a:r>
              <a:rPr b="1" lang="en" sz="3000" strike="noStrike" u="none">
                <a:solidFill>
                  <a:schemeClr val="dk1"/>
                </a:solidFill>
                <a:effectLst/>
                <a:uFillTx/>
                <a:latin typeface="Krub"/>
                <a:ea typeface="Krub"/>
              </a:rPr>
              <a:t>ideas </a:t>
            </a:r>
            <a:r>
              <a:rPr b="1" lang="en" sz="3000" strike="noStrike" u="none">
                <a:solidFill>
                  <a:schemeClr val="dk1"/>
                </a:solidFill>
                <a:effectLst/>
                <a:uFillTx/>
                <a:latin typeface="Krub"/>
                <a:ea typeface="Krub"/>
              </a:rPr>
              <a:t>in </a:t>
            </a:r>
            <a:r>
              <a:rPr b="1" lang="en" sz="3000" strike="noStrike" u="none">
                <a:solidFill>
                  <a:schemeClr val="dk1"/>
                </a:solidFill>
                <a:effectLst/>
                <a:uFillTx/>
                <a:latin typeface="Krub"/>
                <a:ea typeface="Krub"/>
              </a:rPr>
              <a:t>mark</a:t>
            </a:r>
            <a:r>
              <a:rPr b="1" lang="en" sz="3000" strike="noStrike" u="none">
                <a:solidFill>
                  <a:schemeClr val="dk1"/>
                </a:solidFill>
                <a:effectLst/>
                <a:uFillTx/>
                <a:latin typeface="Krub"/>
                <a:ea typeface="Krub"/>
              </a:rPr>
              <a:t>et </a:t>
            </a:r>
            <a:r>
              <a:rPr b="1" lang="en" sz="3000" strike="noStrike" u="none">
                <a:solidFill>
                  <a:schemeClr val="dk1"/>
                </a:solidFill>
                <a:effectLst/>
                <a:uFillTx/>
                <a:latin typeface="Krub"/>
                <a:ea typeface="Krub"/>
              </a:rPr>
              <a:t>oppo</a:t>
            </a:r>
            <a:r>
              <a:rPr b="1" lang="en" sz="3000" strike="noStrike" u="none">
                <a:solidFill>
                  <a:schemeClr val="dk1"/>
                </a:solidFill>
                <a:effectLst/>
                <a:uFillTx/>
                <a:latin typeface="Krub"/>
                <a:ea typeface="Krub"/>
              </a:rPr>
              <a:t>rtunit</a:t>
            </a:r>
            <a:r>
              <a:rPr b="1" lang="en" sz="3000" strike="noStrike" u="none">
                <a:solidFill>
                  <a:schemeClr val="dk1"/>
                </a:solidFill>
                <a:effectLst/>
                <a:uFillTx/>
                <a:latin typeface="Krub"/>
                <a:ea typeface="Krub"/>
              </a:rPr>
              <a:t>y</a:t>
            </a:r>
            <a:endParaRPr b="0" lang="en-US" sz="3000" strike="noStrike" u="none">
              <a:solidFill>
                <a:srgbClr val="000000"/>
              </a:solidFill>
              <a:effectLst/>
              <a:uFillTx/>
              <a:latin typeface="Arial"/>
            </a:endParaRPr>
          </a:p>
        </p:txBody>
      </p:sp>
      <p:sp>
        <p:nvSpPr>
          <p:cNvPr id="2004" name="PlaceHolder 3"/>
          <p:cNvSpPr>
            <a:spLocks noGrp="1"/>
          </p:cNvSpPr>
          <p:nvPr>
            <p:ph type="subTitle"/>
          </p:nvPr>
        </p:nvSpPr>
        <p:spPr>
          <a:xfrm>
            <a:off x="2443320" y="1767240"/>
            <a:ext cx="2810520" cy="9547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Analyze existing </a:t>
            </a:r>
            <a:r>
              <a:rPr b="0" lang="en" sz="1200" strike="noStrike" u="none">
                <a:solidFill>
                  <a:schemeClr val="dk2"/>
                </a:solidFill>
                <a:effectLst/>
                <a:uFillTx/>
                <a:latin typeface="DM Sans Medium"/>
                <a:ea typeface="DM Sans Medium"/>
              </a:rPr>
              <a:t>customer needs </a:t>
            </a:r>
            <a:r>
              <a:rPr b="0" lang="en" sz="1200" strike="noStrike" u="none">
                <a:solidFill>
                  <a:schemeClr val="dk2"/>
                </a:solidFill>
                <a:effectLst/>
                <a:uFillTx/>
                <a:latin typeface="DM Sans Medium"/>
                <a:ea typeface="DM Sans Medium"/>
              </a:rPr>
              <a:t>and identify gaps </a:t>
            </a:r>
            <a:r>
              <a:rPr b="0" lang="en" sz="1200" strike="noStrike" u="none">
                <a:solidFill>
                  <a:schemeClr val="dk2"/>
                </a:solidFill>
                <a:effectLst/>
                <a:uFillTx/>
                <a:latin typeface="DM Sans Medium"/>
                <a:ea typeface="DM Sans Medium"/>
              </a:rPr>
              <a:t>in the market to </a:t>
            </a:r>
            <a:r>
              <a:rPr b="0" lang="en" sz="1200" strike="noStrike" u="none">
                <a:solidFill>
                  <a:schemeClr val="dk2"/>
                </a:solidFill>
                <a:effectLst/>
                <a:uFillTx/>
                <a:latin typeface="DM Sans Medium"/>
                <a:ea typeface="DM Sans Medium"/>
              </a:rPr>
              <a:t>find new </a:t>
            </a:r>
            <a:r>
              <a:rPr b="0" lang="en" sz="1200" strike="noStrike" u="none">
                <a:solidFill>
                  <a:schemeClr val="dk2"/>
                </a:solidFill>
                <a:effectLst/>
                <a:uFillTx/>
                <a:latin typeface="DM Sans Medium"/>
                <a:ea typeface="DM Sans Medium"/>
              </a:rPr>
              <a:t>opportunities</a:t>
            </a:r>
            <a:endParaRPr b="0" lang="en-US" sz="1200" strike="noStrike" u="none">
              <a:solidFill>
                <a:srgbClr val="000000"/>
              </a:solidFill>
              <a:effectLst/>
              <a:uFillTx/>
              <a:latin typeface="Arial"/>
            </a:endParaRPr>
          </a:p>
        </p:txBody>
      </p:sp>
      <p:sp>
        <p:nvSpPr>
          <p:cNvPr id="2005" name="PlaceHolder 4"/>
          <p:cNvSpPr>
            <a:spLocks noGrp="1"/>
          </p:cNvSpPr>
          <p:nvPr>
            <p:ph type="subTitle"/>
          </p:nvPr>
        </p:nvSpPr>
        <p:spPr>
          <a:xfrm>
            <a:off x="5482080" y="1767240"/>
            <a:ext cx="2810520" cy="95472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Utilize </a:t>
            </a:r>
            <a:r>
              <a:rPr b="0" lang="en" sz="1200" strike="noStrike" u="none">
                <a:solidFill>
                  <a:schemeClr val="dk2"/>
                </a:solidFill>
                <a:effectLst/>
                <a:uFillTx/>
                <a:latin typeface="DM Sans Medium"/>
                <a:ea typeface="DM Sans Medium"/>
              </a:rPr>
              <a:t>technology and </a:t>
            </a:r>
            <a:r>
              <a:rPr b="0" lang="en" sz="1200" strike="noStrike" u="none">
                <a:solidFill>
                  <a:schemeClr val="dk2"/>
                </a:solidFill>
                <a:effectLst/>
                <a:uFillTx/>
                <a:latin typeface="DM Sans Medium"/>
                <a:ea typeface="DM Sans Medium"/>
              </a:rPr>
              <a:t>customer </a:t>
            </a:r>
            <a:r>
              <a:rPr b="0" lang="en" sz="1200" strike="noStrike" u="none">
                <a:solidFill>
                  <a:schemeClr val="dk2"/>
                </a:solidFill>
                <a:effectLst/>
                <a:uFillTx/>
                <a:latin typeface="DM Sans Medium"/>
                <a:ea typeface="DM Sans Medium"/>
              </a:rPr>
              <a:t>feedback to </a:t>
            </a:r>
            <a:r>
              <a:rPr b="0" lang="en" sz="1200" strike="noStrike" u="none">
                <a:solidFill>
                  <a:schemeClr val="dk2"/>
                </a:solidFill>
                <a:effectLst/>
                <a:uFillTx/>
                <a:latin typeface="DM Sans Medium"/>
                <a:ea typeface="DM Sans Medium"/>
              </a:rPr>
              <a:t>come up with </a:t>
            </a:r>
            <a:r>
              <a:rPr b="0" lang="en" sz="1200" strike="noStrike" u="none">
                <a:solidFill>
                  <a:schemeClr val="dk2"/>
                </a:solidFill>
                <a:effectLst/>
                <a:uFillTx/>
                <a:latin typeface="DM Sans Medium"/>
                <a:ea typeface="DM Sans Medium"/>
              </a:rPr>
              <a:t>novel solutions </a:t>
            </a:r>
            <a:r>
              <a:rPr b="0" lang="en" sz="1200" strike="noStrike" u="none">
                <a:solidFill>
                  <a:schemeClr val="dk2"/>
                </a:solidFill>
                <a:effectLst/>
                <a:uFillTx/>
                <a:latin typeface="DM Sans Medium"/>
                <a:ea typeface="DM Sans Medium"/>
              </a:rPr>
              <a:t>that meet your </a:t>
            </a:r>
            <a:r>
              <a:rPr b="0" lang="en" sz="1200" strike="noStrike" u="none">
                <a:solidFill>
                  <a:schemeClr val="dk2"/>
                </a:solidFill>
                <a:effectLst/>
                <a:uFillTx/>
                <a:latin typeface="DM Sans Medium"/>
                <a:ea typeface="DM Sans Medium"/>
              </a:rPr>
              <a:t>customer’s </a:t>
            </a:r>
            <a:r>
              <a:rPr b="0" lang="en" sz="1200" strike="noStrike" u="none">
                <a:solidFill>
                  <a:schemeClr val="dk2"/>
                </a:solidFill>
                <a:effectLst/>
                <a:uFillTx/>
                <a:latin typeface="DM Sans Medium"/>
                <a:ea typeface="DM Sans Medium"/>
              </a:rPr>
              <a:t>demands or </a:t>
            </a:r>
            <a:r>
              <a:rPr b="0" lang="en" sz="1200" strike="noStrike" u="none">
                <a:solidFill>
                  <a:schemeClr val="dk2"/>
                </a:solidFill>
                <a:effectLst/>
                <a:uFillTx/>
                <a:latin typeface="DM Sans Medium"/>
                <a:ea typeface="DM Sans Medium"/>
              </a:rPr>
              <a:t>needs</a:t>
            </a:r>
            <a:endParaRPr b="0" lang="en-US" sz="1200" strike="noStrike" u="none">
              <a:solidFill>
                <a:srgbClr val="000000"/>
              </a:solidFill>
              <a:effectLst/>
              <a:uFillTx/>
              <a:latin typeface="Arial"/>
            </a:endParaRPr>
          </a:p>
        </p:txBody>
      </p:sp>
      <p:sp>
        <p:nvSpPr>
          <p:cNvPr id="2006" name="PlaceHolder 5"/>
          <p:cNvSpPr>
            <a:spLocks noGrp="1"/>
          </p:cNvSpPr>
          <p:nvPr>
            <p:ph type="subTitle"/>
          </p:nvPr>
        </p:nvSpPr>
        <p:spPr>
          <a:xfrm>
            <a:off x="2443320" y="3309480"/>
            <a:ext cx="2810520" cy="10918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Monitor changes </a:t>
            </a:r>
            <a:r>
              <a:rPr b="0" lang="en" sz="1200" strike="noStrike" u="none">
                <a:solidFill>
                  <a:schemeClr val="dk2"/>
                </a:solidFill>
                <a:effectLst/>
                <a:uFillTx/>
                <a:latin typeface="DM Sans Medium"/>
                <a:ea typeface="DM Sans Medium"/>
              </a:rPr>
              <a:t>in the </a:t>
            </a:r>
            <a:r>
              <a:rPr b="0" lang="en" sz="1200" strike="noStrike" u="none">
                <a:solidFill>
                  <a:schemeClr val="dk2"/>
                </a:solidFill>
                <a:effectLst/>
                <a:uFillTx/>
                <a:latin typeface="DM Sans Medium"/>
                <a:ea typeface="DM Sans Medium"/>
              </a:rPr>
              <a:t>marketplace, </a:t>
            </a:r>
            <a:r>
              <a:rPr b="0" lang="en" sz="1200" strike="noStrike" u="none">
                <a:solidFill>
                  <a:schemeClr val="dk2"/>
                </a:solidFill>
                <a:effectLst/>
                <a:uFillTx/>
                <a:latin typeface="DM Sans Medium"/>
                <a:ea typeface="DM Sans Medium"/>
              </a:rPr>
              <a:t>such as shifts in </a:t>
            </a:r>
            <a:r>
              <a:rPr b="0" lang="en" sz="1200" strike="noStrike" u="none">
                <a:solidFill>
                  <a:schemeClr val="dk2"/>
                </a:solidFill>
                <a:effectLst/>
                <a:uFillTx/>
                <a:latin typeface="DM Sans Medium"/>
                <a:ea typeface="DM Sans Medium"/>
              </a:rPr>
              <a:t>consumer </a:t>
            </a:r>
            <a:r>
              <a:rPr b="0" lang="en" sz="1200" strike="noStrike" u="none">
                <a:solidFill>
                  <a:schemeClr val="dk2"/>
                </a:solidFill>
                <a:effectLst/>
                <a:uFillTx/>
                <a:latin typeface="DM Sans Medium"/>
                <a:ea typeface="DM Sans Medium"/>
              </a:rPr>
              <a:t>behavior or </a:t>
            </a:r>
            <a:r>
              <a:rPr b="0" lang="en" sz="1200" strike="noStrike" u="none">
                <a:solidFill>
                  <a:schemeClr val="dk2"/>
                </a:solidFill>
                <a:effectLst/>
                <a:uFillTx/>
                <a:latin typeface="DM Sans Medium"/>
                <a:ea typeface="DM Sans Medium"/>
              </a:rPr>
              <a:t>emerging </a:t>
            </a:r>
            <a:r>
              <a:rPr b="0" lang="en" sz="1200" strike="noStrike" u="none">
                <a:solidFill>
                  <a:schemeClr val="dk2"/>
                </a:solidFill>
                <a:effectLst/>
                <a:uFillTx/>
                <a:latin typeface="DM Sans Medium"/>
                <a:ea typeface="DM Sans Medium"/>
              </a:rPr>
              <a:t>technologies, to </a:t>
            </a:r>
            <a:r>
              <a:rPr b="0" lang="en" sz="1200" strike="noStrike" u="none">
                <a:solidFill>
                  <a:schemeClr val="dk2"/>
                </a:solidFill>
                <a:effectLst/>
                <a:uFillTx/>
                <a:latin typeface="DM Sans Medium"/>
                <a:ea typeface="DM Sans Medium"/>
              </a:rPr>
              <a:t>stay competitive </a:t>
            </a:r>
            <a:r>
              <a:rPr b="0" lang="en" sz="1200" strike="noStrike" u="none">
                <a:solidFill>
                  <a:schemeClr val="dk2"/>
                </a:solidFill>
                <a:effectLst/>
                <a:uFillTx/>
                <a:latin typeface="DM Sans Medium"/>
                <a:ea typeface="DM Sans Medium"/>
              </a:rPr>
              <a:t>and capitalize on </a:t>
            </a:r>
            <a:r>
              <a:rPr b="0" lang="en" sz="1200" strike="noStrike" u="none">
                <a:solidFill>
                  <a:schemeClr val="dk2"/>
                </a:solidFill>
                <a:effectLst/>
                <a:uFillTx/>
                <a:latin typeface="DM Sans Medium"/>
                <a:ea typeface="DM Sans Medium"/>
              </a:rPr>
              <a:t>new </a:t>
            </a:r>
            <a:r>
              <a:rPr b="0" lang="en" sz="1200" strike="noStrike" u="none">
                <a:solidFill>
                  <a:schemeClr val="dk2"/>
                </a:solidFill>
                <a:effectLst/>
                <a:uFillTx/>
                <a:latin typeface="DM Sans Medium"/>
                <a:ea typeface="DM Sans Medium"/>
              </a:rPr>
              <a:t>opportunities and </a:t>
            </a:r>
            <a:r>
              <a:rPr b="0" lang="en" sz="1200" strike="noStrike" u="none">
                <a:solidFill>
                  <a:schemeClr val="dk2"/>
                </a:solidFill>
                <a:effectLst/>
                <a:uFillTx/>
                <a:latin typeface="DM Sans Medium"/>
                <a:ea typeface="DM Sans Medium"/>
              </a:rPr>
              <a:t>trends</a:t>
            </a:r>
            <a:endParaRPr b="0" lang="en-US" sz="1200" strike="noStrike" u="none">
              <a:solidFill>
                <a:srgbClr val="000000"/>
              </a:solidFill>
              <a:effectLst/>
              <a:uFillTx/>
              <a:latin typeface="Arial"/>
            </a:endParaRPr>
          </a:p>
        </p:txBody>
      </p:sp>
      <p:sp>
        <p:nvSpPr>
          <p:cNvPr id="2007" name="PlaceHolder 6"/>
          <p:cNvSpPr>
            <a:spLocks noGrp="1"/>
          </p:cNvSpPr>
          <p:nvPr>
            <p:ph type="subTitle"/>
          </p:nvPr>
        </p:nvSpPr>
        <p:spPr>
          <a:xfrm>
            <a:off x="5482080" y="3309480"/>
            <a:ext cx="2810520" cy="10918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Identify times of </a:t>
            </a:r>
            <a:r>
              <a:rPr b="0" lang="en" sz="1200" strike="noStrike" u="none">
                <a:solidFill>
                  <a:schemeClr val="dk2"/>
                </a:solidFill>
                <a:effectLst/>
                <a:uFillTx/>
                <a:latin typeface="DM Sans Medium"/>
                <a:ea typeface="DM Sans Medium"/>
              </a:rPr>
              <a:t>year when </a:t>
            </a:r>
            <a:r>
              <a:rPr b="0" lang="en" sz="1200" strike="noStrike" u="none">
                <a:solidFill>
                  <a:schemeClr val="dk2"/>
                </a:solidFill>
                <a:effectLst/>
                <a:uFillTx/>
                <a:latin typeface="DM Sans Medium"/>
                <a:ea typeface="DM Sans Medium"/>
              </a:rPr>
              <a:t>demand for </a:t>
            </a:r>
            <a:r>
              <a:rPr b="0" lang="en" sz="1200" strike="noStrike" u="none">
                <a:solidFill>
                  <a:schemeClr val="dk2"/>
                </a:solidFill>
                <a:effectLst/>
                <a:uFillTx/>
                <a:latin typeface="DM Sans Medium"/>
                <a:ea typeface="DM Sans Medium"/>
              </a:rPr>
              <a:t>certain products </a:t>
            </a:r>
            <a:r>
              <a:rPr b="0" lang="en" sz="1200" strike="noStrike" u="none">
                <a:solidFill>
                  <a:schemeClr val="dk2"/>
                </a:solidFill>
                <a:effectLst/>
                <a:uFillTx/>
                <a:latin typeface="DM Sans Medium"/>
                <a:ea typeface="DM Sans Medium"/>
              </a:rPr>
              <a:t>may spike, such </a:t>
            </a:r>
            <a:r>
              <a:rPr b="0" lang="en" sz="1200" strike="noStrike" u="none">
                <a:solidFill>
                  <a:schemeClr val="dk2"/>
                </a:solidFill>
                <a:effectLst/>
                <a:uFillTx/>
                <a:latin typeface="DM Sans Medium"/>
                <a:ea typeface="DM Sans Medium"/>
              </a:rPr>
              <a:t>as holidays or </a:t>
            </a:r>
            <a:r>
              <a:rPr b="0" lang="en" sz="1200" strike="noStrike" u="none">
                <a:solidFill>
                  <a:schemeClr val="dk2"/>
                </a:solidFill>
                <a:effectLst/>
                <a:uFillTx/>
                <a:latin typeface="DM Sans Medium"/>
                <a:ea typeface="DM Sans Medium"/>
              </a:rPr>
              <a:t>special </a:t>
            </a:r>
            <a:r>
              <a:rPr b="0" lang="en" sz="1200" strike="noStrike" u="none">
                <a:solidFill>
                  <a:schemeClr val="dk2"/>
                </a:solidFill>
                <a:effectLst/>
                <a:uFillTx/>
                <a:latin typeface="DM Sans Medium"/>
                <a:ea typeface="DM Sans Medium"/>
              </a:rPr>
              <a:t>occasions, and </a:t>
            </a:r>
            <a:r>
              <a:rPr b="0" lang="en" sz="1200" strike="noStrike" u="none">
                <a:solidFill>
                  <a:schemeClr val="dk2"/>
                </a:solidFill>
                <a:effectLst/>
                <a:uFillTx/>
                <a:latin typeface="DM Sans Medium"/>
                <a:ea typeface="DM Sans Medium"/>
              </a:rPr>
              <a:t>use these times </a:t>
            </a:r>
            <a:r>
              <a:rPr b="0" lang="en" sz="1200" strike="noStrike" u="none">
                <a:solidFill>
                  <a:schemeClr val="dk2"/>
                </a:solidFill>
                <a:effectLst/>
                <a:uFillTx/>
                <a:latin typeface="DM Sans Medium"/>
                <a:ea typeface="DM Sans Medium"/>
              </a:rPr>
              <a:t>to target </a:t>
            </a:r>
            <a:r>
              <a:rPr b="0" lang="en" sz="1200" strike="noStrike" u="none">
                <a:solidFill>
                  <a:schemeClr val="dk2"/>
                </a:solidFill>
                <a:effectLst/>
                <a:uFillTx/>
                <a:latin typeface="DM Sans Medium"/>
                <a:ea typeface="DM Sans Medium"/>
              </a:rPr>
              <a:t>customers or </a:t>
            </a:r>
            <a:r>
              <a:rPr b="0" lang="en" sz="1200" strike="noStrike" u="none">
                <a:solidFill>
                  <a:schemeClr val="dk2"/>
                </a:solidFill>
                <a:effectLst/>
                <a:uFillTx/>
                <a:latin typeface="DM Sans Medium"/>
                <a:ea typeface="DM Sans Medium"/>
              </a:rPr>
              <a:t>maximize sales</a:t>
            </a:r>
            <a:endParaRPr b="0" lang="en-US" sz="1200" strike="noStrike" u="none">
              <a:solidFill>
                <a:srgbClr val="000000"/>
              </a:solidFill>
              <a:effectLst/>
              <a:uFillTx/>
              <a:latin typeface="Arial"/>
            </a:endParaRPr>
          </a:p>
        </p:txBody>
      </p:sp>
      <p:sp>
        <p:nvSpPr>
          <p:cNvPr id="2008" name="PlaceHolder 7"/>
          <p:cNvSpPr>
            <a:spLocks noGrp="1"/>
          </p:cNvSpPr>
          <p:nvPr>
            <p:ph type="subTitle"/>
          </p:nvPr>
        </p:nvSpPr>
        <p:spPr>
          <a:xfrm>
            <a:off x="2443320" y="1360800"/>
            <a:ext cx="28105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Research </a:t>
            </a:r>
            <a:r>
              <a:rPr b="0" lang="en" sz="1800" strike="noStrike" u="none">
                <a:solidFill>
                  <a:schemeClr val="dk2"/>
                </a:solidFill>
                <a:effectLst/>
                <a:uFillTx/>
                <a:latin typeface="Krub SemiBold"/>
                <a:ea typeface="Krub SemiBold"/>
              </a:rPr>
              <a:t>new </a:t>
            </a:r>
            <a:r>
              <a:rPr b="0" lang="en" sz="1800" strike="noStrike" u="none">
                <a:solidFill>
                  <a:schemeClr val="dk2"/>
                </a:solidFill>
                <a:effectLst/>
                <a:uFillTx/>
                <a:latin typeface="Krub SemiBold"/>
                <a:ea typeface="Krub SemiBold"/>
              </a:rPr>
              <a:t>markets</a:t>
            </a:r>
            <a:endParaRPr b="0" lang="en-US" sz="1800" strike="noStrike" u="none">
              <a:solidFill>
                <a:srgbClr val="000000"/>
              </a:solidFill>
              <a:effectLst/>
              <a:uFillTx/>
              <a:latin typeface="Arial"/>
            </a:endParaRPr>
          </a:p>
        </p:txBody>
      </p:sp>
      <p:sp>
        <p:nvSpPr>
          <p:cNvPr id="2009" name="PlaceHolder 8"/>
          <p:cNvSpPr>
            <a:spLocks noGrp="1"/>
          </p:cNvSpPr>
          <p:nvPr>
            <p:ph type="subTitle"/>
          </p:nvPr>
        </p:nvSpPr>
        <p:spPr>
          <a:xfrm>
            <a:off x="5482080" y="1360800"/>
            <a:ext cx="28105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Innovativ</a:t>
            </a:r>
            <a:r>
              <a:rPr b="0" lang="en" sz="1800" strike="noStrike" u="none">
                <a:solidFill>
                  <a:schemeClr val="dk2"/>
                </a:solidFill>
                <a:effectLst/>
                <a:uFillTx/>
                <a:latin typeface="Krub SemiBold"/>
                <a:ea typeface="Krub SemiBold"/>
              </a:rPr>
              <a:t>e </a:t>
            </a:r>
            <a:r>
              <a:rPr b="0" lang="en" sz="1800" strike="noStrike" u="none">
                <a:solidFill>
                  <a:schemeClr val="dk2"/>
                </a:solidFill>
                <a:effectLst/>
                <a:uFillTx/>
                <a:latin typeface="Krub SemiBold"/>
                <a:ea typeface="Krub SemiBold"/>
              </a:rPr>
              <a:t>solutions</a:t>
            </a:r>
            <a:endParaRPr b="0" lang="en-US" sz="1800" strike="noStrike" u="none">
              <a:solidFill>
                <a:srgbClr val="000000"/>
              </a:solidFill>
              <a:effectLst/>
              <a:uFillTx/>
              <a:latin typeface="Arial"/>
            </a:endParaRPr>
          </a:p>
        </p:txBody>
      </p:sp>
      <p:sp>
        <p:nvSpPr>
          <p:cNvPr id="2010" name="PlaceHolder 9"/>
          <p:cNvSpPr>
            <a:spLocks noGrp="1"/>
          </p:cNvSpPr>
          <p:nvPr>
            <p:ph type="subTitle"/>
          </p:nvPr>
        </p:nvSpPr>
        <p:spPr>
          <a:xfrm>
            <a:off x="5482080" y="2903400"/>
            <a:ext cx="28105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Seasonal </a:t>
            </a:r>
            <a:r>
              <a:rPr b="0" lang="en" sz="1800" strike="noStrike" u="none">
                <a:solidFill>
                  <a:schemeClr val="dk2"/>
                </a:solidFill>
                <a:effectLst/>
                <a:uFillTx/>
                <a:latin typeface="Krub SemiBold"/>
                <a:ea typeface="Krub SemiBold"/>
              </a:rPr>
              <a:t>spikes</a:t>
            </a:r>
            <a:endParaRPr b="0" lang="en-US" sz="1800" strike="noStrike" u="none">
              <a:solidFill>
                <a:srgbClr val="000000"/>
              </a:solidFill>
              <a:effectLst/>
              <a:uFillTx/>
              <a:latin typeface="Arial"/>
            </a:endParaRPr>
          </a:p>
        </p:txBody>
      </p:sp>
      <p:grpSp>
        <p:nvGrpSpPr>
          <p:cNvPr id="2011" name="Google Shape;2104;p30"/>
          <p:cNvGrpSpPr/>
          <p:nvPr/>
        </p:nvGrpSpPr>
        <p:grpSpPr>
          <a:xfrm>
            <a:off x="989280" y="2053440"/>
            <a:ext cx="1174680" cy="1603440"/>
            <a:chOff x="989280" y="2053440"/>
            <a:chExt cx="1174680" cy="1603440"/>
          </a:xfrm>
        </p:grpSpPr>
        <p:sp>
          <p:nvSpPr>
            <p:cNvPr id="2012" name="Google Shape;2105;p30"/>
            <p:cNvSpPr/>
            <p:nvPr/>
          </p:nvSpPr>
          <p:spPr>
            <a:xfrm>
              <a:off x="989280" y="2076840"/>
              <a:ext cx="1174680" cy="1580040"/>
            </a:xfrm>
            <a:custGeom>
              <a:avLst/>
              <a:gdLst>
                <a:gd name="textAreaLeft" fmla="*/ 0 w 1174680"/>
                <a:gd name="textAreaRight" fmla="*/ 1175040 w 1174680"/>
                <a:gd name="textAreaTop" fmla="*/ 0 h 1580040"/>
                <a:gd name="textAreaBottom" fmla="*/ 1580400 h 1580040"/>
              </a:gdLst>
              <a:ahLst/>
              <a:cxnLst/>
              <a:rect l="textAreaLeft" t="textAreaTop" r="textAreaRight" b="textAreaBottom"/>
              <a:pathLst>
                <a:path w="1821784" h="2450198">
                  <a:moveTo>
                    <a:pt x="1689168" y="2450199"/>
                  </a:moveTo>
                  <a:cubicBezTo>
                    <a:pt x="1152715" y="2450199"/>
                    <a:pt x="628972" y="2450199"/>
                    <a:pt x="121047" y="2450199"/>
                  </a:cubicBezTo>
                  <a:cubicBezTo>
                    <a:pt x="53724" y="2450199"/>
                    <a:pt x="-365" y="2394678"/>
                    <a:pt x="1451" y="2327390"/>
                  </a:cubicBezTo>
                  <a:cubicBezTo>
                    <a:pt x="18631" y="1692048"/>
                    <a:pt x="14301" y="935118"/>
                    <a:pt x="19" y="121796"/>
                  </a:cubicBezTo>
                  <a:cubicBezTo>
                    <a:pt x="-1168" y="54892"/>
                    <a:pt x="52746" y="0"/>
                    <a:pt x="119650" y="0"/>
                  </a:cubicBezTo>
                  <a:cubicBezTo>
                    <a:pt x="645523" y="13967"/>
                    <a:pt x="1168219" y="14142"/>
                    <a:pt x="1687667" y="0"/>
                  </a:cubicBezTo>
                  <a:cubicBezTo>
                    <a:pt x="1752790" y="0"/>
                    <a:pt x="1806006" y="52133"/>
                    <a:pt x="1807298" y="117256"/>
                  </a:cubicBezTo>
                  <a:cubicBezTo>
                    <a:pt x="1823780" y="934176"/>
                    <a:pt x="1828668" y="1694527"/>
                    <a:pt x="1808799" y="2334199"/>
                  </a:cubicBezTo>
                  <a:cubicBezTo>
                    <a:pt x="1806739" y="2398834"/>
                    <a:pt x="1753838" y="2450199"/>
                    <a:pt x="1689168" y="2450199"/>
                  </a:cubicBez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13" name="Google Shape;2106;p30"/>
            <p:cNvSpPr/>
            <p:nvPr/>
          </p:nvSpPr>
          <p:spPr>
            <a:xfrm>
              <a:off x="1064880" y="2180160"/>
              <a:ext cx="1023840" cy="1373400"/>
            </a:xfrm>
            <a:custGeom>
              <a:avLst/>
              <a:gdLst>
                <a:gd name="textAreaLeft" fmla="*/ 0 w 1023840"/>
                <a:gd name="textAreaRight" fmla="*/ 1024200 w 1023840"/>
                <a:gd name="textAreaTop" fmla="*/ 0 h 1373400"/>
                <a:gd name="textAreaBottom" fmla="*/ 1373760 h 1373400"/>
              </a:gdLst>
              <a:ahLst/>
              <a:cxnLst/>
              <a:rect l="textAreaLeft" t="textAreaTop" r="textAreaRight" b="textAreaBottom"/>
              <a:pathLst>
                <a:path w="1587930" h="2129623">
                  <a:moveTo>
                    <a:pt x="25281" y="0"/>
                  </a:moveTo>
                  <a:cubicBezTo>
                    <a:pt x="104267" y="736083"/>
                    <a:pt x="0" y="2119799"/>
                    <a:pt x="0" y="2119799"/>
                  </a:cubicBezTo>
                  <a:cubicBezTo>
                    <a:pt x="0" y="2119799"/>
                    <a:pt x="909837" y="2141903"/>
                    <a:pt x="1238386" y="2119799"/>
                  </a:cubicBezTo>
                  <a:cubicBezTo>
                    <a:pt x="1453205" y="1980789"/>
                    <a:pt x="1576432" y="1765970"/>
                    <a:pt x="1576432" y="1765970"/>
                  </a:cubicBezTo>
                  <a:cubicBezTo>
                    <a:pt x="1617497" y="1004606"/>
                    <a:pt x="1535368" y="0"/>
                    <a:pt x="1535368" y="0"/>
                  </a:cubicBezTo>
                  <a:cubicBezTo>
                    <a:pt x="587609" y="22103"/>
                    <a:pt x="25281" y="0"/>
                    <a:pt x="25281" y="0"/>
                  </a:cubicBezTo>
                  <a:close/>
                </a:path>
              </a:pathLst>
            </a:custGeom>
            <a:solidFill>
              <a:srgbClr val="fffff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grpSp>
          <p:nvGrpSpPr>
            <p:cNvPr id="2014" name="Google Shape;2107;p30"/>
            <p:cNvGrpSpPr/>
            <p:nvPr/>
          </p:nvGrpSpPr>
          <p:grpSpPr>
            <a:xfrm>
              <a:off x="1179000" y="2358720"/>
              <a:ext cx="821880" cy="277200"/>
              <a:chOff x="1179000" y="2358720"/>
              <a:chExt cx="821880" cy="277200"/>
            </a:xfrm>
          </p:grpSpPr>
          <p:grpSp>
            <p:nvGrpSpPr>
              <p:cNvPr id="2015" name="Google Shape;2108;p30"/>
              <p:cNvGrpSpPr/>
              <p:nvPr/>
            </p:nvGrpSpPr>
            <p:grpSpPr>
              <a:xfrm>
                <a:off x="1179000" y="2358720"/>
                <a:ext cx="385560" cy="81360"/>
                <a:chOff x="1179000" y="2358720"/>
                <a:chExt cx="385560" cy="81360"/>
              </a:xfrm>
            </p:grpSpPr>
            <p:sp>
              <p:nvSpPr>
                <p:cNvPr id="2016" name="Google Shape;2109;p30"/>
                <p:cNvSpPr/>
                <p:nvPr/>
              </p:nvSpPr>
              <p:spPr>
                <a:xfrm>
                  <a:off x="1179000" y="2358720"/>
                  <a:ext cx="81360" cy="81360"/>
                </a:xfrm>
                <a:custGeom>
                  <a:avLst/>
                  <a:gdLst>
                    <a:gd name="textAreaLeft" fmla="*/ 0 w 81360"/>
                    <a:gd name="textAreaRight" fmla="*/ 81720 w 81360"/>
                    <a:gd name="textAreaTop" fmla="*/ 0 h 81360"/>
                    <a:gd name="textAreaBottom" fmla="*/ 81720 h 81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17" name="Google Shape;2110;p30"/>
                <p:cNvGrpSpPr/>
                <p:nvPr/>
              </p:nvGrpSpPr>
              <p:grpSpPr>
                <a:xfrm>
                  <a:off x="1286640" y="2360520"/>
                  <a:ext cx="277920" cy="77400"/>
                  <a:chOff x="1286640" y="2360520"/>
                  <a:chExt cx="277920" cy="77400"/>
                </a:xfrm>
              </p:grpSpPr>
              <p:sp>
                <p:nvSpPr>
                  <p:cNvPr id="2018" name="Google Shape;2111;p30"/>
                  <p:cNvSpPr/>
                  <p:nvPr/>
                </p:nvSpPr>
                <p:spPr>
                  <a:xfrm>
                    <a:off x="1286640" y="242748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7005"/>
                          <a:pt x="434042" y="0"/>
                          <a:pt x="423112"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19" name="Google Shape;2112;p30"/>
                  <p:cNvSpPr/>
                  <p:nvPr/>
                </p:nvSpPr>
                <p:spPr>
                  <a:xfrm>
                    <a:off x="1286640" y="239400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20" name="Google Shape;2113;p30"/>
                  <p:cNvSpPr/>
                  <p:nvPr/>
                </p:nvSpPr>
                <p:spPr>
                  <a:xfrm>
                    <a:off x="1387080" y="2360520"/>
                    <a:ext cx="177480" cy="10440"/>
                  </a:xfrm>
                  <a:custGeom>
                    <a:avLst/>
                    <a:gdLst>
                      <a:gd name="textAreaLeft" fmla="*/ 0 w 177480"/>
                      <a:gd name="textAreaRight" fmla="*/ 177840 w 177480"/>
                      <a:gd name="textAreaTop" fmla="*/ 0 h 10440"/>
                      <a:gd name="textAreaBottom" fmla="*/ 10800 h 10440"/>
                    </a:gdLst>
                    <a:ahLst/>
                    <a:cxnLst/>
                    <a:rect l="textAreaLeft" t="textAreaTop" r="textAreaRight" b="textAreaBottom"/>
                    <a:pathLst>
                      <a:path w="275642" h="16970">
                        <a:moveTo>
                          <a:pt x="267445" y="0"/>
                        </a:moveTo>
                        <a:lnTo>
                          <a:pt x="8210" y="0"/>
                        </a:lnTo>
                        <a:cubicBezTo>
                          <a:pt x="-2719" y="0"/>
                          <a:pt x="-2754" y="16970"/>
                          <a:pt x="8210" y="16970"/>
                        </a:cubicBezTo>
                        <a:lnTo>
                          <a:pt x="267445" y="16970"/>
                        </a:lnTo>
                        <a:cubicBezTo>
                          <a:pt x="278375" y="16970"/>
                          <a:pt x="278375" y="0"/>
                          <a:pt x="267445"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021" name="Google Shape;2114;p30"/>
              <p:cNvGrpSpPr/>
              <p:nvPr/>
            </p:nvGrpSpPr>
            <p:grpSpPr>
              <a:xfrm>
                <a:off x="1179000" y="2554560"/>
                <a:ext cx="385560" cy="81360"/>
                <a:chOff x="1179000" y="2554560"/>
                <a:chExt cx="385560" cy="81360"/>
              </a:xfrm>
            </p:grpSpPr>
            <p:sp>
              <p:nvSpPr>
                <p:cNvPr id="2022" name="Google Shape;2115;p30"/>
                <p:cNvSpPr/>
                <p:nvPr/>
              </p:nvSpPr>
              <p:spPr>
                <a:xfrm>
                  <a:off x="1179000" y="2554560"/>
                  <a:ext cx="81360" cy="81360"/>
                </a:xfrm>
                <a:custGeom>
                  <a:avLst/>
                  <a:gdLst>
                    <a:gd name="textAreaLeft" fmla="*/ 0 w 81360"/>
                    <a:gd name="textAreaRight" fmla="*/ 81720 w 81360"/>
                    <a:gd name="textAreaTop" fmla="*/ 0 h 81360"/>
                    <a:gd name="textAreaBottom" fmla="*/ 81720 h 81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23" name="Google Shape;2116;p30"/>
                <p:cNvGrpSpPr/>
                <p:nvPr/>
              </p:nvGrpSpPr>
              <p:grpSpPr>
                <a:xfrm>
                  <a:off x="1286640" y="2556360"/>
                  <a:ext cx="277920" cy="77400"/>
                  <a:chOff x="1286640" y="2556360"/>
                  <a:chExt cx="277920" cy="77400"/>
                </a:xfrm>
              </p:grpSpPr>
              <p:sp>
                <p:nvSpPr>
                  <p:cNvPr id="2024" name="Google Shape;2117;p30"/>
                  <p:cNvSpPr/>
                  <p:nvPr/>
                </p:nvSpPr>
                <p:spPr>
                  <a:xfrm>
                    <a:off x="1286640" y="262332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25" name="Google Shape;2118;p30"/>
                  <p:cNvSpPr/>
                  <p:nvPr/>
                </p:nvSpPr>
                <p:spPr>
                  <a:xfrm>
                    <a:off x="1286640" y="258984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309" h="16970">
                        <a:moveTo>
                          <a:pt x="423112" y="0"/>
                        </a:moveTo>
                        <a:lnTo>
                          <a:pt x="8210" y="0"/>
                        </a:lnTo>
                        <a:cubicBezTo>
                          <a:pt x="-2719" y="0"/>
                          <a:pt x="-2754" y="16970"/>
                          <a:pt x="8210" y="16970"/>
                        </a:cubicBezTo>
                        <a:lnTo>
                          <a:pt x="423112" y="16970"/>
                        </a:lnTo>
                        <a:cubicBezTo>
                          <a:pt x="434042" y="16970"/>
                          <a:pt x="434042" y="0"/>
                          <a:pt x="423112"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26" name="Google Shape;2119;p30"/>
                  <p:cNvSpPr/>
                  <p:nvPr/>
                </p:nvSpPr>
                <p:spPr>
                  <a:xfrm>
                    <a:off x="1387080" y="2556360"/>
                    <a:ext cx="177480" cy="10440"/>
                  </a:xfrm>
                  <a:custGeom>
                    <a:avLst/>
                    <a:gdLst>
                      <a:gd name="textAreaLeft" fmla="*/ 0 w 177480"/>
                      <a:gd name="textAreaRight" fmla="*/ 177840 w 177480"/>
                      <a:gd name="textAreaTop" fmla="*/ 0 h 10440"/>
                      <a:gd name="textAreaBottom" fmla="*/ 10800 h 10440"/>
                    </a:gdLst>
                    <a:ahLst/>
                    <a:cxnLst/>
                    <a:rect l="textAreaLeft" t="textAreaTop" r="textAreaRight" b="textAreaBottom"/>
                    <a:pathLst>
                      <a:path w="275642" h="16970">
                        <a:moveTo>
                          <a:pt x="267445" y="0"/>
                        </a:moveTo>
                        <a:lnTo>
                          <a:pt x="8210" y="0"/>
                        </a:lnTo>
                        <a:cubicBezTo>
                          <a:pt x="-2719" y="0"/>
                          <a:pt x="-2754" y="16970"/>
                          <a:pt x="8210" y="16970"/>
                        </a:cubicBezTo>
                        <a:lnTo>
                          <a:pt x="267445" y="16970"/>
                        </a:lnTo>
                        <a:cubicBezTo>
                          <a:pt x="278375" y="16970"/>
                          <a:pt x="278375" y="0"/>
                          <a:pt x="267445"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027" name="Google Shape;2120;p30"/>
              <p:cNvGrpSpPr/>
              <p:nvPr/>
            </p:nvGrpSpPr>
            <p:grpSpPr>
              <a:xfrm>
                <a:off x="1615320" y="2358720"/>
                <a:ext cx="385560" cy="81360"/>
                <a:chOff x="1615320" y="2358720"/>
                <a:chExt cx="385560" cy="81360"/>
              </a:xfrm>
            </p:grpSpPr>
            <p:sp>
              <p:nvSpPr>
                <p:cNvPr id="2028" name="Google Shape;2121;p30"/>
                <p:cNvSpPr/>
                <p:nvPr/>
              </p:nvSpPr>
              <p:spPr>
                <a:xfrm>
                  <a:off x="1615320" y="2358720"/>
                  <a:ext cx="81360" cy="81360"/>
                </a:xfrm>
                <a:custGeom>
                  <a:avLst/>
                  <a:gdLst>
                    <a:gd name="textAreaLeft" fmla="*/ 0 w 81360"/>
                    <a:gd name="textAreaRight" fmla="*/ 81720 w 81360"/>
                    <a:gd name="textAreaTop" fmla="*/ 0 h 81360"/>
                    <a:gd name="textAreaBottom" fmla="*/ 81720 h 81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29" name="Google Shape;2122;p30"/>
                <p:cNvGrpSpPr/>
                <p:nvPr/>
              </p:nvGrpSpPr>
              <p:grpSpPr>
                <a:xfrm>
                  <a:off x="1722960" y="2360520"/>
                  <a:ext cx="277920" cy="77400"/>
                  <a:chOff x="1722960" y="2360520"/>
                  <a:chExt cx="277920" cy="77400"/>
                </a:xfrm>
              </p:grpSpPr>
              <p:sp>
                <p:nvSpPr>
                  <p:cNvPr id="2030" name="Google Shape;2123;p30"/>
                  <p:cNvSpPr/>
                  <p:nvPr/>
                </p:nvSpPr>
                <p:spPr>
                  <a:xfrm>
                    <a:off x="1722960" y="242748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7005"/>
                          <a:pt x="434042" y="0"/>
                          <a:pt x="423078"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31" name="Google Shape;2124;p30"/>
                  <p:cNvSpPr/>
                  <p:nvPr/>
                </p:nvSpPr>
                <p:spPr>
                  <a:xfrm>
                    <a:off x="1722960" y="239400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32" name="Google Shape;2125;p30"/>
                  <p:cNvSpPr/>
                  <p:nvPr/>
                </p:nvSpPr>
                <p:spPr>
                  <a:xfrm>
                    <a:off x="1823400" y="2360520"/>
                    <a:ext cx="177480" cy="10440"/>
                  </a:xfrm>
                  <a:custGeom>
                    <a:avLst/>
                    <a:gdLst>
                      <a:gd name="textAreaLeft" fmla="*/ 0 w 177480"/>
                      <a:gd name="textAreaRight" fmla="*/ 177840 w 177480"/>
                      <a:gd name="textAreaTop" fmla="*/ 0 h 10440"/>
                      <a:gd name="textAreaBottom" fmla="*/ 10800 h 10440"/>
                    </a:gdLst>
                    <a:ahLst/>
                    <a:cxnLst/>
                    <a:rect l="textAreaLeft" t="textAreaTop" r="textAreaRight" b="textAreaBottom"/>
                    <a:pathLst>
                      <a:path w="275655" h="16970">
                        <a:moveTo>
                          <a:pt x="267446" y="0"/>
                        </a:moveTo>
                        <a:lnTo>
                          <a:pt x="8210" y="0"/>
                        </a:lnTo>
                        <a:cubicBezTo>
                          <a:pt x="-2719" y="0"/>
                          <a:pt x="-2754" y="16970"/>
                          <a:pt x="8210" y="16970"/>
                        </a:cubicBezTo>
                        <a:lnTo>
                          <a:pt x="267446" y="16970"/>
                        </a:lnTo>
                        <a:cubicBezTo>
                          <a:pt x="278375" y="16970"/>
                          <a:pt x="278410" y="0"/>
                          <a:pt x="267446"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033" name="Google Shape;2126;p30"/>
              <p:cNvGrpSpPr/>
              <p:nvPr/>
            </p:nvGrpSpPr>
            <p:grpSpPr>
              <a:xfrm>
                <a:off x="1615320" y="2554560"/>
                <a:ext cx="385560" cy="81360"/>
                <a:chOff x="1615320" y="2554560"/>
                <a:chExt cx="385560" cy="81360"/>
              </a:xfrm>
            </p:grpSpPr>
            <p:sp>
              <p:nvSpPr>
                <p:cNvPr id="2034" name="Google Shape;2127;p30"/>
                <p:cNvSpPr/>
                <p:nvPr/>
              </p:nvSpPr>
              <p:spPr>
                <a:xfrm>
                  <a:off x="1615320" y="2554560"/>
                  <a:ext cx="81360" cy="81360"/>
                </a:xfrm>
                <a:custGeom>
                  <a:avLst/>
                  <a:gdLst>
                    <a:gd name="textAreaLeft" fmla="*/ 0 w 81360"/>
                    <a:gd name="textAreaRight" fmla="*/ 81720 w 81360"/>
                    <a:gd name="textAreaTop" fmla="*/ 0 h 81360"/>
                    <a:gd name="textAreaBottom" fmla="*/ 81720 h 81360"/>
                  </a:gdLst>
                  <a:ahLst/>
                  <a:cxnLst/>
                  <a:rect l="textAreaLeft" t="textAreaTop" r="textAreaRight" b="textAreaBottom"/>
                  <a:pathLst>
                    <a:path w="126893" h="126893">
                      <a:moveTo>
                        <a:pt x="0" y="0"/>
                      </a:moveTo>
                      <a:lnTo>
                        <a:pt x="126894" y="0"/>
                      </a:lnTo>
                      <a:lnTo>
                        <a:pt x="126894" y="126894"/>
                      </a:lnTo>
                      <a:lnTo>
                        <a:pt x="0" y="126894"/>
                      </a:lnTo>
                      <a:close/>
                    </a:path>
                  </a:pathLst>
                </a:custGeom>
                <a:solidFill>
                  <a:srgbClr val="3a19a4"/>
                </a:solidFill>
                <a:ln w="0">
                  <a:noFill/>
                </a:ln>
              </p:spPr>
              <p:style>
                <a:lnRef idx="0"/>
                <a:fillRef idx="0"/>
                <a:effectRef idx="0"/>
                <a:fontRef idx="minor"/>
              </p:style>
              <p:txBody>
                <a:bodyPr tIns="40680" bIns="4068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35" name="Google Shape;2128;p30"/>
                <p:cNvGrpSpPr/>
                <p:nvPr/>
              </p:nvGrpSpPr>
              <p:grpSpPr>
                <a:xfrm>
                  <a:off x="1722960" y="2556360"/>
                  <a:ext cx="277920" cy="77400"/>
                  <a:chOff x="1722960" y="2556360"/>
                  <a:chExt cx="277920" cy="77400"/>
                </a:xfrm>
              </p:grpSpPr>
              <p:sp>
                <p:nvSpPr>
                  <p:cNvPr id="2036" name="Google Shape;2129;p30"/>
                  <p:cNvSpPr/>
                  <p:nvPr/>
                </p:nvSpPr>
                <p:spPr>
                  <a:xfrm>
                    <a:off x="1722960" y="262332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37" name="Google Shape;2130;p30"/>
                  <p:cNvSpPr/>
                  <p:nvPr/>
                </p:nvSpPr>
                <p:spPr>
                  <a:xfrm>
                    <a:off x="1722960" y="2589840"/>
                    <a:ext cx="277920" cy="10440"/>
                  </a:xfrm>
                  <a:custGeom>
                    <a:avLst/>
                    <a:gdLst>
                      <a:gd name="textAreaLeft" fmla="*/ 0 w 277920"/>
                      <a:gd name="textAreaRight" fmla="*/ 278280 w 277920"/>
                      <a:gd name="textAreaTop" fmla="*/ 0 h 10440"/>
                      <a:gd name="textAreaBottom" fmla="*/ 10800 h 10440"/>
                    </a:gdLst>
                    <a:ahLst/>
                    <a:cxnLst/>
                    <a:rect l="textAreaLeft" t="textAreaTop" r="textAreaRight" b="textAreaBottom"/>
                    <a:pathLst>
                      <a:path w="431291" h="16970">
                        <a:moveTo>
                          <a:pt x="423078" y="0"/>
                        </a:moveTo>
                        <a:lnTo>
                          <a:pt x="8210" y="0"/>
                        </a:lnTo>
                        <a:cubicBezTo>
                          <a:pt x="-2719" y="0"/>
                          <a:pt x="-2754" y="16970"/>
                          <a:pt x="8210" y="16970"/>
                        </a:cubicBezTo>
                        <a:lnTo>
                          <a:pt x="423112" y="16970"/>
                        </a:lnTo>
                        <a:cubicBezTo>
                          <a:pt x="434007" y="16970"/>
                          <a:pt x="434042" y="0"/>
                          <a:pt x="423078"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38" name="Google Shape;2131;p30"/>
                  <p:cNvSpPr/>
                  <p:nvPr/>
                </p:nvSpPr>
                <p:spPr>
                  <a:xfrm>
                    <a:off x="1823400" y="2556360"/>
                    <a:ext cx="177480" cy="10440"/>
                  </a:xfrm>
                  <a:custGeom>
                    <a:avLst/>
                    <a:gdLst>
                      <a:gd name="textAreaLeft" fmla="*/ 0 w 177480"/>
                      <a:gd name="textAreaRight" fmla="*/ 177840 w 177480"/>
                      <a:gd name="textAreaTop" fmla="*/ 0 h 10440"/>
                      <a:gd name="textAreaBottom" fmla="*/ 10800 h 10440"/>
                    </a:gdLst>
                    <a:ahLst/>
                    <a:cxnLst/>
                    <a:rect l="textAreaLeft" t="textAreaTop" r="textAreaRight" b="textAreaBottom"/>
                    <a:pathLst>
                      <a:path w="275655" h="16970">
                        <a:moveTo>
                          <a:pt x="267446" y="0"/>
                        </a:moveTo>
                        <a:lnTo>
                          <a:pt x="8210" y="0"/>
                        </a:lnTo>
                        <a:cubicBezTo>
                          <a:pt x="-2719" y="0"/>
                          <a:pt x="-2754" y="16970"/>
                          <a:pt x="8210" y="16970"/>
                        </a:cubicBezTo>
                        <a:lnTo>
                          <a:pt x="267446" y="16970"/>
                        </a:lnTo>
                        <a:cubicBezTo>
                          <a:pt x="278375" y="16970"/>
                          <a:pt x="278410" y="0"/>
                          <a:pt x="267446"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sp>
          <p:nvSpPr>
            <p:cNvPr id="2039" name="Google Shape;2132;p30"/>
            <p:cNvSpPr/>
            <p:nvPr/>
          </p:nvSpPr>
          <p:spPr>
            <a:xfrm>
              <a:off x="1220040" y="2774160"/>
              <a:ext cx="104400" cy="104400"/>
            </a:xfrm>
            <a:custGeom>
              <a:avLst/>
              <a:gdLst>
                <a:gd name="textAreaLeft" fmla="*/ 0 w 104400"/>
                <a:gd name="textAreaRight" fmla="*/ 104760 w 104400"/>
                <a:gd name="textAreaTop" fmla="*/ 0 h 104400"/>
                <a:gd name="textAreaBottom" fmla="*/ 104760 h 104400"/>
              </a:gdLst>
              <a:ahLst/>
              <a:cxnLst/>
              <a:rect l="textAreaLeft" t="textAreaTop" r="textAreaRight" b="textAreaBottom"/>
              <a:pathLst>
                <a:path w="162440" h="162441">
                  <a:moveTo>
                    <a:pt x="162441" y="0"/>
                  </a:moveTo>
                  <a:cubicBezTo>
                    <a:pt x="72735" y="0"/>
                    <a:pt x="0" y="72735"/>
                    <a:pt x="0" y="162441"/>
                  </a:cubicBezTo>
                  <a:lnTo>
                    <a:pt x="162441" y="162441"/>
                  </a:lnTo>
                  <a:lnTo>
                    <a:pt x="162441" y="0"/>
                  </a:ln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0" name="Google Shape;2133;p30"/>
            <p:cNvSpPr/>
            <p:nvPr/>
          </p:nvSpPr>
          <p:spPr>
            <a:xfrm>
              <a:off x="1220040" y="2774160"/>
              <a:ext cx="209160" cy="209160"/>
            </a:xfrm>
            <a:custGeom>
              <a:avLst/>
              <a:gdLst>
                <a:gd name="textAreaLeft" fmla="*/ 0 w 209160"/>
                <a:gd name="textAreaRight" fmla="*/ 209520 w 209160"/>
                <a:gd name="textAreaTop" fmla="*/ 0 h 209160"/>
                <a:gd name="textAreaBottom" fmla="*/ 209520 h 209160"/>
              </a:gdLst>
              <a:ahLst/>
              <a:cxnLst/>
              <a:rect l="textAreaLeft" t="textAreaTop" r="textAreaRight" b="textAreaBottom"/>
              <a:pathLst>
                <a:path w="324881" h="324882">
                  <a:moveTo>
                    <a:pt x="162441" y="0"/>
                  </a:moveTo>
                  <a:lnTo>
                    <a:pt x="162441" y="162441"/>
                  </a:lnTo>
                  <a:lnTo>
                    <a:pt x="0" y="162441"/>
                  </a:lnTo>
                  <a:cubicBezTo>
                    <a:pt x="0" y="252147"/>
                    <a:pt x="72735" y="324882"/>
                    <a:pt x="162441" y="324882"/>
                  </a:cubicBezTo>
                  <a:cubicBezTo>
                    <a:pt x="252147" y="324882"/>
                    <a:pt x="324882" y="252147"/>
                    <a:pt x="324882" y="162441"/>
                  </a:cubicBezTo>
                  <a:cubicBezTo>
                    <a:pt x="324882" y="72735"/>
                    <a:pt x="252147" y="0"/>
                    <a:pt x="162441"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1" name="Google Shape;2134;p30"/>
            <p:cNvSpPr/>
            <p:nvPr/>
          </p:nvSpPr>
          <p:spPr>
            <a:xfrm>
              <a:off x="1504800" y="2774160"/>
              <a:ext cx="209160" cy="209160"/>
            </a:xfrm>
            <a:custGeom>
              <a:avLst/>
              <a:gdLst>
                <a:gd name="textAreaLeft" fmla="*/ 0 w 209160"/>
                <a:gd name="textAreaRight" fmla="*/ 209520 w 209160"/>
                <a:gd name="textAreaTop" fmla="*/ 0 h 209160"/>
                <a:gd name="textAreaBottom" fmla="*/ 209520 h 209160"/>
              </a:gdLst>
              <a:ahLst/>
              <a:cxnLst/>
              <a:rect l="textAreaLeft" t="textAreaTop" r="textAreaRight" b="textAreaBottom"/>
              <a:pathLst>
                <a:path w="324881" h="324882">
                  <a:moveTo>
                    <a:pt x="162441" y="0"/>
                  </a:moveTo>
                  <a:lnTo>
                    <a:pt x="162441" y="162441"/>
                  </a:lnTo>
                  <a:lnTo>
                    <a:pt x="23186" y="78776"/>
                  </a:lnTo>
                  <a:cubicBezTo>
                    <a:pt x="8485" y="103219"/>
                    <a:pt x="0" y="131817"/>
                    <a:pt x="0" y="162441"/>
                  </a:cubicBezTo>
                  <a:cubicBezTo>
                    <a:pt x="0" y="252147"/>
                    <a:pt x="72735" y="324882"/>
                    <a:pt x="162441" y="324882"/>
                  </a:cubicBezTo>
                  <a:cubicBezTo>
                    <a:pt x="252147" y="324882"/>
                    <a:pt x="324882" y="252147"/>
                    <a:pt x="324882" y="162441"/>
                  </a:cubicBezTo>
                  <a:cubicBezTo>
                    <a:pt x="324882" y="72735"/>
                    <a:pt x="252147" y="0"/>
                    <a:pt x="162441"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2" name="Google Shape;2135;p30"/>
            <p:cNvSpPr/>
            <p:nvPr/>
          </p:nvSpPr>
          <p:spPr>
            <a:xfrm>
              <a:off x="1519920" y="2774160"/>
              <a:ext cx="89280" cy="104400"/>
            </a:xfrm>
            <a:custGeom>
              <a:avLst/>
              <a:gdLst>
                <a:gd name="textAreaLeft" fmla="*/ 0 w 89280"/>
                <a:gd name="textAreaRight" fmla="*/ 89640 w 89280"/>
                <a:gd name="textAreaTop" fmla="*/ 0 h 104400"/>
                <a:gd name="textAreaBottom" fmla="*/ 104760 h 104400"/>
              </a:gdLst>
              <a:ahLst/>
              <a:cxnLst/>
              <a:rect l="textAreaLeft" t="textAreaTop" r="textAreaRight" b="textAreaBottom"/>
              <a:pathLst>
                <a:path w="139255" h="162441">
                  <a:moveTo>
                    <a:pt x="139255" y="0"/>
                  </a:moveTo>
                  <a:cubicBezTo>
                    <a:pt x="80138" y="0"/>
                    <a:pt x="28424" y="31566"/>
                    <a:pt x="0" y="78776"/>
                  </a:cubicBezTo>
                  <a:lnTo>
                    <a:pt x="139255" y="162441"/>
                  </a:lnTo>
                  <a:lnTo>
                    <a:pt x="139255" y="0"/>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43" name="Google Shape;2136;p30"/>
            <p:cNvSpPr/>
            <p:nvPr/>
          </p:nvSpPr>
          <p:spPr>
            <a:xfrm>
              <a:off x="1789920" y="2774160"/>
              <a:ext cx="104400" cy="158760"/>
            </a:xfrm>
            <a:custGeom>
              <a:avLst/>
              <a:gdLst>
                <a:gd name="textAreaLeft" fmla="*/ 0 w 104400"/>
                <a:gd name="textAreaRight" fmla="*/ 104760 w 104400"/>
                <a:gd name="textAreaTop" fmla="*/ 0 h 158760"/>
                <a:gd name="textAreaBottom" fmla="*/ 159120 h 158760"/>
              </a:gdLst>
              <a:ahLst/>
              <a:cxnLst/>
              <a:rect l="textAreaLeft" t="textAreaTop" r="textAreaRight" b="textAreaBottom"/>
              <a:pathLst>
                <a:path w="162441" h="246664">
                  <a:moveTo>
                    <a:pt x="162441" y="0"/>
                  </a:moveTo>
                  <a:cubicBezTo>
                    <a:pt x="72735" y="0"/>
                    <a:pt x="0" y="72735"/>
                    <a:pt x="0" y="162441"/>
                  </a:cubicBezTo>
                  <a:cubicBezTo>
                    <a:pt x="0" y="193274"/>
                    <a:pt x="8590" y="222082"/>
                    <a:pt x="23500" y="246665"/>
                  </a:cubicBezTo>
                  <a:lnTo>
                    <a:pt x="162406" y="162441"/>
                  </a:lnTo>
                  <a:lnTo>
                    <a:pt x="162406" y="0"/>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4" name="Google Shape;2137;p30"/>
            <p:cNvSpPr/>
            <p:nvPr/>
          </p:nvSpPr>
          <p:spPr>
            <a:xfrm>
              <a:off x="1805040" y="2774160"/>
              <a:ext cx="194040" cy="209160"/>
            </a:xfrm>
            <a:custGeom>
              <a:avLst/>
              <a:gdLst>
                <a:gd name="textAreaLeft" fmla="*/ 0 w 194040"/>
                <a:gd name="textAreaRight" fmla="*/ 194400 w 194040"/>
                <a:gd name="textAreaTop" fmla="*/ 0 h 209160"/>
                <a:gd name="textAreaBottom" fmla="*/ 209520 h 209160"/>
              </a:gdLst>
              <a:ahLst/>
              <a:cxnLst/>
              <a:rect l="textAreaLeft" t="textAreaTop" r="textAreaRight" b="textAreaBottom"/>
              <a:pathLst>
                <a:path w="301346" h="324882">
                  <a:moveTo>
                    <a:pt x="138906" y="0"/>
                  </a:moveTo>
                  <a:lnTo>
                    <a:pt x="138906" y="162441"/>
                  </a:lnTo>
                  <a:lnTo>
                    <a:pt x="0" y="246665"/>
                  </a:lnTo>
                  <a:cubicBezTo>
                    <a:pt x="28493" y="293560"/>
                    <a:pt x="80033" y="324882"/>
                    <a:pt x="138906" y="324882"/>
                  </a:cubicBezTo>
                  <a:cubicBezTo>
                    <a:pt x="228612" y="324882"/>
                    <a:pt x="301347" y="252147"/>
                    <a:pt x="301347" y="162441"/>
                  </a:cubicBezTo>
                  <a:cubicBezTo>
                    <a:pt x="301347" y="72735"/>
                    <a:pt x="228612" y="0"/>
                    <a:pt x="138906"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5" name="Google Shape;2138;p30"/>
            <p:cNvSpPr/>
            <p:nvPr/>
          </p:nvSpPr>
          <p:spPr>
            <a:xfrm>
              <a:off x="1288080" y="3078720"/>
              <a:ext cx="610560" cy="10440"/>
            </a:xfrm>
            <a:custGeom>
              <a:avLst/>
              <a:gdLst>
                <a:gd name="textAreaLeft" fmla="*/ 0 w 610560"/>
                <a:gd name="textAreaRight" fmla="*/ 610920 w 610560"/>
                <a:gd name="textAreaTop" fmla="*/ 0 h 10440"/>
                <a:gd name="textAreaBottom" fmla="*/ 10800 h 10440"/>
              </a:gdLst>
              <a:ahLst/>
              <a:cxnLst/>
              <a:rect l="textAreaLeft" t="textAreaTop" r="textAreaRight" b="textAreaBottom"/>
              <a:pathLst>
                <a:path w="947405" h="16970">
                  <a:moveTo>
                    <a:pt x="939208" y="0"/>
                  </a:moveTo>
                  <a:lnTo>
                    <a:pt x="8210" y="0"/>
                  </a:lnTo>
                  <a:cubicBezTo>
                    <a:pt x="-2719" y="0"/>
                    <a:pt x="-2754" y="16970"/>
                    <a:pt x="8210" y="16970"/>
                  </a:cubicBezTo>
                  <a:lnTo>
                    <a:pt x="939208" y="16970"/>
                  </a:lnTo>
                  <a:cubicBezTo>
                    <a:pt x="950138" y="16970"/>
                    <a:pt x="950138" y="0"/>
                    <a:pt x="939208"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6" name="Google Shape;2139;p30"/>
            <p:cNvSpPr/>
            <p:nvPr/>
          </p:nvSpPr>
          <p:spPr>
            <a:xfrm>
              <a:off x="1203480" y="3143520"/>
              <a:ext cx="780120" cy="10440"/>
            </a:xfrm>
            <a:custGeom>
              <a:avLst/>
              <a:gdLst>
                <a:gd name="textAreaLeft" fmla="*/ 0 w 780120"/>
                <a:gd name="textAreaRight" fmla="*/ 780480 w 780120"/>
                <a:gd name="textAreaTop" fmla="*/ 0 h 10440"/>
                <a:gd name="textAreaBottom" fmla="*/ 10800 h 10440"/>
              </a:gdLst>
              <a:ahLst/>
              <a:cxnLst/>
              <a:rect l="textAreaLeft" t="textAreaTop" r="textAreaRight" b="textAreaBottom"/>
              <a:pathLst>
                <a:path w="1210005" h="16970">
                  <a:moveTo>
                    <a:pt x="1201796" y="0"/>
                  </a:moveTo>
                  <a:lnTo>
                    <a:pt x="8210" y="0"/>
                  </a:lnTo>
                  <a:cubicBezTo>
                    <a:pt x="-2719" y="0"/>
                    <a:pt x="-2754" y="16970"/>
                    <a:pt x="8210" y="16970"/>
                  </a:cubicBezTo>
                  <a:lnTo>
                    <a:pt x="1201796" y="16970"/>
                  </a:lnTo>
                  <a:cubicBezTo>
                    <a:pt x="1212725" y="17005"/>
                    <a:pt x="1212760" y="0"/>
                    <a:pt x="1201796"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7" name="Google Shape;2140;p30"/>
            <p:cNvSpPr/>
            <p:nvPr/>
          </p:nvSpPr>
          <p:spPr>
            <a:xfrm>
              <a:off x="1203480" y="3208320"/>
              <a:ext cx="780120" cy="10440"/>
            </a:xfrm>
            <a:custGeom>
              <a:avLst/>
              <a:gdLst>
                <a:gd name="textAreaLeft" fmla="*/ 0 w 780120"/>
                <a:gd name="textAreaRight" fmla="*/ 780480 w 780120"/>
                <a:gd name="textAreaTop" fmla="*/ 0 h 10440"/>
                <a:gd name="textAreaBottom" fmla="*/ 10800 h 10440"/>
              </a:gdLst>
              <a:ahLst/>
              <a:cxnLst/>
              <a:rect l="textAreaLeft" t="textAreaTop" r="textAreaRight" b="textAreaBottom"/>
              <a:pathLst>
                <a:path w="1210005" h="16970">
                  <a:moveTo>
                    <a:pt x="1201796" y="0"/>
                  </a:moveTo>
                  <a:lnTo>
                    <a:pt x="8210" y="0"/>
                  </a:lnTo>
                  <a:cubicBezTo>
                    <a:pt x="-2719" y="0"/>
                    <a:pt x="-2754" y="16970"/>
                    <a:pt x="8210" y="16970"/>
                  </a:cubicBezTo>
                  <a:lnTo>
                    <a:pt x="1201796" y="16970"/>
                  </a:lnTo>
                  <a:cubicBezTo>
                    <a:pt x="1212725" y="16970"/>
                    <a:pt x="1212760" y="0"/>
                    <a:pt x="1201796"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8" name="Google Shape;2141;p30"/>
            <p:cNvSpPr/>
            <p:nvPr/>
          </p:nvSpPr>
          <p:spPr>
            <a:xfrm>
              <a:off x="1203480" y="3272760"/>
              <a:ext cx="780120" cy="10440"/>
            </a:xfrm>
            <a:custGeom>
              <a:avLst/>
              <a:gdLst>
                <a:gd name="textAreaLeft" fmla="*/ 0 w 780120"/>
                <a:gd name="textAreaRight" fmla="*/ 780480 w 780120"/>
                <a:gd name="textAreaTop" fmla="*/ 0 h 10440"/>
                <a:gd name="textAreaBottom" fmla="*/ 10800 h 10440"/>
              </a:gdLst>
              <a:ahLst/>
              <a:cxnLst/>
              <a:rect l="textAreaLeft" t="textAreaTop" r="textAreaRight" b="textAreaBottom"/>
              <a:pathLst>
                <a:path w="1210005" h="16970">
                  <a:moveTo>
                    <a:pt x="1201796" y="0"/>
                  </a:moveTo>
                  <a:lnTo>
                    <a:pt x="8210" y="0"/>
                  </a:lnTo>
                  <a:cubicBezTo>
                    <a:pt x="-2719" y="0"/>
                    <a:pt x="-2754" y="16971"/>
                    <a:pt x="8210" y="16971"/>
                  </a:cubicBezTo>
                  <a:lnTo>
                    <a:pt x="1201796" y="16971"/>
                  </a:lnTo>
                  <a:cubicBezTo>
                    <a:pt x="1212725" y="16971"/>
                    <a:pt x="1212760" y="0"/>
                    <a:pt x="1201796" y="0"/>
                  </a:cubicBezTo>
                  <a:close/>
                </a:path>
              </a:pathLst>
            </a:custGeom>
            <a:solidFill>
              <a:srgbClr val="3a19a4"/>
            </a:solidFill>
            <a:ln w="0">
              <a:noFill/>
            </a:ln>
          </p:spPr>
          <p:style>
            <a:lnRef idx="0"/>
            <a:fillRef idx="0"/>
            <a:effectRef idx="0"/>
            <a:fontRef idx="minor"/>
          </p:style>
          <p:txBody>
            <a:bodyPr tIns="5400" bIns="54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49" name="Google Shape;2142;p30"/>
            <p:cNvSpPr/>
            <p:nvPr/>
          </p:nvSpPr>
          <p:spPr>
            <a:xfrm>
              <a:off x="1812960" y="3319920"/>
              <a:ext cx="268560" cy="227880"/>
            </a:xfrm>
            <a:custGeom>
              <a:avLst/>
              <a:gdLst>
                <a:gd name="textAreaLeft" fmla="*/ 0 w 268560"/>
                <a:gd name="textAreaRight" fmla="*/ 268920 w 268560"/>
                <a:gd name="textAreaTop" fmla="*/ 0 h 227880"/>
                <a:gd name="textAreaBottom" fmla="*/ 228240 h 227880"/>
              </a:gdLst>
              <a:ahLst/>
              <a:cxnLst/>
              <a:rect l="textAreaLeft" t="textAreaTop" r="textAreaRight" b="textAreaBottom"/>
              <a:pathLst>
                <a:path w="417136" h="353829">
                  <a:moveTo>
                    <a:pt x="417137" y="0"/>
                  </a:moveTo>
                  <a:cubicBezTo>
                    <a:pt x="204308" y="120050"/>
                    <a:pt x="0" y="139011"/>
                    <a:pt x="0" y="139011"/>
                  </a:cubicBezTo>
                  <a:cubicBezTo>
                    <a:pt x="101089" y="252740"/>
                    <a:pt x="79091" y="353829"/>
                    <a:pt x="79091" y="353829"/>
                  </a:cubicBezTo>
                  <a:cubicBezTo>
                    <a:pt x="79091" y="353829"/>
                    <a:pt x="259305" y="244325"/>
                    <a:pt x="417137" y="0"/>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50" name="Google Shape;2143;p30"/>
            <p:cNvSpPr/>
            <p:nvPr/>
          </p:nvSpPr>
          <p:spPr>
            <a:xfrm>
              <a:off x="1279080" y="2113560"/>
              <a:ext cx="595440" cy="153360"/>
            </a:xfrm>
            <a:custGeom>
              <a:avLst/>
              <a:gdLst>
                <a:gd name="textAreaLeft" fmla="*/ 0 w 595440"/>
                <a:gd name="textAreaRight" fmla="*/ 595800 w 595440"/>
                <a:gd name="textAreaTop" fmla="*/ 0 h 153360"/>
                <a:gd name="textAreaBottom" fmla="*/ 153720 h 153360"/>
              </a:gdLst>
              <a:ahLst/>
              <a:cxnLst/>
              <a:rect l="textAreaLeft" t="textAreaTop" r="textAreaRight" b="textAreaBottom"/>
              <a:pathLst>
                <a:path w="923874" h="238179">
                  <a:moveTo>
                    <a:pt x="866259" y="238179"/>
                  </a:moveTo>
                  <a:lnTo>
                    <a:pt x="57651" y="238179"/>
                  </a:lnTo>
                  <a:cubicBezTo>
                    <a:pt x="25875" y="238179"/>
                    <a:pt x="0" y="212305"/>
                    <a:pt x="0" y="180529"/>
                  </a:cubicBezTo>
                  <a:lnTo>
                    <a:pt x="0" y="57651"/>
                  </a:lnTo>
                  <a:cubicBezTo>
                    <a:pt x="0" y="25875"/>
                    <a:pt x="25875" y="0"/>
                    <a:pt x="57651" y="0"/>
                  </a:cubicBezTo>
                  <a:lnTo>
                    <a:pt x="866224" y="0"/>
                  </a:lnTo>
                  <a:cubicBezTo>
                    <a:pt x="898000" y="0"/>
                    <a:pt x="923874" y="25875"/>
                    <a:pt x="923874" y="57651"/>
                  </a:cubicBezTo>
                  <a:lnTo>
                    <a:pt x="923874" y="180494"/>
                  </a:lnTo>
                  <a:cubicBezTo>
                    <a:pt x="923909" y="212305"/>
                    <a:pt x="898035" y="238179"/>
                    <a:pt x="866259" y="238179"/>
                  </a:cubicBezTo>
                  <a:close/>
                  <a:moveTo>
                    <a:pt x="57651" y="24757"/>
                  </a:moveTo>
                  <a:cubicBezTo>
                    <a:pt x="39493" y="24757"/>
                    <a:pt x="24757" y="39528"/>
                    <a:pt x="24757" y="57651"/>
                  </a:cubicBezTo>
                  <a:lnTo>
                    <a:pt x="24757" y="180494"/>
                  </a:lnTo>
                  <a:cubicBezTo>
                    <a:pt x="24757" y="198652"/>
                    <a:pt x="39528" y="213387"/>
                    <a:pt x="57651" y="213387"/>
                  </a:cubicBezTo>
                  <a:lnTo>
                    <a:pt x="866224" y="213387"/>
                  </a:lnTo>
                  <a:cubicBezTo>
                    <a:pt x="884382" y="213387"/>
                    <a:pt x="899152" y="198617"/>
                    <a:pt x="899152" y="180494"/>
                  </a:cubicBezTo>
                  <a:lnTo>
                    <a:pt x="899152" y="57651"/>
                  </a:lnTo>
                  <a:cubicBezTo>
                    <a:pt x="899152" y="39493"/>
                    <a:pt x="884382" y="24757"/>
                    <a:pt x="866224" y="24757"/>
                  </a:cubicBezTo>
                  <a:lnTo>
                    <a:pt x="57651" y="24757"/>
                  </a:ln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51" name="Google Shape;2144;p30"/>
            <p:cNvSpPr/>
            <p:nvPr/>
          </p:nvSpPr>
          <p:spPr>
            <a:xfrm>
              <a:off x="1328040" y="2053440"/>
              <a:ext cx="497520" cy="153000"/>
            </a:xfrm>
            <a:custGeom>
              <a:avLst/>
              <a:gdLst>
                <a:gd name="textAreaLeft" fmla="*/ 0 w 497520"/>
                <a:gd name="textAreaRight" fmla="*/ 497880 w 497520"/>
                <a:gd name="textAreaTop" fmla="*/ 0 h 153000"/>
                <a:gd name="textAreaBottom" fmla="*/ 153360 h 153000"/>
              </a:gdLst>
              <a:ahLst/>
              <a:cxnLst/>
              <a:rect l="textAreaLeft" t="textAreaTop" r="textAreaRight" b="textAreaBottom"/>
              <a:pathLst>
                <a:path w="772153" h="238004">
                  <a:moveTo>
                    <a:pt x="724315" y="0"/>
                  </a:moveTo>
                  <a:lnTo>
                    <a:pt x="47838" y="0"/>
                  </a:lnTo>
                  <a:cubicBezTo>
                    <a:pt x="21405" y="0"/>
                    <a:pt x="0" y="21405"/>
                    <a:pt x="0" y="47838"/>
                  </a:cubicBezTo>
                  <a:lnTo>
                    <a:pt x="0" y="190166"/>
                  </a:lnTo>
                  <a:cubicBezTo>
                    <a:pt x="0" y="216600"/>
                    <a:pt x="21405" y="238005"/>
                    <a:pt x="47838" y="238005"/>
                  </a:cubicBezTo>
                  <a:lnTo>
                    <a:pt x="724315" y="238005"/>
                  </a:lnTo>
                  <a:cubicBezTo>
                    <a:pt x="750749" y="238005"/>
                    <a:pt x="772154" y="216600"/>
                    <a:pt x="772154" y="190166"/>
                  </a:cubicBezTo>
                  <a:lnTo>
                    <a:pt x="772154" y="47838"/>
                  </a:lnTo>
                  <a:cubicBezTo>
                    <a:pt x="772154" y="21440"/>
                    <a:pt x="750749" y="0"/>
                    <a:pt x="724315" y="0"/>
                  </a:cubicBez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052" name="Google Shape;2145;p30"/>
          <p:cNvGrpSpPr/>
          <p:nvPr/>
        </p:nvGrpSpPr>
        <p:grpSpPr>
          <a:xfrm>
            <a:off x="1057680" y="1492200"/>
            <a:ext cx="547200" cy="58680"/>
            <a:chOff x="1057680" y="1492200"/>
            <a:chExt cx="547200" cy="58680"/>
          </a:xfrm>
        </p:grpSpPr>
        <p:sp>
          <p:nvSpPr>
            <p:cNvPr id="2053" name="Google Shape;2146;p30"/>
            <p:cNvSpPr/>
            <p:nvPr/>
          </p:nvSpPr>
          <p:spPr>
            <a:xfrm rot="5400000">
              <a:off x="1546200" y="1492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54" name="Google Shape;2147;p30"/>
            <p:cNvSpPr/>
            <p:nvPr/>
          </p:nvSpPr>
          <p:spPr>
            <a:xfrm rot="5400000">
              <a:off x="1383120" y="1492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55" name="Google Shape;2148;p30"/>
            <p:cNvSpPr/>
            <p:nvPr/>
          </p:nvSpPr>
          <p:spPr>
            <a:xfrm rot="5400000">
              <a:off x="1220400" y="1492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56" name="Google Shape;2149;p30"/>
            <p:cNvSpPr/>
            <p:nvPr/>
          </p:nvSpPr>
          <p:spPr>
            <a:xfrm rot="5400000">
              <a:off x="1057680" y="1492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grpSp>
        <p:nvGrpSpPr>
          <p:cNvPr id="2057" name="Google Shape;2150;p30"/>
          <p:cNvGrpSpPr/>
          <p:nvPr/>
        </p:nvGrpSpPr>
        <p:grpSpPr>
          <a:xfrm>
            <a:off x="1533960" y="4159080"/>
            <a:ext cx="547200" cy="58680"/>
            <a:chOff x="1533960" y="4159080"/>
            <a:chExt cx="547200" cy="58680"/>
          </a:xfrm>
        </p:grpSpPr>
        <p:sp>
          <p:nvSpPr>
            <p:cNvPr id="2058" name="Google Shape;2151;p30"/>
            <p:cNvSpPr/>
            <p:nvPr/>
          </p:nvSpPr>
          <p:spPr>
            <a:xfrm rot="5400000">
              <a:off x="2022480" y="4159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59" name="Google Shape;2152;p30"/>
            <p:cNvSpPr/>
            <p:nvPr/>
          </p:nvSpPr>
          <p:spPr>
            <a:xfrm rot="5400000">
              <a:off x="1859400" y="4159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60" name="Google Shape;2153;p30"/>
            <p:cNvSpPr/>
            <p:nvPr/>
          </p:nvSpPr>
          <p:spPr>
            <a:xfrm rot="5400000">
              <a:off x="1696680" y="4159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61" name="Google Shape;2154;p30"/>
            <p:cNvSpPr/>
            <p:nvPr/>
          </p:nvSpPr>
          <p:spPr>
            <a:xfrm rot="5400000">
              <a:off x="1533960" y="41590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lnSpc>
                <a:spcPct val="100000"/>
              </a:lnSpc>
              <a:buNone/>
              <a:tabLst>
                <a:tab algn="l" pos="0"/>
              </a:tabLst>
            </a:pPr>
            <a:r>
              <a:rPr b="1" lang="en" sz="3000" strike="noStrike" u="none">
                <a:solidFill>
                  <a:schemeClr val="dk1"/>
                </a:solidFill>
                <a:effectLst/>
                <a:uFillTx/>
                <a:latin typeface="Krub"/>
                <a:ea typeface="Krub"/>
              </a:rPr>
              <a:t>Six </a:t>
            </a:r>
            <a:r>
              <a:rPr b="1" lang="en" sz="3000" strike="noStrike" u="none">
                <a:solidFill>
                  <a:schemeClr val="dk1"/>
                </a:solidFill>
                <a:effectLst/>
                <a:uFillTx/>
                <a:latin typeface="Krub"/>
                <a:ea typeface="Krub"/>
              </a:rPr>
              <a:t>reco</a:t>
            </a:r>
            <a:r>
              <a:rPr b="1" lang="en" sz="3000" strike="noStrike" u="none">
                <a:solidFill>
                  <a:schemeClr val="dk1"/>
                </a:solidFill>
                <a:effectLst/>
                <a:uFillTx/>
                <a:latin typeface="Krub"/>
                <a:ea typeface="Krub"/>
              </a:rPr>
              <a:t>mme</a:t>
            </a:r>
            <a:r>
              <a:rPr b="1" lang="en" sz="3000" strike="noStrike" u="none">
                <a:solidFill>
                  <a:schemeClr val="dk1"/>
                </a:solidFill>
                <a:effectLst/>
                <a:uFillTx/>
                <a:latin typeface="Krub"/>
                <a:ea typeface="Krub"/>
              </a:rPr>
              <a:t>ndati</a:t>
            </a:r>
            <a:r>
              <a:rPr b="1" lang="en" sz="3000" strike="noStrike" u="none">
                <a:solidFill>
                  <a:schemeClr val="dk1"/>
                </a:solidFill>
                <a:effectLst/>
                <a:uFillTx/>
                <a:latin typeface="Krub"/>
                <a:ea typeface="Krub"/>
              </a:rPr>
              <a:t>ons</a:t>
            </a:r>
            <a:endParaRPr b="0" lang="en-US" sz="3000" strike="noStrike" u="none">
              <a:solidFill>
                <a:srgbClr val="000000"/>
              </a:solidFill>
              <a:effectLst/>
              <a:uFillTx/>
              <a:latin typeface="Arial"/>
            </a:endParaRPr>
          </a:p>
        </p:txBody>
      </p:sp>
      <p:sp>
        <p:nvSpPr>
          <p:cNvPr id="2063" name="PlaceHolder 2"/>
          <p:cNvSpPr>
            <a:spLocks noGrp="1"/>
          </p:cNvSpPr>
          <p:nvPr>
            <p:ph type="subTitle"/>
          </p:nvPr>
        </p:nvSpPr>
        <p:spPr>
          <a:xfrm>
            <a:off x="780120" y="148896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Structure your </a:t>
            </a:r>
            <a:r>
              <a:rPr b="0" lang="en" sz="1200" strike="noStrike" u="none">
                <a:solidFill>
                  <a:schemeClr val="dk2"/>
                </a:solidFill>
                <a:effectLst/>
                <a:uFillTx/>
                <a:latin typeface="DM Sans Medium"/>
                <a:ea typeface="DM Sans Medium"/>
              </a:rPr>
              <a:t>pitch deck clearly </a:t>
            </a:r>
            <a:r>
              <a:rPr b="0" lang="en" sz="1200" strike="noStrike" u="none">
                <a:solidFill>
                  <a:schemeClr val="dk2"/>
                </a:solidFill>
                <a:effectLst/>
                <a:uFillTx/>
                <a:latin typeface="DM Sans Medium"/>
                <a:ea typeface="DM Sans Medium"/>
              </a:rPr>
              <a:t>and make sure </a:t>
            </a:r>
            <a:r>
              <a:rPr b="0" lang="en" sz="1200" strike="noStrike" u="none">
                <a:solidFill>
                  <a:schemeClr val="dk2"/>
                </a:solidFill>
                <a:effectLst/>
                <a:uFillTx/>
                <a:latin typeface="DM Sans Medium"/>
                <a:ea typeface="DM Sans Medium"/>
              </a:rPr>
              <a:t>all the important </a:t>
            </a:r>
            <a:r>
              <a:rPr b="0" lang="en" sz="1200" strike="noStrike" u="none">
                <a:solidFill>
                  <a:schemeClr val="dk2"/>
                </a:solidFill>
                <a:effectLst/>
                <a:uFillTx/>
                <a:latin typeface="DM Sans Medium"/>
                <a:ea typeface="DM Sans Medium"/>
              </a:rPr>
              <a:t>points are easy </a:t>
            </a:r>
            <a:r>
              <a:rPr b="0" lang="en" sz="1200" strike="noStrike" u="none">
                <a:solidFill>
                  <a:schemeClr val="dk2"/>
                </a:solidFill>
                <a:effectLst/>
                <a:uFillTx/>
                <a:latin typeface="DM Sans Medium"/>
                <a:ea typeface="DM Sans Medium"/>
              </a:rPr>
              <a:t>to understand</a:t>
            </a:r>
            <a:endParaRPr b="0" lang="en-US" sz="1200" strike="noStrike" u="none">
              <a:solidFill>
                <a:srgbClr val="000000"/>
              </a:solidFill>
              <a:effectLst/>
              <a:uFillTx/>
              <a:latin typeface="Arial"/>
            </a:endParaRPr>
          </a:p>
        </p:txBody>
      </p:sp>
      <p:sp>
        <p:nvSpPr>
          <p:cNvPr id="2064" name="PlaceHolder 3"/>
          <p:cNvSpPr>
            <a:spLocks noGrp="1"/>
          </p:cNvSpPr>
          <p:nvPr>
            <p:ph type="subTitle"/>
          </p:nvPr>
        </p:nvSpPr>
        <p:spPr>
          <a:xfrm>
            <a:off x="780120" y="391140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Incorporate </a:t>
            </a:r>
            <a:r>
              <a:rPr b="0" lang="en" sz="1200" strike="noStrike" u="none">
                <a:solidFill>
                  <a:schemeClr val="dk2"/>
                </a:solidFill>
                <a:effectLst/>
                <a:uFillTx/>
                <a:latin typeface="DM Sans Medium"/>
                <a:ea typeface="DM Sans Medium"/>
              </a:rPr>
              <a:t>visuals or </a:t>
            </a:r>
            <a:r>
              <a:rPr b="0" lang="en" sz="1200" strike="noStrike" u="none">
                <a:solidFill>
                  <a:schemeClr val="dk2"/>
                </a:solidFill>
                <a:effectLst/>
                <a:uFillTx/>
                <a:latin typeface="DM Sans Medium"/>
                <a:ea typeface="DM Sans Medium"/>
              </a:rPr>
              <a:t>graphics to </a:t>
            </a:r>
            <a:r>
              <a:rPr b="0" lang="en" sz="1200" strike="noStrike" u="none">
                <a:solidFill>
                  <a:schemeClr val="dk2"/>
                </a:solidFill>
                <a:effectLst/>
                <a:uFillTx/>
                <a:latin typeface="DM Sans Medium"/>
                <a:ea typeface="DM Sans Medium"/>
              </a:rPr>
              <a:t>illustrate your </a:t>
            </a:r>
            <a:r>
              <a:rPr b="0" lang="en" sz="1200" strike="noStrike" u="none">
                <a:solidFill>
                  <a:schemeClr val="dk2"/>
                </a:solidFill>
                <a:effectLst/>
                <a:uFillTx/>
                <a:latin typeface="DM Sans Medium"/>
                <a:ea typeface="DM Sans Medium"/>
              </a:rPr>
              <a:t>message and </a:t>
            </a:r>
            <a:r>
              <a:rPr b="0" lang="en" sz="1200" strike="noStrike" u="none">
                <a:solidFill>
                  <a:schemeClr val="dk2"/>
                </a:solidFill>
                <a:effectLst/>
                <a:uFillTx/>
                <a:latin typeface="DM Sans Medium"/>
                <a:ea typeface="DM Sans Medium"/>
              </a:rPr>
              <a:t>keep the </a:t>
            </a:r>
            <a:r>
              <a:rPr b="0" lang="en" sz="1200" strike="noStrike" u="none">
                <a:solidFill>
                  <a:schemeClr val="dk2"/>
                </a:solidFill>
                <a:effectLst/>
                <a:uFillTx/>
                <a:latin typeface="DM Sans Medium"/>
                <a:ea typeface="DM Sans Medium"/>
              </a:rPr>
              <a:t>audience </a:t>
            </a:r>
            <a:r>
              <a:rPr b="0" lang="en" sz="1200" strike="noStrike" u="none">
                <a:solidFill>
                  <a:schemeClr val="dk2"/>
                </a:solidFill>
                <a:effectLst/>
                <a:uFillTx/>
                <a:latin typeface="DM Sans Medium"/>
                <a:ea typeface="DM Sans Medium"/>
              </a:rPr>
              <a:t>engaged</a:t>
            </a:r>
            <a:endParaRPr b="0" lang="en-US" sz="1200" strike="noStrike" u="none">
              <a:solidFill>
                <a:srgbClr val="000000"/>
              </a:solidFill>
              <a:effectLst/>
              <a:uFillTx/>
              <a:latin typeface="Arial"/>
            </a:endParaRPr>
          </a:p>
        </p:txBody>
      </p:sp>
      <p:sp>
        <p:nvSpPr>
          <p:cNvPr id="2065" name="PlaceHolder 4"/>
          <p:cNvSpPr>
            <a:spLocks noGrp="1"/>
          </p:cNvSpPr>
          <p:nvPr>
            <p:ph type="subTitle"/>
          </p:nvPr>
        </p:nvSpPr>
        <p:spPr>
          <a:xfrm>
            <a:off x="780120" y="270288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Include impactful stories, statistics, or facts that will help your audience remember your message afterwards</a:t>
            </a:r>
            <a:endParaRPr b="0" lang="en-US" sz="1200" strike="noStrike" u="none">
              <a:solidFill>
                <a:srgbClr val="000000"/>
              </a:solidFill>
              <a:effectLst/>
              <a:uFillTx/>
              <a:latin typeface="Arial"/>
            </a:endParaRPr>
          </a:p>
        </p:txBody>
      </p:sp>
      <p:sp>
        <p:nvSpPr>
          <p:cNvPr id="2066" name="PlaceHolder 5"/>
          <p:cNvSpPr>
            <a:spLocks noGrp="1"/>
          </p:cNvSpPr>
          <p:nvPr>
            <p:ph type="subTitle"/>
          </p:nvPr>
        </p:nvSpPr>
        <p:spPr>
          <a:xfrm>
            <a:off x="3868200" y="148896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Practice presenting your deck beforehand with friends or colleagues for feedback</a:t>
            </a:r>
            <a:endParaRPr b="0" lang="en-US" sz="1200" strike="noStrike" u="none">
              <a:solidFill>
                <a:srgbClr val="000000"/>
              </a:solidFill>
              <a:effectLst/>
              <a:uFillTx/>
              <a:latin typeface="Arial"/>
            </a:endParaRPr>
          </a:p>
        </p:txBody>
      </p:sp>
      <p:sp>
        <p:nvSpPr>
          <p:cNvPr id="2067" name="PlaceHolder 6"/>
          <p:cNvSpPr>
            <a:spLocks noGrp="1"/>
          </p:cNvSpPr>
          <p:nvPr>
            <p:ph type="subTitle"/>
          </p:nvPr>
        </p:nvSpPr>
        <p:spPr>
          <a:xfrm>
            <a:off x="780120" y="1087920"/>
            <a:ext cx="29707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Keep it simple</a:t>
            </a:r>
            <a:endParaRPr b="0" lang="en-US" sz="1800" strike="noStrike" u="none">
              <a:solidFill>
                <a:srgbClr val="000000"/>
              </a:solidFill>
              <a:effectLst/>
              <a:uFillTx/>
              <a:latin typeface="Arial"/>
            </a:endParaRPr>
          </a:p>
        </p:txBody>
      </p:sp>
      <p:sp>
        <p:nvSpPr>
          <p:cNvPr id="2068" name="PlaceHolder 7"/>
          <p:cNvSpPr>
            <a:spLocks noGrp="1"/>
          </p:cNvSpPr>
          <p:nvPr>
            <p:ph type="subTitle"/>
          </p:nvPr>
        </p:nvSpPr>
        <p:spPr>
          <a:xfrm>
            <a:off x="780120" y="3504960"/>
            <a:ext cx="29707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Use visuals</a:t>
            </a:r>
            <a:endParaRPr b="0" lang="en-US" sz="1800" strike="noStrike" u="none">
              <a:solidFill>
                <a:srgbClr val="000000"/>
              </a:solidFill>
              <a:effectLst/>
              <a:uFillTx/>
              <a:latin typeface="Arial"/>
            </a:endParaRPr>
          </a:p>
        </p:txBody>
      </p:sp>
      <p:sp>
        <p:nvSpPr>
          <p:cNvPr id="2069" name="PlaceHolder 8"/>
          <p:cNvSpPr>
            <a:spLocks noGrp="1"/>
          </p:cNvSpPr>
          <p:nvPr>
            <p:ph type="subTitle"/>
          </p:nvPr>
        </p:nvSpPr>
        <p:spPr>
          <a:xfrm>
            <a:off x="3869280" y="2296440"/>
            <a:ext cx="29707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Keep it short </a:t>
            </a:r>
            <a:endParaRPr b="0" lang="en-US" sz="1800" strike="noStrike" u="none">
              <a:solidFill>
                <a:srgbClr val="000000"/>
              </a:solidFill>
              <a:effectLst/>
              <a:uFillTx/>
              <a:latin typeface="Arial"/>
            </a:endParaRPr>
          </a:p>
        </p:txBody>
      </p:sp>
      <p:sp>
        <p:nvSpPr>
          <p:cNvPr id="2070" name="PlaceHolder 9"/>
          <p:cNvSpPr>
            <a:spLocks noGrp="1"/>
          </p:cNvSpPr>
          <p:nvPr>
            <p:ph type="subTitle"/>
          </p:nvPr>
        </p:nvSpPr>
        <p:spPr>
          <a:xfrm>
            <a:off x="3868200" y="270036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 good pitch deck should be concise and clear; avoid trying to cram in too</a:t>
            </a:r>
            <a:endParaRPr b="0" lang="en-US" sz="1200" strike="noStrike" u="none">
              <a:solidFill>
                <a:srgbClr val="000000"/>
              </a:solidFill>
              <a:effectLst/>
              <a:uFillTx/>
              <a:latin typeface="Arial"/>
            </a:endParaRPr>
          </a:p>
          <a:p>
            <a:pPr indent="0">
              <a:lnSpc>
                <a:spcPct val="100000"/>
              </a:lnSpc>
              <a:buNone/>
              <a:tabLst>
                <a:tab algn="l" pos="0"/>
              </a:tabLst>
            </a:pPr>
            <a:r>
              <a:rPr b="0" lang="en" sz="1200" strike="noStrike" u="none">
                <a:solidFill>
                  <a:schemeClr val="dk2"/>
                </a:solidFill>
                <a:effectLst/>
                <a:uFillTx/>
                <a:latin typeface="DM Sans Medium"/>
                <a:ea typeface="DM Sans Medium"/>
              </a:rPr>
              <a:t>much information</a:t>
            </a:r>
            <a:endParaRPr b="0" lang="en-US" sz="1200" strike="noStrike" u="none">
              <a:solidFill>
                <a:srgbClr val="000000"/>
              </a:solidFill>
              <a:effectLst/>
              <a:uFillTx/>
              <a:latin typeface="Arial"/>
            </a:endParaRPr>
          </a:p>
        </p:txBody>
      </p:sp>
      <p:sp>
        <p:nvSpPr>
          <p:cNvPr id="2071" name="PlaceHolder 10"/>
          <p:cNvSpPr>
            <a:spLocks noGrp="1"/>
          </p:cNvSpPr>
          <p:nvPr>
            <p:ph type="subTitle"/>
          </p:nvPr>
        </p:nvSpPr>
        <p:spPr>
          <a:xfrm>
            <a:off x="3866400" y="3911400"/>
            <a:ext cx="2973600" cy="692280"/>
          </a:xfrm>
          <a:prstGeom prst="rect">
            <a:avLst/>
          </a:prstGeom>
          <a:noFill/>
          <a:ln w="0">
            <a:noFill/>
          </a:ln>
        </p:spPr>
        <p:txBody>
          <a:bodyPr lIns="91440" rIns="91440" tIns="91440" bIns="91440" anchor="t">
            <a:noAutofit/>
          </a:bodyPr>
          <a:p>
            <a:pPr indent="0">
              <a:lnSpc>
                <a:spcPct val="100000"/>
              </a:lnSpc>
              <a:buNone/>
              <a:tabLst>
                <a:tab algn="l" pos="0"/>
              </a:tabLst>
            </a:pPr>
            <a:r>
              <a:rPr b="0" lang="en" sz="1200" strike="noStrike" u="none">
                <a:solidFill>
                  <a:schemeClr val="dk2"/>
                </a:solidFill>
                <a:effectLst/>
                <a:uFillTx/>
                <a:latin typeface="DM Sans Medium"/>
                <a:ea typeface="DM Sans Medium"/>
              </a:rPr>
              <a:t>A pitch deck is an overview of your business; focus on key points that get the most important ideas across</a:t>
            </a:r>
            <a:endParaRPr b="0" lang="en-US" sz="1200" strike="noStrike" u="none">
              <a:solidFill>
                <a:srgbClr val="000000"/>
              </a:solidFill>
              <a:effectLst/>
              <a:uFillTx/>
              <a:latin typeface="Arial"/>
            </a:endParaRPr>
          </a:p>
        </p:txBody>
      </p:sp>
      <p:sp>
        <p:nvSpPr>
          <p:cNvPr id="2072" name="PlaceHolder 11"/>
          <p:cNvSpPr>
            <a:spLocks noGrp="1"/>
          </p:cNvSpPr>
          <p:nvPr>
            <p:ph type="subTitle"/>
          </p:nvPr>
        </p:nvSpPr>
        <p:spPr>
          <a:xfrm>
            <a:off x="780120" y="2296440"/>
            <a:ext cx="297360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Make it memorable </a:t>
            </a:r>
            <a:endParaRPr b="0" lang="en-US" sz="1800" strike="noStrike" u="none">
              <a:solidFill>
                <a:srgbClr val="000000"/>
              </a:solidFill>
              <a:effectLst/>
              <a:uFillTx/>
              <a:latin typeface="Arial"/>
            </a:endParaRPr>
          </a:p>
        </p:txBody>
      </p:sp>
      <p:sp>
        <p:nvSpPr>
          <p:cNvPr id="2073" name="PlaceHolder 12"/>
          <p:cNvSpPr>
            <a:spLocks noGrp="1"/>
          </p:cNvSpPr>
          <p:nvPr>
            <p:ph type="subTitle"/>
          </p:nvPr>
        </p:nvSpPr>
        <p:spPr>
          <a:xfrm>
            <a:off x="3868200" y="1087920"/>
            <a:ext cx="29707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Test &amp; iterate </a:t>
            </a:r>
            <a:endParaRPr b="0" lang="en-US" sz="1800" strike="noStrike" u="none">
              <a:solidFill>
                <a:srgbClr val="000000"/>
              </a:solidFill>
              <a:effectLst/>
              <a:uFillTx/>
              <a:latin typeface="Arial"/>
            </a:endParaRPr>
          </a:p>
        </p:txBody>
      </p:sp>
      <p:sp>
        <p:nvSpPr>
          <p:cNvPr id="2074" name="PlaceHolder 13"/>
          <p:cNvSpPr>
            <a:spLocks noGrp="1"/>
          </p:cNvSpPr>
          <p:nvPr>
            <p:ph type="subTitle"/>
          </p:nvPr>
        </p:nvSpPr>
        <p:spPr>
          <a:xfrm>
            <a:off x="3869640" y="3504960"/>
            <a:ext cx="2970720" cy="444960"/>
          </a:xfrm>
          <a:prstGeom prst="rect">
            <a:avLst/>
          </a:prstGeom>
          <a:noFill/>
          <a:ln w="0">
            <a:noFill/>
          </a:ln>
        </p:spPr>
        <p:txBody>
          <a:bodyPr lIns="91440" rIns="91440" tIns="91440" bIns="91440" anchor="b">
            <a:noAutofit/>
          </a:bodyPr>
          <a:p>
            <a:pPr indent="0">
              <a:lnSpc>
                <a:spcPct val="100000"/>
              </a:lnSpc>
              <a:buNone/>
              <a:tabLst>
                <a:tab algn="l" pos="0"/>
              </a:tabLst>
            </a:pPr>
            <a:r>
              <a:rPr b="0" lang="en" sz="1800" strike="noStrike" u="none">
                <a:solidFill>
                  <a:schemeClr val="dk2"/>
                </a:solidFill>
                <a:effectLst/>
                <a:uFillTx/>
                <a:latin typeface="Krub SemiBold"/>
                <a:ea typeface="Krub SemiBold"/>
              </a:rPr>
              <a:t>Main points</a:t>
            </a:r>
            <a:endParaRPr b="0" lang="en-US" sz="1800" strike="noStrike" u="none">
              <a:solidFill>
                <a:srgbClr val="000000"/>
              </a:solidFill>
              <a:effectLst/>
              <a:uFillTx/>
              <a:latin typeface="Arial"/>
            </a:endParaRPr>
          </a:p>
        </p:txBody>
      </p:sp>
      <p:grpSp>
        <p:nvGrpSpPr>
          <p:cNvPr id="2075" name="Google Shape;2172;p31"/>
          <p:cNvGrpSpPr/>
          <p:nvPr/>
        </p:nvGrpSpPr>
        <p:grpSpPr>
          <a:xfrm>
            <a:off x="7213320" y="3031200"/>
            <a:ext cx="956520" cy="1392120"/>
            <a:chOff x="7213320" y="3031200"/>
            <a:chExt cx="956520" cy="1392120"/>
          </a:xfrm>
        </p:grpSpPr>
        <p:sp>
          <p:nvSpPr>
            <p:cNvPr id="2076" name="Google Shape;2173;p31"/>
            <p:cNvSpPr/>
            <p:nvPr/>
          </p:nvSpPr>
          <p:spPr>
            <a:xfrm>
              <a:off x="7213320" y="3031200"/>
              <a:ext cx="956520" cy="1392120"/>
            </a:xfrm>
            <a:custGeom>
              <a:avLst/>
              <a:gdLst>
                <a:gd name="textAreaLeft" fmla="*/ 0 w 956520"/>
                <a:gd name="textAreaRight" fmla="*/ 956880 w 956520"/>
                <a:gd name="textAreaTop" fmla="*/ 0 h 1392120"/>
                <a:gd name="textAreaBottom" fmla="*/ 1392480 h 1392120"/>
              </a:gdLst>
              <a:ahLst/>
              <a:cxnLst/>
              <a:rect l="textAreaLeft" t="textAreaTop" r="textAreaRight" b="textAreaBottom"/>
              <a:pathLst>
                <a:path w="907951" h="1321457">
                  <a:moveTo>
                    <a:pt x="822017" y="1321457"/>
                  </a:moveTo>
                  <a:cubicBezTo>
                    <a:pt x="592707" y="1312239"/>
                    <a:pt x="344576" y="1313845"/>
                    <a:pt x="85934" y="1321457"/>
                  </a:cubicBezTo>
                  <a:cubicBezTo>
                    <a:pt x="38480" y="1321457"/>
                    <a:pt x="0" y="1282977"/>
                    <a:pt x="0" y="1235523"/>
                  </a:cubicBezTo>
                  <a:cubicBezTo>
                    <a:pt x="14736" y="872614"/>
                    <a:pt x="14386" y="488929"/>
                    <a:pt x="0" y="85934"/>
                  </a:cubicBezTo>
                  <a:cubicBezTo>
                    <a:pt x="0" y="38480"/>
                    <a:pt x="38480" y="0"/>
                    <a:pt x="85934" y="0"/>
                  </a:cubicBezTo>
                  <a:cubicBezTo>
                    <a:pt x="327536" y="4609"/>
                    <a:pt x="573013" y="4470"/>
                    <a:pt x="822017" y="0"/>
                  </a:cubicBezTo>
                  <a:cubicBezTo>
                    <a:pt x="869472" y="0"/>
                    <a:pt x="907952" y="38480"/>
                    <a:pt x="907952" y="85934"/>
                  </a:cubicBezTo>
                  <a:cubicBezTo>
                    <a:pt x="893251" y="456316"/>
                    <a:pt x="893530" y="839756"/>
                    <a:pt x="907952" y="1235523"/>
                  </a:cubicBezTo>
                  <a:cubicBezTo>
                    <a:pt x="907952" y="1283012"/>
                    <a:pt x="869472" y="1321457"/>
                    <a:pt x="822017" y="1321457"/>
                  </a:cubicBezTo>
                  <a:close/>
                </a:path>
              </a:pathLst>
            </a:custGeom>
            <a:solidFill>
              <a:srgbClr val="4e82f2"/>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77" name="Google Shape;2174;p31"/>
            <p:cNvGrpSpPr/>
            <p:nvPr/>
          </p:nvGrpSpPr>
          <p:grpSpPr>
            <a:xfrm>
              <a:off x="7345080" y="3124440"/>
              <a:ext cx="693000" cy="692640"/>
              <a:chOff x="7345080" y="3124440"/>
              <a:chExt cx="693000" cy="692640"/>
            </a:xfrm>
          </p:grpSpPr>
          <p:sp>
            <p:nvSpPr>
              <p:cNvPr id="2078" name="Google Shape;2175;p31"/>
              <p:cNvSpPr/>
              <p:nvPr/>
            </p:nvSpPr>
            <p:spPr>
              <a:xfrm>
                <a:off x="7691760" y="3124440"/>
                <a:ext cx="244080" cy="345960"/>
              </a:xfrm>
              <a:custGeom>
                <a:avLst/>
                <a:gdLst>
                  <a:gd name="textAreaLeft" fmla="*/ 0 w 244080"/>
                  <a:gd name="textAreaRight" fmla="*/ 244440 w 244080"/>
                  <a:gd name="textAreaTop" fmla="*/ 0 h 345960"/>
                  <a:gd name="textAreaBottom" fmla="*/ 346320 h 345960"/>
                </a:gdLst>
                <a:ahLst/>
                <a:cxnLst/>
                <a:rect l="textAreaLeft" t="textAreaTop" r="textAreaRight" b="textAreaBottom"/>
                <a:pathLst>
                  <a:path w="232068" h="328786">
                    <a:moveTo>
                      <a:pt x="232068" y="90747"/>
                    </a:moveTo>
                    <a:cubicBezTo>
                      <a:pt x="173615" y="32084"/>
                      <a:pt x="92674" y="-3499"/>
                      <a:pt x="209" y="273"/>
                    </a:cubicBezTo>
                    <a:cubicBezTo>
                      <a:pt x="139" y="273"/>
                      <a:pt x="69" y="273"/>
                      <a:pt x="0" y="273"/>
                    </a:cubicBezTo>
                    <a:lnTo>
                      <a:pt x="0" y="328786"/>
                    </a:lnTo>
                    <a:lnTo>
                      <a:pt x="232068" y="90747"/>
                    </a:lnTo>
                    <a:close/>
                  </a:path>
                </a:pathLst>
              </a:custGeom>
              <a:solidFill>
                <a:srgbClr val="00f9db"/>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79" name="Google Shape;2176;p31"/>
              <p:cNvSpPr/>
              <p:nvPr/>
            </p:nvSpPr>
            <p:spPr>
              <a:xfrm>
                <a:off x="7691760" y="3220200"/>
                <a:ext cx="331560" cy="250560"/>
              </a:xfrm>
              <a:custGeom>
                <a:avLst/>
                <a:gdLst>
                  <a:gd name="textAreaLeft" fmla="*/ 0 w 331560"/>
                  <a:gd name="textAreaRight" fmla="*/ 331920 w 331560"/>
                  <a:gd name="textAreaTop" fmla="*/ 0 h 250560"/>
                  <a:gd name="textAreaBottom" fmla="*/ 250920 h 250560"/>
                </a:gdLst>
                <a:ahLst/>
                <a:cxnLst/>
                <a:rect l="textAreaLeft" t="textAreaTop" r="textAreaRight" b="textAreaBottom"/>
                <a:pathLst>
                  <a:path w="314930" h="238039">
                    <a:moveTo>
                      <a:pt x="314930" y="140862"/>
                    </a:moveTo>
                    <a:cubicBezTo>
                      <a:pt x="299112" y="86982"/>
                      <a:pt x="270444" y="38515"/>
                      <a:pt x="232068" y="0"/>
                    </a:cubicBezTo>
                    <a:lnTo>
                      <a:pt x="0" y="238040"/>
                    </a:lnTo>
                    <a:lnTo>
                      <a:pt x="314930" y="140862"/>
                    </a:lnTo>
                    <a:close/>
                  </a:path>
                </a:pathLst>
              </a:custGeom>
              <a:solidFill>
                <a:srgbClr val="b66df3"/>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80" name="Google Shape;2177;p31"/>
              <p:cNvSpPr/>
              <p:nvPr/>
            </p:nvSpPr>
            <p:spPr>
              <a:xfrm>
                <a:off x="7345080" y="3124800"/>
                <a:ext cx="571320" cy="692280"/>
              </a:xfrm>
              <a:custGeom>
                <a:avLst/>
                <a:gdLst>
                  <a:gd name="textAreaLeft" fmla="*/ 0 w 571320"/>
                  <a:gd name="textAreaRight" fmla="*/ 571680 w 571320"/>
                  <a:gd name="textAreaTop" fmla="*/ 0 h 692280"/>
                  <a:gd name="textAreaBottom" fmla="*/ 692640 h 692280"/>
                </a:gdLst>
                <a:ahLst/>
                <a:cxnLst/>
                <a:rect l="textAreaLeft" t="textAreaTop" r="textAreaRight" b="textAreaBottom"/>
                <a:pathLst>
                  <a:path w="542526" h="657306">
                    <a:moveTo>
                      <a:pt x="328860" y="0"/>
                    </a:moveTo>
                    <a:cubicBezTo>
                      <a:pt x="147598" y="7507"/>
                      <a:pt x="10019" y="146553"/>
                      <a:pt x="416" y="328653"/>
                    </a:cubicBezTo>
                    <a:cubicBezTo>
                      <a:pt x="-9151" y="509915"/>
                      <a:pt x="147563" y="657306"/>
                      <a:pt x="329070" y="657306"/>
                    </a:cubicBezTo>
                    <a:cubicBezTo>
                      <a:pt x="410569" y="657306"/>
                      <a:pt x="485086" y="627556"/>
                      <a:pt x="542527" y="578460"/>
                    </a:cubicBezTo>
                    <a:lnTo>
                      <a:pt x="328860" y="328513"/>
                    </a:lnTo>
                    <a:lnTo>
                      <a:pt x="328860" y="0"/>
                    </a:lnTo>
                    <a:close/>
                  </a:path>
                </a:pathLst>
              </a:custGeom>
              <a:solidFill>
                <a:srgbClr val="a2f26f"/>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000000"/>
                  </a:solidFill>
                  <a:effectLst/>
                  <a:uFillTx/>
                  <a:latin typeface="Arial"/>
                </a:endParaRPr>
              </a:p>
            </p:txBody>
          </p:sp>
          <p:sp>
            <p:nvSpPr>
              <p:cNvPr id="2081" name="Google Shape;2178;p31"/>
              <p:cNvSpPr/>
              <p:nvPr/>
            </p:nvSpPr>
            <p:spPr>
              <a:xfrm>
                <a:off x="7691760" y="3368520"/>
                <a:ext cx="346320" cy="365400"/>
              </a:xfrm>
              <a:custGeom>
                <a:avLst/>
                <a:gdLst>
                  <a:gd name="textAreaLeft" fmla="*/ 0 w 346320"/>
                  <a:gd name="textAreaRight" fmla="*/ 346680 w 346320"/>
                  <a:gd name="textAreaTop" fmla="*/ 0 h 365400"/>
                  <a:gd name="textAreaBottom" fmla="*/ 365760 h 365400"/>
                </a:gdLst>
                <a:ahLst/>
                <a:cxnLst/>
                <a:rect l="textAreaLeft" t="textAreaTop" r="textAreaRight" b="textAreaBottom"/>
                <a:pathLst>
                  <a:path w="328862" h="347159">
                    <a:moveTo>
                      <a:pt x="328863" y="97353"/>
                    </a:moveTo>
                    <a:cubicBezTo>
                      <a:pt x="328863" y="63691"/>
                      <a:pt x="324009" y="30973"/>
                      <a:pt x="314930" y="0"/>
                    </a:cubicBezTo>
                    <a:lnTo>
                      <a:pt x="0" y="97213"/>
                    </a:lnTo>
                    <a:lnTo>
                      <a:pt x="213666" y="347160"/>
                    </a:lnTo>
                    <a:cubicBezTo>
                      <a:pt x="284132" y="286890"/>
                      <a:pt x="328863" y="197360"/>
                      <a:pt x="328863" y="97353"/>
                    </a:cubicBezTo>
                    <a:close/>
                  </a:path>
                </a:pathLst>
              </a:custGeom>
              <a:solidFill>
                <a:srgbClr val="3a19a4"/>
              </a:solidFill>
              <a:ln w="0">
                <a:noFill/>
              </a:ln>
            </p:spPr>
            <p:style>
              <a:lnRef idx="0"/>
              <a:fillRef idx="0"/>
              <a:effectRef idx="0"/>
              <a:fontRef idx="minor"/>
            </p:style>
            <p:txBody>
              <a:bodyPr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nvGrpSpPr>
            <p:cNvPr id="2082" name="Google Shape;2179;p31"/>
            <p:cNvGrpSpPr/>
            <p:nvPr/>
          </p:nvGrpSpPr>
          <p:grpSpPr>
            <a:xfrm>
              <a:off x="7387560" y="3949920"/>
              <a:ext cx="607680" cy="136080"/>
              <a:chOff x="7387560" y="3949920"/>
              <a:chExt cx="607680" cy="136080"/>
            </a:xfrm>
          </p:grpSpPr>
          <p:sp>
            <p:nvSpPr>
              <p:cNvPr id="2083" name="Google Shape;2180;p31"/>
              <p:cNvSpPr/>
              <p:nvPr/>
            </p:nvSpPr>
            <p:spPr>
              <a:xfrm>
                <a:off x="7387560" y="3949920"/>
                <a:ext cx="90360" cy="90360"/>
              </a:xfrm>
              <a:custGeom>
                <a:avLst/>
                <a:gdLst>
                  <a:gd name="textAreaLeft" fmla="*/ 0 w 90360"/>
                  <a:gd name="textAreaRight" fmla="*/ 90720 w 90360"/>
                  <a:gd name="textAreaTop" fmla="*/ 0 h 90360"/>
                  <a:gd name="textAreaBottom" fmla="*/ 90720 h 9036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84" name="Google Shape;2181;p31"/>
              <p:cNvGrpSpPr/>
              <p:nvPr/>
            </p:nvGrpSpPr>
            <p:grpSpPr>
              <a:xfrm>
                <a:off x="7530840" y="3949920"/>
                <a:ext cx="464400" cy="136080"/>
                <a:chOff x="7530840" y="3949920"/>
                <a:chExt cx="464400" cy="136080"/>
              </a:xfrm>
            </p:grpSpPr>
            <p:sp>
              <p:nvSpPr>
                <p:cNvPr id="2085" name="Google Shape;2182;p31"/>
                <p:cNvSpPr/>
                <p:nvPr/>
              </p:nvSpPr>
              <p:spPr>
                <a:xfrm>
                  <a:off x="7635960" y="3949920"/>
                  <a:ext cx="359280" cy="24840"/>
                </a:xfrm>
                <a:custGeom>
                  <a:avLst/>
                  <a:gdLst>
                    <a:gd name="textAreaLeft" fmla="*/ 0 w 359280"/>
                    <a:gd name="textAreaRight" fmla="*/ 359640 w 359280"/>
                    <a:gd name="textAreaTop" fmla="*/ 0 h 24840"/>
                    <a:gd name="textAreaBottom" fmla="*/ 25200 h 2484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86" name="Google Shape;2183;p31"/>
                <p:cNvSpPr/>
                <p:nvPr/>
              </p:nvSpPr>
              <p:spPr>
                <a:xfrm>
                  <a:off x="7530840" y="4005360"/>
                  <a:ext cx="464400" cy="24840"/>
                </a:xfrm>
                <a:custGeom>
                  <a:avLst/>
                  <a:gdLst>
                    <a:gd name="textAreaLeft" fmla="*/ 0 w 464400"/>
                    <a:gd name="textAreaRight" fmla="*/ 464760 w 464400"/>
                    <a:gd name="textAreaTop" fmla="*/ 0 h 24840"/>
                    <a:gd name="textAreaBottom" fmla="*/ 25200 h 248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87" name="Google Shape;2184;p31"/>
                <p:cNvSpPr/>
                <p:nvPr/>
              </p:nvSpPr>
              <p:spPr>
                <a:xfrm>
                  <a:off x="7530840" y="4061160"/>
                  <a:ext cx="464400" cy="24840"/>
                </a:xfrm>
                <a:custGeom>
                  <a:avLst/>
                  <a:gdLst>
                    <a:gd name="textAreaLeft" fmla="*/ 0 w 464400"/>
                    <a:gd name="textAreaRight" fmla="*/ 464760 w 464400"/>
                    <a:gd name="textAreaTop" fmla="*/ 0 h 24840"/>
                    <a:gd name="textAreaBottom" fmla="*/ 25200 h 248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nvGrpSpPr>
            <p:cNvPr id="2088" name="Google Shape;2185;p31"/>
            <p:cNvGrpSpPr/>
            <p:nvPr/>
          </p:nvGrpSpPr>
          <p:grpSpPr>
            <a:xfrm>
              <a:off x="7387560" y="4155840"/>
              <a:ext cx="607680" cy="136080"/>
              <a:chOff x="7387560" y="4155840"/>
              <a:chExt cx="607680" cy="136080"/>
            </a:xfrm>
          </p:grpSpPr>
          <p:sp>
            <p:nvSpPr>
              <p:cNvPr id="2089" name="Google Shape;2186;p31"/>
              <p:cNvSpPr/>
              <p:nvPr/>
            </p:nvSpPr>
            <p:spPr>
              <a:xfrm>
                <a:off x="7387560" y="4155840"/>
                <a:ext cx="90360" cy="90360"/>
              </a:xfrm>
              <a:custGeom>
                <a:avLst/>
                <a:gdLst>
                  <a:gd name="textAreaLeft" fmla="*/ 0 w 90360"/>
                  <a:gd name="textAreaRight" fmla="*/ 90720 w 90360"/>
                  <a:gd name="textAreaTop" fmla="*/ 0 h 90360"/>
                  <a:gd name="textAreaBottom" fmla="*/ 90720 h 90360"/>
                </a:gdLst>
                <a:ahLst/>
                <a:cxnLst/>
                <a:rect l="textAreaLeft" t="textAreaTop" r="textAreaRight" b="textAreaBottom"/>
                <a:pathLst>
                  <a:path w="86074" h="86074">
                    <a:moveTo>
                      <a:pt x="66555" y="86074"/>
                    </a:moveTo>
                    <a:lnTo>
                      <a:pt x="19520" y="86074"/>
                    </a:lnTo>
                    <a:cubicBezTo>
                      <a:pt x="8730" y="86074"/>
                      <a:pt x="0" y="77345"/>
                      <a:pt x="0" y="66555"/>
                    </a:cubicBezTo>
                    <a:lnTo>
                      <a:pt x="0" y="19519"/>
                    </a:lnTo>
                    <a:cubicBezTo>
                      <a:pt x="0" y="8730"/>
                      <a:pt x="8730" y="0"/>
                      <a:pt x="19520" y="0"/>
                    </a:cubicBezTo>
                    <a:lnTo>
                      <a:pt x="66555" y="0"/>
                    </a:lnTo>
                    <a:cubicBezTo>
                      <a:pt x="77345" y="0"/>
                      <a:pt x="86074" y="8730"/>
                      <a:pt x="86074" y="19519"/>
                    </a:cubicBezTo>
                    <a:lnTo>
                      <a:pt x="86074" y="66555"/>
                    </a:lnTo>
                    <a:cubicBezTo>
                      <a:pt x="86074" y="77345"/>
                      <a:pt x="77310" y="86074"/>
                      <a:pt x="66555" y="86074"/>
                    </a:cubicBezTo>
                    <a:close/>
                  </a:path>
                </a:pathLst>
              </a:custGeom>
              <a:solidFill>
                <a:srgbClr val="3a19a4"/>
              </a:solidFill>
              <a:ln w="0">
                <a:noFill/>
              </a:ln>
            </p:spPr>
            <p:style>
              <a:lnRef idx="0"/>
              <a:fillRef idx="0"/>
              <a:effectRef idx="0"/>
              <a:fontRef idx="minor"/>
            </p:style>
            <p:txBody>
              <a:bodyPr tIns="45360" bIns="45360" anchor="ctr">
                <a:noAutofit/>
              </a:bodyPr>
              <a:p>
                <a:pPr>
                  <a:lnSpc>
                    <a:spcPct val="100000"/>
                  </a:lnSpc>
                  <a:tabLst>
                    <a:tab algn="l" pos="0"/>
                  </a:tabLst>
                </a:pPr>
                <a:endParaRPr b="0" lang="en-US" sz="1400" strike="noStrike" u="none">
                  <a:solidFill>
                    <a:srgbClr val="ffffff"/>
                  </a:solidFill>
                  <a:effectLst/>
                  <a:uFillTx/>
                  <a:latin typeface="Arial"/>
                </a:endParaRPr>
              </a:p>
            </p:txBody>
          </p:sp>
          <p:grpSp>
            <p:nvGrpSpPr>
              <p:cNvPr id="2090" name="Google Shape;2187;p31"/>
              <p:cNvGrpSpPr/>
              <p:nvPr/>
            </p:nvGrpSpPr>
            <p:grpSpPr>
              <a:xfrm>
                <a:off x="7530840" y="4155840"/>
                <a:ext cx="464400" cy="136080"/>
                <a:chOff x="7530840" y="4155840"/>
                <a:chExt cx="464400" cy="136080"/>
              </a:xfrm>
            </p:grpSpPr>
            <p:sp>
              <p:nvSpPr>
                <p:cNvPr id="2091" name="Google Shape;2188;p31"/>
                <p:cNvSpPr/>
                <p:nvPr/>
              </p:nvSpPr>
              <p:spPr>
                <a:xfrm>
                  <a:off x="7635960" y="4155840"/>
                  <a:ext cx="359280" cy="24840"/>
                </a:xfrm>
                <a:custGeom>
                  <a:avLst/>
                  <a:gdLst>
                    <a:gd name="textAreaLeft" fmla="*/ 0 w 359280"/>
                    <a:gd name="textAreaRight" fmla="*/ 359640 w 359280"/>
                    <a:gd name="textAreaTop" fmla="*/ 0 h 24840"/>
                    <a:gd name="textAreaBottom" fmla="*/ 25200 h 24840"/>
                  </a:gdLst>
                  <a:ahLst/>
                  <a:cxnLst/>
                  <a:rect l="textAreaLeft" t="textAreaTop" r="textAreaRight" b="textAreaBottom"/>
                  <a:pathLst>
                    <a:path w="341175" h="24058">
                      <a:moveTo>
                        <a:pt x="329561" y="0"/>
                      </a:moveTo>
                      <a:lnTo>
                        <a:pt x="11628" y="0"/>
                      </a:lnTo>
                      <a:cubicBezTo>
                        <a:pt x="-3876" y="0"/>
                        <a:pt x="-3876" y="24059"/>
                        <a:pt x="11628" y="24059"/>
                      </a:cubicBezTo>
                      <a:lnTo>
                        <a:pt x="329561" y="24059"/>
                      </a:lnTo>
                      <a:cubicBezTo>
                        <a:pt x="345030" y="24059"/>
                        <a:pt x="345065" y="0"/>
                        <a:pt x="329561"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92" name="Google Shape;2189;p31"/>
                <p:cNvSpPr/>
                <p:nvPr/>
              </p:nvSpPr>
              <p:spPr>
                <a:xfrm>
                  <a:off x="7530840" y="4211640"/>
                  <a:ext cx="464400" cy="24840"/>
                </a:xfrm>
                <a:custGeom>
                  <a:avLst/>
                  <a:gdLst>
                    <a:gd name="textAreaLeft" fmla="*/ 0 w 464400"/>
                    <a:gd name="textAreaRight" fmla="*/ 464760 w 464400"/>
                    <a:gd name="textAreaTop" fmla="*/ 0 h 24840"/>
                    <a:gd name="textAreaBottom" fmla="*/ 25200 h 248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sp>
              <p:nvSpPr>
                <p:cNvPr id="2093" name="Google Shape;2190;p31"/>
                <p:cNvSpPr/>
                <p:nvPr/>
              </p:nvSpPr>
              <p:spPr>
                <a:xfrm>
                  <a:off x="7530840" y="4267080"/>
                  <a:ext cx="464400" cy="24840"/>
                </a:xfrm>
                <a:custGeom>
                  <a:avLst/>
                  <a:gdLst>
                    <a:gd name="textAreaLeft" fmla="*/ 0 w 464400"/>
                    <a:gd name="textAreaRight" fmla="*/ 464760 w 464400"/>
                    <a:gd name="textAreaTop" fmla="*/ 0 h 24840"/>
                    <a:gd name="textAreaBottom" fmla="*/ 25200 h 24840"/>
                  </a:gdLst>
                  <a:ahLst/>
                  <a:cxnLst/>
                  <a:rect l="textAreaLeft" t="textAreaTop" r="textAreaRight" b="textAreaBottom"/>
                  <a:pathLst>
                    <a:path w="441029" h="24058">
                      <a:moveTo>
                        <a:pt x="429415" y="0"/>
                      </a:moveTo>
                      <a:lnTo>
                        <a:pt x="11615" y="0"/>
                      </a:lnTo>
                      <a:cubicBezTo>
                        <a:pt x="-3854" y="0"/>
                        <a:pt x="-3889" y="24059"/>
                        <a:pt x="11615" y="24059"/>
                      </a:cubicBezTo>
                      <a:lnTo>
                        <a:pt x="429415" y="24059"/>
                      </a:lnTo>
                      <a:cubicBezTo>
                        <a:pt x="444884" y="24059"/>
                        <a:pt x="444919" y="0"/>
                        <a:pt x="429415" y="0"/>
                      </a:cubicBezTo>
                      <a:close/>
                    </a:path>
                  </a:pathLst>
                </a:custGeom>
                <a:solidFill>
                  <a:srgbClr val="3a19a4"/>
                </a:solidFill>
                <a:ln w="0">
                  <a:noFill/>
                </a:ln>
              </p:spPr>
              <p:style>
                <a:lnRef idx="0"/>
                <a:fillRef idx="0"/>
                <a:effectRef idx="0"/>
                <a:fontRef idx="minor"/>
              </p:style>
              <p:txBody>
                <a:bodyPr tIns="12600" bIns="12600" anchor="ctr">
                  <a:noAutofit/>
                </a:bodyPr>
                <a:p>
                  <a:pPr>
                    <a:lnSpc>
                      <a:spcPct val="100000"/>
                    </a:lnSpc>
                    <a:tabLst>
                      <a:tab algn="l" pos="0"/>
                    </a:tabLst>
                  </a:pPr>
                  <a:endParaRPr b="0" lang="en-US" sz="1400" strike="noStrike" u="none">
                    <a:solidFill>
                      <a:srgbClr val="ffffff"/>
                    </a:solidFill>
                    <a:effectLst/>
                    <a:uFillTx/>
                    <a:latin typeface="Arial"/>
                  </a:endParaRPr>
                </a:p>
              </p:txBody>
            </p:sp>
          </p:grpSp>
        </p:grpSp>
      </p:grpSp>
      <p:grpSp>
        <p:nvGrpSpPr>
          <p:cNvPr id="2094" name="Google Shape;2191;p31"/>
          <p:cNvGrpSpPr/>
          <p:nvPr/>
        </p:nvGrpSpPr>
        <p:grpSpPr>
          <a:xfrm>
            <a:off x="8016840" y="1634400"/>
            <a:ext cx="58680" cy="547560"/>
            <a:chOff x="8016840" y="1634400"/>
            <a:chExt cx="58680" cy="547560"/>
          </a:xfrm>
        </p:grpSpPr>
        <p:sp>
          <p:nvSpPr>
            <p:cNvPr id="2095" name="Google Shape;2192;p31"/>
            <p:cNvSpPr/>
            <p:nvPr/>
          </p:nvSpPr>
          <p:spPr>
            <a:xfrm rot="10800000">
              <a:off x="8016840" y="21232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96" name="Google Shape;2193;p31"/>
            <p:cNvSpPr/>
            <p:nvPr/>
          </p:nvSpPr>
          <p:spPr>
            <a:xfrm rot="10800000">
              <a:off x="8016840" y="19602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97" name="Google Shape;2194;p31"/>
            <p:cNvSpPr/>
            <p:nvPr/>
          </p:nvSpPr>
          <p:spPr>
            <a:xfrm rot="10800000">
              <a:off x="8016840" y="179748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sp>
          <p:nvSpPr>
            <p:cNvPr id="2098" name="Google Shape;2195;p31"/>
            <p:cNvSpPr/>
            <p:nvPr/>
          </p:nvSpPr>
          <p:spPr>
            <a:xfrm rot="10800000">
              <a:off x="8016840" y="1634400"/>
              <a:ext cx="58680" cy="58680"/>
            </a:xfrm>
            <a:prstGeom prst="ellipse">
              <a:avLst/>
            </a:prstGeom>
            <a:solidFill>
              <a:schemeClr val="dk2"/>
            </a:solidFill>
            <a:ln w="0">
              <a:noFill/>
            </a:ln>
          </p:spPr>
          <p:style>
            <a:lnRef idx="0"/>
            <a:fillRef idx="0"/>
            <a:effectRef idx="0"/>
            <a:fontRef idx="minor"/>
          </p:style>
          <p:txBody>
            <a:bodyPr tIns="20520" bIns="20520" anchor="ctr">
              <a:noAutofit/>
            </a:bodyPr>
            <a:p>
              <a:pPr algn="ctr">
                <a:lnSpc>
                  <a:spcPct val="100000"/>
                </a:lnSpc>
                <a:tabLst>
                  <a:tab algn="l" pos="0"/>
                </a:tabLst>
              </a:pPr>
              <a:endParaRPr b="0" lang="en-US" sz="1400" strike="noStrike" u="none">
                <a:solidFill>
                  <a:srgbClr val="ffffff"/>
                </a:solidFill>
                <a:effectLst/>
                <a:uFillTx/>
                <a:latin typeface="Arial"/>
              </a:endParaRPr>
            </a:p>
          </p:txBody>
        </p:sp>
      </p:gr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Artificial Intelligence in Finance Pitch Deck by Slidesgo">
  <a:themeElements>
    <a:clrScheme name="Simple Light">
      <a:dk1>
        <a:srgbClr val="3a19a4"/>
      </a:dk1>
      <a:lt1>
        <a:srgbClr val="eeeefc"/>
      </a:lt1>
      <a:dk2>
        <a:srgbClr val="4c067a"/>
      </a:dk2>
      <a:lt2>
        <a:srgbClr val="aeb4ee"/>
      </a:lt2>
      <a:accent1>
        <a:srgbClr val="b66df3"/>
      </a:accent1>
      <a:accent2>
        <a:srgbClr val="4e82f2"/>
      </a:accent2>
      <a:accent3>
        <a:srgbClr val="00f9db"/>
      </a:accent3>
      <a:accent4>
        <a:srgbClr val="a2f26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Artificial Intelligence in Finance Pitch Deck by Slidesgo">
  <a:themeElements>
    <a:clrScheme name="Simple Light">
      <a:dk1>
        <a:srgbClr val="3a19a4"/>
      </a:dk1>
      <a:lt1>
        <a:srgbClr val="eeeefc"/>
      </a:lt1>
      <a:dk2>
        <a:srgbClr val="4c067a"/>
      </a:dk2>
      <a:lt2>
        <a:srgbClr val="aeb4ee"/>
      </a:lt2>
      <a:accent1>
        <a:srgbClr val="b66df3"/>
      </a:accent1>
      <a:accent2>
        <a:srgbClr val="4e82f2"/>
      </a:accent2>
      <a:accent3>
        <a:srgbClr val="00f9db"/>
      </a:accent3>
      <a:accent4>
        <a:srgbClr val="a2f26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165</TotalTime>
  <Application>LibreOffice/25.2.2.2$Windows_X86_64 LibreOffice_project/7370d4be9e3cf6031a51beef54ff3bda878e3fac</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2025-07-29T05:45:04Z</dcterms:modified>
  <cp:revision>1</cp:revision>
  <dc:subject/>
  <dc:title/>
</cp:coreProperties>
</file>